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FFFFFF"/>
    <a:srgbClr val="00FFFF"/>
    <a:srgbClr val="003399"/>
    <a:srgbClr val="FFCC99"/>
    <a:srgbClr val="FFFF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67" autoAdjust="0"/>
    <p:restoredTop sz="86341" autoAdjust="0"/>
  </p:normalViewPr>
  <p:slideViewPr>
    <p:cSldViewPr>
      <p:cViewPr varScale="1">
        <p:scale>
          <a:sx n="94" d="100"/>
          <a:sy n="9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77452-7512-4605-B735-0A0C3BEF8F95}" type="datetimeFigureOut">
              <a:rPr lang="zh-CN" altLang="en-US" smtClean="0"/>
              <a:t>2014/12/7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347C1-6E50-4590-A05D-29BF39C79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6CF677-2FEA-4D7F-8C93-358629342584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medicine0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03" name="Rectangle 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45277C-7420-4B4D-BAA0-454AA57C33E0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BD794-CB97-4E07-A4CF-96AA771F44B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9BF7-877B-45B5-9763-5AA0122A858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7513-6CF5-4778-8380-8B262C157E24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40A2-8FB2-41D0-95D4-06B3C14A25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2EFA-0ECE-46D9-8C2B-FE9E05B7A9A7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EE20-894D-4AC5-821E-5CD6C68683F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EC75-8475-4A47-8DF0-51D923600528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A337-823E-446A-ABA8-6BA51F0CB3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1A91-BAE1-4710-99C8-26C02BA9CB5B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4C06-A6D6-413F-937A-91593B1CA93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73C8-BD73-4051-A621-1A975A253B29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94B7-42CC-4EEA-8F24-393D0C70CF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C77E-1DC7-46F3-ADB9-C2ACE1D9A2B5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8DBE-70E7-454E-A75A-36EECBC830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5F8-699D-4DB9-9FB3-8A26D157C9A2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2783-6ECE-4239-A93F-C1C1656F88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95F0-F0C9-42FD-9281-BA9AB83EF6E3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EDE3-E5C8-4D8C-B911-31BE04372A6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73367-F1B5-442B-B170-0600A89F6E8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A653-6FC6-48AE-9622-3FA183B55FE4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89D8-BD07-4C9A-9070-1E9F349F55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CE74-BE75-457F-B384-0609EFAF0CC5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A1B5-1F48-4A74-AF69-B50DA627F2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0FBE-AE51-4B58-9670-B93DE03A0B1A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E854-3F21-43CF-BB4B-022F2E44DDD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CEF9-14B9-4DEC-9B46-D5A7CC819D8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7FD64-E4FC-4DA5-93BE-ACC1FA43AD2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6601-2FA1-42EB-8817-973645DC4F9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534E4-7E6B-46DD-BE1D-0A38E0DFA56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33041-00A0-4626-ACE3-DF1E32713DE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2B21-CF83-4362-8E74-92F88024B08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2BD46-15EC-4185-B760-582254A8630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medicine03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DF6F5A-F603-4746-B985-C52EE0DC4036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SzPct val="90000"/>
        <a:buFont typeface="Wingdings" pitchFamily="2" charset="2"/>
        <a:buChar char="§"/>
        <a:defRPr sz="3200" b="1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65F018C8-92FA-419D-A34C-3A356BB6B399}" type="datetime1">
              <a:rPr lang="zh-CN" altLang="en-US"/>
              <a:pPr>
                <a:defRPr/>
              </a:pPr>
              <a:t>2014/12/7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76642003-74B1-409C-A574-C81874922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998CB-7256-48B3-8822-DD45C9B6B8E7}" type="slidenum">
              <a:rPr lang="zh-CN" altLang="en-US"/>
              <a:pPr>
                <a:defRPr/>
              </a:pPr>
              <a:t>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医学化工模板3">
  <a:themeElements>
    <a:clrScheme name="MS_CN_BriefOfMedicineIndustry003-10_medi3[1]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MS_CN_BriefOfMedicineIndustry003-10_medi3[1]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CN_BriefOfMedicineIndustry003-10_medi3[1]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CN_BriefOfMedicineIndustry003-10_medi3[1]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CN_BriefOfMedicineIndustry003-10_medi3[1]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CN_BriefOfMedicineIndustry003-10_medi3[1]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CN_BriefOfMedicineIndustry003-10_medi3[1]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CN_BriefOfMedicineIndustry003-10_medi3[1]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医学化工模板3</Template>
  <TotalTime>0</TotalTime>
  <Words>48</Words>
  <Application>Microsoft PowerPoint</Application>
  <PresentationFormat>全屏显示(4:3)</PresentationFormat>
  <Paragraphs>11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Times New Roman</vt:lpstr>
      <vt:lpstr>宋体</vt:lpstr>
      <vt:lpstr>Arial</vt:lpstr>
      <vt:lpstr>Wingdings</vt:lpstr>
      <vt:lpstr>医学化工模板3</vt:lpstr>
      <vt:lpstr>Office 主题</vt:lpstr>
      <vt:lpstr>幻灯片 1</vt:lpstr>
      <vt:lpstr>幻灯片 2</vt:lpstr>
      <vt:lpstr>幻灯片 3</vt:lpstr>
      <vt:lpstr>幻灯片 4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1</cp:revision>
  <cp:lastPrinted>1601-01-01T00:00:00Z</cp:lastPrinted>
  <dcterms:created xsi:type="dcterms:W3CDTF">2014-12-07T10:17:23Z</dcterms:created>
  <dcterms:modified xsi:type="dcterms:W3CDTF">2014-12-07T10:17:44Z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