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CC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616" autoAdjust="0"/>
  </p:normalViewPr>
  <p:slideViewPr>
    <p:cSldViewPr>
      <p:cViewPr varScale="1">
        <p:scale>
          <a:sx n="104" d="100"/>
          <a:sy n="104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3288-7677-4B7E-AB43-61F5667F92A5}" type="datetimeFigureOut">
              <a:rPr lang="zh-CN" altLang="en-US" smtClean="0"/>
              <a:t>2014/12/7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7806D-7392-4A86-A628-1BED0EDBEB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6CF677-2FEA-4D7F-8C93-358629342584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 descr="medicine0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01" name="Rectangle 2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014F46-EEAC-4EDE-BD7A-27F69D133F58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u="sng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FB723-3A60-4D3D-8348-0ABDD7F450F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CD39B-70F1-477C-8344-696CBF62104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97513-6CF5-4778-8380-8B262C157E24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40A2-8FB2-41D0-95D4-06B3C14A258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2EFA-0ECE-46D9-8C2B-FE9E05B7A9A7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EE20-894D-4AC5-821E-5CD6C68683F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EC75-8475-4A47-8DF0-51D923600528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A337-823E-446A-ABA8-6BA51F0CB34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81A91-BAE1-4710-99C8-26C02BA9CB5B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4C06-A6D6-413F-937A-91593B1CA93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73C8-BD73-4051-A621-1A975A253B29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94B7-42CC-4EEA-8F24-393D0C70CF4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C77E-1DC7-46F3-ADB9-C2ACE1D9A2B5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8DBE-70E7-454E-A75A-36EECBC8302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55F8-699D-4DB9-9FB3-8A26D157C9A2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2783-6ECE-4239-A93F-C1C1656F883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95F0-F0C9-42FD-9281-BA9AB83EF6E3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EDE3-E5C8-4D8C-B911-31BE04372A6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C49A7-77F1-4F78-AA0C-7EF8767FF09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A653-6FC6-48AE-9622-3FA183B55FE4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89D8-BD07-4C9A-9070-1E9F349F550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CE74-BE75-457F-B384-0609EFAF0CC5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3A1B5-1F48-4A74-AF69-B50DA627F2E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0FBE-AE51-4B58-9670-B93DE03A0B1A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8E854-3F21-43CF-BB4B-022F2E44DDD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6FE67-7BF1-4B4D-B089-0E076557B0C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7406E-21F4-4F11-A817-FF29A330CC3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E82C4-CA01-4048-8F00-C0C36D285B4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2D7FC-DD99-4482-AE60-E6D0348C238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1B9F4-D486-4C9E-8EFE-7E767E656CA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F24DF-6137-47B8-B2AB-7B68D13F1AC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717C6-4420-45A1-B703-4304C9D4139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medicine01-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77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E3665D-C6EF-42CB-A457-B656DED62E5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65F018C8-92FA-419D-A34C-3A356BB6B399}" type="datetime1">
              <a:rPr lang="zh-CN" altLang="en-US"/>
              <a:pPr>
                <a:defRPr/>
              </a:pPr>
              <a:t>2014/12/7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76642003-74B1-409C-A574-C81874922A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998CB-7256-48B3-8822-DD45C9B6B8E7}" type="slidenum">
              <a:rPr lang="zh-CN" altLang="en-US"/>
              <a:pPr>
                <a:defRPr/>
              </a:pPr>
              <a:t>4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7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7888" y="-70504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医学产业简报一">
  <a:themeElements>
    <a:clrScheme name="医学产业简报一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医学产业简报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医学产业简报一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医学产业简报一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学产业简报一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学产业简报一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医学产业简报一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医学产业简报一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医学产业简报一</Template>
  <TotalTime>0</TotalTime>
  <Words>48</Words>
  <Application>Microsoft PowerPoint</Application>
  <PresentationFormat>全屏显示(4:3)</PresentationFormat>
  <Paragraphs>11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Times New Roman</vt:lpstr>
      <vt:lpstr>宋体</vt:lpstr>
      <vt:lpstr>Arial</vt:lpstr>
      <vt:lpstr>Symbol</vt:lpstr>
      <vt:lpstr>医学产业简报一</vt:lpstr>
      <vt:lpstr>Office 主题</vt:lpstr>
      <vt:lpstr>幻灯片 1</vt:lpstr>
      <vt:lpstr>幻灯片 2</vt:lpstr>
      <vt:lpstr>幻灯片 3</vt:lpstr>
      <vt:lpstr>幻灯片 4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1</cp:revision>
  <cp:lastPrinted>1601-01-01T00:00:00Z</cp:lastPrinted>
  <dcterms:created xsi:type="dcterms:W3CDTF">2014-12-07T10:23:49Z</dcterms:created>
  <dcterms:modified xsi:type="dcterms:W3CDTF">2014-12-07T10:24:07Z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TC010596862052</vt:lpwstr>
  </property>
</Properties>
</file>