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5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91" autoAdjust="0"/>
    <p:restoredTop sz="94660"/>
  </p:normalViewPr>
  <p:slideViewPr>
    <p:cSldViewPr>
      <p:cViewPr varScale="1">
        <p:scale>
          <a:sx n="104" d="100"/>
          <a:sy n="104" d="100"/>
        </p:scale>
        <p:origin x="-13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4F9E9-89A3-475D-806E-E60615270F3B}" type="datetimeFigureOut">
              <a:rPr lang="zh-CN" altLang="en-US" smtClean="0"/>
              <a:t>2014/12/13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A2CBC-B7B2-4204-9E01-BB98C5B09B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5E3EB2-D9C8-47DA-ACD7-196891F57E62}" type="slidenum">
              <a:rPr lang="zh-CN" altLang="en-US">
                <a:ea typeface="宋体" charset="-122"/>
              </a:rPr>
              <a:pPr/>
              <a:t>21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629400" y="6537325"/>
            <a:ext cx="2133600" cy="24447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54400" y="6526213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6A23285D-077F-43D6-91D3-236E0BAA7D76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038600"/>
            <a:ext cx="4800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51175"/>
            <a:ext cx="7924800" cy="682625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698453-F062-4A48-A957-33F714EC9026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5" y="269875"/>
            <a:ext cx="2066925" cy="60547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69875"/>
            <a:ext cx="6048375" cy="60547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EE181-9B4F-488C-918C-9CEB09564BC4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69875"/>
            <a:ext cx="58674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11313"/>
            <a:ext cx="8267700" cy="4713287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4191000" y="65532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844D36D3-02D3-4AB4-ABCE-35005CF0FB27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>
          <a:xfrm>
            <a:off x="293688" y="65532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92421E82-5D45-438F-AE5D-393DB19CF6E6}" type="datetime1">
              <a:rPr lang="zh-CN" altLang="en-US"/>
              <a:pPr>
                <a:defRPr/>
              </a:pPr>
              <a:t>2014/12/13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61A60C0B-3AC1-41A8-948A-78C9617EA62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325F6BB0-3B42-4898-A105-D47564B2FEF1}" type="datetime1">
              <a:rPr lang="zh-CN" altLang="en-US"/>
              <a:pPr>
                <a:defRPr/>
              </a:pPr>
              <a:t>2014/12/13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1F7C4EF8-0D71-4220-8B96-37CE8EF0F9C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83D54715-7308-4EA6-BF77-3177F69E58BA}" type="datetime1">
              <a:rPr lang="zh-CN" altLang="en-US"/>
              <a:pPr>
                <a:defRPr/>
              </a:pPr>
              <a:t>2014/12/13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D7EB67C8-658B-49C4-8A9F-A9E18660006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5D041095-4CDD-4FFE-AA7E-264EE7E97DC0}" type="datetime1">
              <a:rPr lang="zh-CN" altLang="en-US"/>
              <a:pPr>
                <a:defRPr/>
              </a:pPr>
              <a:t>2014/12/13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A6572312-9AD1-47F0-9571-115863F1CE4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718E8EBE-EF71-43B9-B59F-80FFDC9F4F53}" type="datetime1">
              <a:rPr lang="zh-CN" altLang="en-US"/>
              <a:pPr>
                <a:defRPr/>
              </a:pPr>
              <a:t>2014/12/13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A7314375-8EAA-45B7-81D9-3E59E1B2C83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6D4C7650-3C00-4C7D-9CEF-035FE144CDC6}" type="datetime1">
              <a:rPr lang="zh-CN" altLang="en-US"/>
              <a:pPr>
                <a:defRPr/>
              </a:pPr>
              <a:t>2014/12/13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F6DC072B-2AA0-499A-B4F0-96FE3DE2ECA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85E70F8C-51B4-4D6A-AD28-6C87FC44F9B0}" type="datetime1">
              <a:rPr lang="zh-CN" altLang="en-US"/>
              <a:pPr>
                <a:defRPr/>
              </a:pPr>
              <a:t>2014/12/13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F695C87A-EA5A-4701-A75A-A47E91B572D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DDC9B9-B347-4BAA-B212-07E5268BA1A1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2EC031B0-6D58-4729-A058-262EEA1E6A06}" type="datetime1">
              <a:rPr lang="zh-CN" altLang="en-US"/>
              <a:pPr>
                <a:defRPr/>
              </a:pPr>
              <a:t>2014/12/13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20FF90D5-AE78-4A44-A3B5-767396ADF63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B520CAA6-D0F5-4B17-B5AF-C6065167B91B}" type="datetime1">
              <a:rPr lang="zh-CN" altLang="en-US"/>
              <a:pPr>
                <a:defRPr/>
              </a:pPr>
              <a:t>2014/12/13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F4C2ABA5-F86B-4E81-B1C7-56C4D88FB30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C000D254-4069-44E5-80E1-0C275A9BB6EA}" type="datetime1">
              <a:rPr lang="zh-CN" altLang="en-US"/>
              <a:pPr>
                <a:defRPr/>
              </a:pPr>
              <a:t>2014/12/13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3E7D8037-073E-4473-A2C9-F188332F4DE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C5F30BE8-3553-4AC6-821B-CB5DB87D0D83}" type="datetime1">
              <a:rPr lang="zh-CN" altLang="en-US"/>
              <a:pPr>
                <a:defRPr/>
              </a:pPr>
              <a:t>2014/12/13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C24C5002-5027-4A6B-B0E2-800420188D4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90F3F7-9F40-4809-8D53-36B3A2C14F6C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11313"/>
            <a:ext cx="40576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611313"/>
            <a:ext cx="40576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B812AC-A3AC-4F46-9D42-726DB724383F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C9F520-B0E4-475D-9466-D66DDC7BB594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081003-D5CA-406C-A3FA-23671A98B049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441AC0-A58F-4535-BA22-3E0A4B2ADBD3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EAEB0E-7F4F-468E-AC30-A33A88E5F010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51CAA1-AB5C-4BF4-B5C4-041322A5EAD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0" name="Object 76"/>
          <p:cNvGraphicFramePr>
            <a:graphicFrameLocks noChangeAspect="1"/>
          </p:cNvGraphicFramePr>
          <p:nvPr/>
        </p:nvGraphicFramePr>
        <p:xfrm>
          <a:off x="304800" y="228600"/>
          <a:ext cx="8610600" cy="1295400"/>
        </p:xfrm>
        <a:graphic>
          <a:graphicData uri="http://schemas.openxmlformats.org/presentationml/2006/ole">
            <p:oleObj spid="_x0000_s1100" name="Image" r:id="rId15" imgW="12050794" imgH="2374603" progId="Photoshop.Image.7">
              <p:embed/>
            </p:oleObj>
          </a:graphicData>
        </a:graphic>
      </p:graphicFrame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304800" y="3175"/>
            <a:ext cx="8686800" cy="1577975"/>
            <a:chOff x="192" y="2"/>
            <a:chExt cx="5472" cy="994"/>
          </a:xfrm>
        </p:grpSpPr>
        <p:pic>
          <p:nvPicPr>
            <p:cNvPr id="1102" name="Picture 78" descr="p11_a"/>
            <p:cNvPicPr>
              <a:picLocks noChangeAspect="1" noChangeArrowheads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gray">
            <a:xfrm>
              <a:off x="4176" y="2"/>
              <a:ext cx="1224" cy="994"/>
            </a:xfrm>
            <a:prstGeom prst="rect">
              <a:avLst/>
            </a:prstGeom>
            <a:noFill/>
          </p:spPr>
        </p:pic>
        <p:sp>
          <p:nvSpPr>
            <p:cNvPr id="1103" name="Rectangle 79"/>
            <p:cNvSpPr>
              <a:spLocks noChangeArrowheads="1"/>
            </p:cNvSpPr>
            <p:nvPr userDrawn="1"/>
          </p:nvSpPr>
          <p:spPr bwMode="gray">
            <a:xfrm>
              <a:off x="192" y="480"/>
              <a:ext cx="547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11313"/>
            <a:ext cx="82677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532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ea typeface="宋体" pitchFamily="2" charset="-122"/>
              </a:defRPr>
            </a:lvl1pPr>
          </a:lstStyle>
          <a:p>
            <a:fld id="{E2C2DB1D-135F-4610-B513-398405DE9448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269875"/>
            <a:ext cx="5867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3688" y="65532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graphicFrame>
        <p:nvGraphicFramePr>
          <p:cNvPr id="1105" name="Object 81"/>
          <p:cNvGraphicFramePr>
            <a:graphicFrameLocks noChangeAspect="1"/>
          </p:cNvGraphicFramePr>
          <p:nvPr/>
        </p:nvGraphicFramePr>
        <p:xfrm>
          <a:off x="381000" y="6477000"/>
          <a:ext cx="6877050" cy="66675"/>
        </p:xfrm>
        <a:graphic>
          <a:graphicData uri="http://schemas.openxmlformats.org/presentationml/2006/ole">
            <p:oleObj spid="_x0000_s1105" name="Image" r:id="rId17" imgW="9168254" imgH="88545" progId="Photoshop.Image.7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sym typeface="Calibri" pitchFamily="34" charset="0"/>
              </a:defRPr>
            </a:lvl1pPr>
          </a:lstStyle>
          <a:p>
            <a:fld id="{27548CD2-1BEA-492D-BEBC-0CD59A71C7D1}" type="datetime1">
              <a:rPr lang="zh-CN" altLang="en-US"/>
              <a:pPr/>
              <a:t>2014/12/13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sym typeface="Calibri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sym typeface="Calibri" pitchFamily="34" charset="0"/>
              </a:defRPr>
            </a:lvl1pPr>
          </a:lstStyle>
          <a:p>
            <a:fld id="{8CBC3F69-82CF-4FAB-8D1E-19097E28DBB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hyperlink" Target="http://www.pptbz.com/kejia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6000">
                <a:latin typeface="Arial Black" pitchFamily="34" charset="0"/>
                <a:ea typeface="宋体" pitchFamily="2" charset="-122"/>
              </a:rPr>
              <a:t>www.pptbz.com</a:t>
            </a:r>
            <a:endParaRPr lang="en-US" altLang="zh-CN" sz="6000" b="1"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Ppt</a:t>
            </a:r>
            <a:r>
              <a:rPr lang="zh-CN" altLang="en-US">
                <a:ea typeface="宋体" pitchFamily="2" charset="-122"/>
              </a:rPr>
              <a:t>宝藏提供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ea typeface="宋体" pitchFamily="2" charset="-122"/>
              </a:rPr>
              <a:t>Diagram</a:t>
            </a:r>
            <a:endParaRPr lang="en-US" altLang="zh-CN" sz="2000">
              <a:ea typeface="宋体" pitchFamily="2" charset="-122"/>
            </a:endParaRPr>
          </a:p>
        </p:txBody>
      </p:sp>
      <p:grpSp>
        <p:nvGrpSpPr>
          <p:cNvPr id="49194" name="Group 42"/>
          <p:cNvGrpSpPr>
            <a:grpSpLocks/>
          </p:cNvGrpSpPr>
          <p:nvPr/>
        </p:nvGrpSpPr>
        <p:grpSpPr bwMode="auto">
          <a:xfrm>
            <a:off x="990600" y="2438400"/>
            <a:ext cx="7016750" cy="2971800"/>
            <a:chOff x="1008" y="1536"/>
            <a:chExt cx="4420" cy="1872"/>
          </a:xfrm>
        </p:grpSpPr>
        <p:sp>
          <p:nvSpPr>
            <p:cNvPr id="49155" name="AutoShape 3"/>
            <p:cNvSpPr>
              <a:spLocks noChangeArrowheads="1"/>
            </p:cNvSpPr>
            <p:nvPr/>
          </p:nvSpPr>
          <p:spPr bwMode="gray">
            <a:xfrm>
              <a:off x="2259" y="2000"/>
              <a:ext cx="293" cy="335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56" name="AutoShape 4"/>
            <p:cNvSpPr>
              <a:spLocks noChangeArrowheads="1"/>
            </p:cNvSpPr>
            <p:nvPr/>
          </p:nvSpPr>
          <p:spPr bwMode="gray">
            <a:xfrm>
              <a:off x="3843" y="2000"/>
              <a:ext cx="292" cy="335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57" name="Oval 5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9158" name="Oval 6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9159" name="Oval 7"/>
            <p:cNvSpPr>
              <a:spLocks noChangeArrowheads="1"/>
            </p:cNvSpPr>
            <p:nvPr/>
          </p:nvSpPr>
          <p:spPr bwMode="gray">
            <a:xfrm>
              <a:off x="4259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9160" name="Oval 8"/>
            <p:cNvSpPr>
              <a:spLocks noChangeArrowheads="1"/>
            </p:cNvSpPr>
            <p:nvPr/>
          </p:nvSpPr>
          <p:spPr bwMode="gray">
            <a:xfrm>
              <a:off x="4277" y="1628"/>
              <a:ext cx="1088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9161" name="Oval 9"/>
            <p:cNvSpPr>
              <a:spLocks noChangeArrowheads="1"/>
            </p:cNvSpPr>
            <p:nvPr/>
          </p:nvSpPr>
          <p:spPr bwMode="gray">
            <a:xfrm>
              <a:off x="4317" y="1676"/>
              <a:ext cx="980" cy="983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9162" name="Oval 10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9163" name="Oval 11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9164" name="Oval 12"/>
            <p:cNvSpPr>
              <a:spLocks noChangeArrowheads="1"/>
            </p:cNvSpPr>
            <p:nvPr/>
          </p:nvSpPr>
          <p:spPr bwMode="gray">
            <a:xfrm>
              <a:off x="1090" y="1618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9165" name="Oval 13"/>
            <p:cNvSpPr>
              <a:spLocks noChangeArrowheads="1"/>
            </p:cNvSpPr>
            <p:nvPr/>
          </p:nvSpPr>
          <p:spPr bwMode="gray">
            <a:xfrm>
              <a:off x="1091" y="1620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9166" name="Oval 14"/>
            <p:cNvSpPr>
              <a:spLocks noChangeArrowheads="1"/>
            </p:cNvSpPr>
            <p:nvPr/>
          </p:nvSpPr>
          <p:spPr bwMode="gray">
            <a:xfrm>
              <a:off x="1144" y="1673"/>
              <a:ext cx="979" cy="983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49167" name="Group 15"/>
            <p:cNvGrpSpPr>
              <a:grpSpLocks/>
            </p:cNvGrpSpPr>
            <p:nvPr/>
          </p:nvGrpSpPr>
          <p:grpSpPr bwMode="auto">
            <a:xfrm>
              <a:off x="1160" y="1687"/>
              <a:ext cx="947" cy="952"/>
              <a:chOff x="4166" y="1706"/>
              <a:chExt cx="1252" cy="1252"/>
            </a:xfrm>
          </p:grpSpPr>
          <p:sp>
            <p:nvSpPr>
              <p:cNvPr id="49168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9169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9170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9171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9172" name="Oval 20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9173" name="Oval 21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9174" name="Oval 22"/>
            <p:cNvSpPr>
              <a:spLocks noChangeArrowheads="1"/>
            </p:cNvSpPr>
            <p:nvPr/>
          </p:nvSpPr>
          <p:spPr bwMode="gray">
            <a:xfrm>
              <a:off x="2675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9175" name="Oval 23"/>
            <p:cNvSpPr>
              <a:spLocks noChangeArrowheads="1"/>
            </p:cNvSpPr>
            <p:nvPr/>
          </p:nvSpPr>
          <p:spPr bwMode="gray">
            <a:xfrm>
              <a:off x="2676" y="1624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9176" name="Oval 24"/>
            <p:cNvSpPr>
              <a:spLocks noChangeArrowheads="1"/>
            </p:cNvSpPr>
            <p:nvPr/>
          </p:nvSpPr>
          <p:spPr bwMode="gray">
            <a:xfrm>
              <a:off x="2729" y="1676"/>
              <a:ext cx="979" cy="983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49177" name="Group 25"/>
            <p:cNvGrpSpPr>
              <a:grpSpLocks/>
            </p:cNvGrpSpPr>
            <p:nvPr/>
          </p:nvGrpSpPr>
          <p:grpSpPr bwMode="auto">
            <a:xfrm>
              <a:off x="2745" y="1687"/>
              <a:ext cx="947" cy="952"/>
              <a:chOff x="4166" y="1706"/>
              <a:chExt cx="1252" cy="1252"/>
            </a:xfrm>
          </p:grpSpPr>
          <p:sp>
            <p:nvSpPr>
              <p:cNvPr id="49178" name="Oval 2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9179" name="Oval 2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9180" name="Oval 2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9181" name="Oval 2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9182" name="Group 30"/>
            <p:cNvGrpSpPr>
              <a:grpSpLocks/>
            </p:cNvGrpSpPr>
            <p:nvPr/>
          </p:nvGrpSpPr>
          <p:grpSpPr bwMode="auto">
            <a:xfrm>
              <a:off x="4335" y="1687"/>
              <a:ext cx="948" cy="952"/>
              <a:chOff x="4166" y="1706"/>
              <a:chExt cx="1252" cy="1252"/>
            </a:xfrm>
          </p:grpSpPr>
          <p:sp>
            <p:nvSpPr>
              <p:cNvPr id="49183" name="Oval 31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9184" name="Oval 32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9185" name="Oval 33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9186" name="Oval 34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9187" name="AutoShape 35"/>
            <p:cNvSpPr>
              <a:spLocks noChangeArrowheads="1"/>
            </p:cNvSpPr>
            <p:nvPr/>
          </p:nvSpPr>
          <p:spPr bwMode="gray">
            <a:xfrm>
              <a:off x="1036" y="3108"/>
              <a:ext cx="1192" cy="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zh-CN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49188" name="AutoShape 36"/>
            <p:cNvSpPr>
              <a:spLocks noChangeArrowheads="1"/>
            </p:cNvSpPr>
            <p:nvPr/>
          </p:nvSpPr>
          <p:spPr bwMode="gray">
            <a:xfrm>
              <a:off x="2620" y="3108"/>
              <a:ext cx="1191" cy="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zh-CN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49189" name="AutoShape 37"/>
            <p:cNvSpPr>
              <a:spLocks noChangeArrowheads="1"/>
            </p:cNvSpPr>
            <p:nvPr/>
          </p:nvSpPr>
          <p:spPr bwMode="gray">
            <a:xfrm>
              <a:off x="4214" y="3108"/>
              <a:ext cx="1191" cy="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zh-CN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49190" name="Text Box 38"/>
            <p:cNvSpPr txBox="1">
              <a:spLocks noChangeArrowheads="1"/>
            </p:cNvSpPr>
            <p:nvPr/>
          </p:nvSpPr>
          <p:spPr bwMode="gray">
            <a:xfrm>
              <a:off x="1391" y="2039"/>
              <a:ext cx="48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rgbClr val="000000"/>
                  </a:solidFill>
                  <a:ea typeface="宋体" pitchFamily="2" charset="-122"/>
                </a:rPr>
                <a:t>Text</a:t>
              </a:r>
            </a:p>
          </p:txBody>
        </p:sp>
        <p:sp>
          <p:nvSpPr>
            <p:cNvPr id="49191" name="Text Box 39"/>
            <p:cNvSpPr txBox="1">
              <a:spLocks noChangeArrowheads="1"/>
            </p:cNvSpPr>
            <p:nvPr/>
          </p:nvSpPr>
          <p:spPr bwMode="gray">
            <a:xfrm>
              <a:off x="2980" y="2039"/>
              <a:ext cx="48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rgbClr val="000000"/>
                  </a:solidFill>
                  <a:ea typeface="宋体" pitchFamily="2" charset="-122"/>
                </a:rPr>
                <a:t>Text</a:t>
              </a:r>
            </a:p>
          </p:txBody>
        </p:sp>
        <p:sp>
          <p:nvSpPr>
            <p:cNvPr id="49192" name="Text Box 40"/>
            <p:cNvSpPr txBox="1">
              <a:spLocks noChangeArrowheads="1"/>
            </p:cNvSpPr>
            <p:nvPr/>
          </p:nvSpPr>
          <p:spPr bwMode="gray">
            <a:xfrm>
              <a:off x="4568" y="2039"/>
              <a:ext cx="48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rgbClr val="000000"/>
                  </a:solidFill>
                  <a:ea typeface="宋体" pitchFamily="2" charset="-122"/>
                </a:rPr>
                <a:t>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ea typeface="宋体" pitchFamily="2" charset="-122"/>
              </a:rPr>
              <a:t>Diagram</a:t>
            </a:r>
            <a:endParaRPr lang="en-US" altLang="zh-CN" sz="2000">
              <a:ea typeface="宋体" pitchFamily="2" charset="-122"/>
            </a:endParaRPr>
          </a:p>
        </p:txBody>
      </p:sp>
      <p:grpSp>
        <p:nvGrpSpPr>
          <p:cNvPr id="50210" name="Group 34"/>
          <p:cNvGrpSpPr>
            <a:grpSpLocks/>
          </p:cNvGrpSpPr>
          <p:nvPr/>
        </p:nvGrpSpPr>
        <p:grpSpPr bwMode="auto">
          <a:xfrm>
            <a:off x="1752600" y="1619250"/>
            <a:ext cx="7086600" cy="4476750"/>
            <a:chOff x="1104" y="1020"/>
            <a:chExt cx="4464" cy="2820"/>
          </a:xfrm>
        </p:grpSpPr>
        <p:sp>
          <p:nvSpPr>
            <p:cNvPr id="50211" name="Freeform 35"/>
            <p:cNvSpPr>
              <a:spLocks noEditPoints="1"/>
            </p:cNvSpPr>
            <p:nvPr/>
          </p:nvSpPr>
          <p:spPr bwMode="gray">
            <a:xfrm>
              <a:off x="1104" y="1296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2" name="Text Box 36"/>
            <p:cNvSpPr txBox="1">
              <a:spLocks noChangeArrowheads="1"/>
            </p:cNvSpPr>
            <p:nvPr/>
          </p:nvSpPr>
          <p:spPr bwMode="auto">
            <a:xfrm>
              <a:off x="3888" y="2256"/>
              <a:ext cx="168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80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Add Your Title</a:t>
              </a:r>
              <a:endParaRPr lang="en-US" altLang="zh-CN" sz="2800">
                <a:ea typeface="宋体" pitchFamily="2" charset="-122"/>
              </a:endParaRPr>
            </a:p>
          </p:txBody>
        </p:sp>
        <p:sp>
          <p:nvSpPr>
            <p:cNvPr id="50213" name="Oval 37"/>
            <p:cNvSpPr>
              <a:spLocks noChangeArrowheads="1"/>
            </p:cNvSpPr>
            <p:nvPr/>
          </p:nvSpPr>
          <p:spPr bwMode="gray">
            <a:xfrm rot="-723406">
              <a:off x="2521" y="3180"/>
              <a:ext cx="906" cy="42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14" name="Oval 38"/>
            <p:cNvSpPr>
              <a:spLocks noChangeArrowheads="1"/>
            </p:cNvSpPr>
            <p:nvPr/>
          </p:nvSpPr>
          <p:spPr bwMode="gray">
            <a:xfrm>
              <a:off x="2478" y="2412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0215" name="Oval 39"/>
            <p:cNvSpPr>
              <a:spLocks noChangeArrowheads="1"/>
            </p:cNvSpPr>
            <p:nvPr/>
          </p:nvSpPr>
          <p:spPr bwMode="gray">
            <a:xfrm>
              <a:off x="2491" y="2418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0216" name="Oval 40"/>
            <p:cNvSpPr>
              <a:spLocks noChangeArrowheads="1"/>
            </p:cNvSpPr>
            <p:nvPr/>
          </p:nvSpPr>
          <p:spPr bwMode="gray">
            <a:xfrm>
              <a:off x="2502" y="2428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0217" name="Oval 41"/>
            <p:cNvSpPr>
              <a:spLocks noChangeArrowheads="1"/>
            </p:cNvSpPr>
            <p:nvPr/>
          </p:nvSpPr>
          <p:spPr bwMode="gray">
            <a:xfrm>
              <a:off x="2560" y="2456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0218" name="Text Box 42"/>
            <p:cNvSpPr txBox="1">
              <a:spLocks noChangeArrowheads="1"/>
            </p:cNvSpPr>
            <p:nvPr/>
          </p:nvSpPr>
          <p:spPr bwMode="gray">
            <a:xfrm>
              <a:off x="2740" y="2807"/>
              <a:ext cx="55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000000"/>
                  </a:solidFill>
                  <a:ea typeface="宋体" pitchFamily="2" charset="-122"/>
                </a:rPr>
                <a:t>Text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50219" name="Oval 43"/>
            <p:cNvSpPr>
              <a:spLocks noChangeArrowheads="1"/>
            </p:cNvSpPr>
            <p:nvPr/>
          </p:nvSpPr>
          <p:spPr bwMode="gray">
            <a:xfrm rot="-772996">
              <a:off x="1360" y="2796"/>
              <a:ext cx="714" cy="38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0220" name="Group 44"/>
            <p:cNvGrpSpPr>
              <a:grpSpLocks/>
            </p:cNvGrpSpPr>
            <p:nvPr/>
          </p:nvGrpSpPr>
          <p:grpSpPr bwMode="auto">
            <a:xfrm>
              <a:off x="1312" y="2172"/>
              <a:ext cx="864" cy="908"/>
              <a:chOff x="732" y="2112"/>
              <a:chExt cx="842" cy="860"/>
            </a:xfrm>
          </p:grpSpPr>
          <p:sp>
            <p:nvSpPr>
              <p:cNvPr id="50221" name="Oval 45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0222" name="Oval 46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0223" name="Oval 47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0224" name="Oval 48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0225" name="Text Box 49"/>
              <p:cNvSpPr txBox="1">
                <a:spLocks noChangeArrowheads="1"/>
              </p:cNvSpPr>
              <p:nvPr/>
            </p:nvSpPr>
            <p:spPr bwMode="gray">
              <a:xfrm>
                <a:off x="904" y="2414"/>
                <a:ext cx="476" cy="2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>
                    <a:solidFill>
                      <a:srgbClr val="000000"/>
                    </a:solidFill>
                    <a:ea typeface="宋体" pitchFamily="2" charset="-122"/>
                  </a:rPr>
                  <a:t>Text</a:t>
                </a:r>
                <a:endParaRPr lang="en-US" altLang="zh-CN">
                  <a:ea typeface="宋体" pitchFamily="2" charset="-122"/>
                </a:endParaRPr>
              </a:p>
            </p:txBody>
          </p:sp>
        </p:grpSp>
        <p:sp>
          <p:nvSpPr>
            <p:cNvPr id="50226" name="Oval 50"/>
            <p:cNvSpPr>
              <a:spLocks noChangeArrowheads="1"/>
            </p:cNvSpPr>
            <p:nvPr/>
          </p:nvSpPr>
          <p:spPr bwMode="gray">
            <a:xfrm>
              <a:off x="1248" y="1690"/>
              <a:ext cx="576" cy="336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27" name="Oval 51"/>
            <p:cNvSpPr>
              <a:spLocks noChangeArrowheads="1"/>
            </p:cNvSpPr>
            <p:nvPr/>
          </p:nvSpPr>
          <p:spPr bwMode="gray">
            <a:xfrm>
              <a:off x="1296" y="1308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0228" name="Oval 52"/>
            <p:cNvSpPr>
              <a:spLocks noChangeArrowheads="1"/>
            </p:cNvSpPr>
            <p:nvPr/>
          </p:nvSpPr>
          <p:spPr bwMode="gray">
            <a:xfrm>
              <a:off x="1304" y="1311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0229" name="Oval 53"/>
            <p:cNvSpPr>
              <a:spLocks noChangeArrowheads="1"/>
            </p:cNvSpPr>
            <p:nvPr/>
          </p:nvSpPr>
          <p:spPr bwMode="gray">
            <a:xfrm>
              <a:off x="1311" y="1318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0230" name="Oval 54"/>
            <p:cNvSpPr>
              <a:spLocks noChangeArrowheads="1"/>
            </p:cNvSpPr>
            <p:nvPr/>
          </p:nvSpPr>
          <p:spPr bwMode="gray">
            <a:xfrm>
              <a:off x="1345" y="1334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0231" name="Text Box 55"/>
            <p:cNvSpPr txBox="1">
              <a:spLocks noChangeArrowheads="1"/>
            </p:cNvSpPr>
            <p:nvPr/>
          </p:nvSpPr>
          <p:spPr bwMode="gray">
            <a:xfrm>
              <a:off x="1419" y="1528"/>
              <a:ext cx="41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>
                  <a:solidFill>
                    <a:srgbClr val="000000"/>
                  </a:solidFill>
                  <a:ea typeface="宋体" pitchFamily="2" charset="-122"/>
                </a:rPr>
                <a:t>Text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50232" name="Oval 56"/>
            <p:cNvSpPr>
              <a:spLocks noChangeArrowheads="1"/>
            </p:cNvSpPr>
            <p:nvPr/>
          </p:nvSpPr>
          <p:spPr bwMode="gray">
            <a:xfrm>
              <a:off x="2046" y="1356"/>
              <a:ext cx="432" cy="14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33" name="Oval 57"/>
            <p:cNvSpPr>
              <a:spLocks noChangeArrowheads="1"/>
            </p:cNvSpPr>
            <p:nvPr/>
          </p:nvSpPr>
          <p:spPr bwMode="gray">
            <a:xfrm>
              <a:off x="2123" y="1020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0234" name="Oval 58"/>
            <p:cNvSpPr>
              <a:spLocks noChangeArrowheads="1"/>
            </p:cNvSpPr>
            <p:nvPr/>
          </p:nvSpPr>
          <p:spPr bwMode="gray">
            <a:xfrm>
              <a:off x="2129" y="1022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0235" name="Oval 59"/>
            <p:cNvSpPr>
              <a:spLocks noChangeArrowheads="1"/>
            </p:cNvSpPr>
            <p:nvPr/>
          </p:nvSpPr>
          <p:spPr bwMode="gray">
            <a:xfrm>
              <a:off x="2133" y="1026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0236" name="Oval 60"/>
            <p:cNvSpPr>
              <a:spLocks noChangeArrowheads="1"/>
            </p:cNvSpPr>
            <p:nvPr/>
          </p:nvSpPr>
          <p:spPr bwMode="gray">
            <a:xfrm>
              <a:off x="2156" y="1038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0237" name="Text Box 61"/>
            <p:cNvSpPr txBox="1">
              <a:spLocks noChangeArrowheads="1"/>
            </p:cNvSpPr>
            <p:nvPr/>
          </p:nvSpPr>
          <p:spPr bwMode="gray">
            <a:xfrm>
              <a:off x="2167" y="1161"/>
              <a:ext cx="34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>
                  <a:solidFill>
                    <a:srgbClr val="000000"/>
                  </a:solidFill>
                  <a:ea typeface="宋体" pitchFamily="2" charset="-122"/>
                </a:rPr>
                <a:t>Text</a:t>
              </a:r>
              <a:endParaRPr lang="en-US" altLang="zh-CN">
                <a:ea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ea typeface="宋体" pitchFamily="2" charset="-122"/>
              </a:rPr>
              <a:t>Diagram</a:t>
            </a:r>
            <a:endParaRPr lang="en-US" altLang="zh-CN" sz="2000">
              <a:ea typeface="宋体" pitchFamily="2" charset="-122"/>
            </a:endParaRPr>
          </a:p>
        </p:txBody>
      </p:sp>
      <p:grpSp>
        <p:nvGrpSpPr>
          <p:cNvPr id="68641" name="Group 33"/>
          <p:cNvGrpSpPr>
            <a:grpSpLocks/>
          </p:cNvGrpSpPr>
          <p:nvPr/>
        </p:nvGrpSpPr>
        <p:grpSpPr bwMode="auto">
          <a:xfrm>
            <a:off x="749300" y="2020888"/>
            <a:ext cx="7289800" cy="3770312"/>
            <a:chOff x="472" y="1273"/>
            <a:chExt cx="4592" cy="2375"/>
          </a:xfrm>
        </p:grpSpPr>
        <p:sp>
          <p:nvSpPr>
            <p:cNvPr id="68611" name="AutoShape 3"/>
            <p:cNvSpPr>
              <a:spLocks noChangeArrowheads="1"/>
            </p:cNvSpPr>
            <p:nvPr/>
          </p:nvSpPr>
          <p:spPr bwMode="gray">
            <a:xfrm rot="39573186">
              <a:off x="2881" y="170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89999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12" name="AutoShape 4"/>
            <p:cNvSpPr>
              <a:spLocks noChangeArrowheads="1"/>
            </p:cNvSpPr>
            <p:nvPr/>
          </p:nvSpPr>
          <p:spPr bwMode="gray">
            <a:xfrm rot="3465783">
              <a:off x="2913" y="303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89999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13" name="AutoShape 5"/>
            <p:cNvSpPr>
              <a:spLocks noChangeArrowheads="1"/>
            </p:cNvSpPr>
            <p:nvPr/>
          </p:nvSpPr>
          <p:spPr bwMode="gray">
            <a:xfrm rot="35969022">
              <a:off x="2145" y="1720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89999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14" name="AutoShape 6"/>
            <p:cNvSpPr>
              <a:spLocks noChangeArrowheads="1"/>
            </p:cNvSpPr>
            <p:nvPr/>
          </p:nvSpPr>
          <p:spPr bwMode="gray">
            <a:xfrm rot="7535209">
              <a:off x="2121" y="3014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89999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15" name="AutoShape 7"/>
            <p:cNvSpPr>
              <a:spLocks noChangeArrowheads="1"/>
            </p:cNvSpPr>
            <p:nvPr/>
          </p:nvSpPr>
          <p:spPr bwMode="gray">
            <a:xfrm>
              <a:off x="3278" y="2382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89999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16" name="AutoShape 8"/>
            <p:cNvSpPr>
              <a:spLocks noChangeArrowheads="1"/>
            </p:cNvSpPr>
            <p:nvPr/>
          </p:nvSpPr>
          <p:spPr bwMode="gray">
            <a:xfrm rot="-10800000">
              <a:off x="1760" y="2378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chemeClr val="accent1">
                <a:alpha val="89999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17" name="Oval 9"/>
            <p:cNvSpPr>
              <a:spLocks noChangeArrowheads="1"/>
            </p:cNvSpPr>
            <p:nvPr/>
          </p:nvSpPr>
          <p:spPr bwMode="auto">
            <a:xfrm>
              <a:off x="1578" y="1289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8618" name="Text Box 10"/>
            <p:cNvSpPr txBox="1">
              <a:spLocks noChangeArrowheads="1"/>
            </p:cNvSpPr>
            <p:nvPr/>
          </p:nvSpPr>
          <p:spPr bwMode="auto">
            <a:xfrm>
              <a:off x="3498" y="1273"/>
              <a:ext cx="99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600" b="1"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68619" name="Text Box 11"/>
            <p:cNvSpPr txBox="1">
              <a:spLocks noChangeArrowheads="1"/>
            </p:cNvSpPr>
            <p:nvPr/>
          </p:nvSpPr>
          <p:spPr bwMode="auto">
            <a:xfrm>
              <a:off x="1048" y="1273"/>
              <a:ext cx="99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altLang="zh-CN" sz="1600" b="1"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68620" name="Text Box 12"/>
            <p:cNvSpPr txBox="1">
              <a:spLocks noChangeArrowheads="1"/>
            </p:cNvSpPr>
            <p:nvPr/>
          </p:nvSpPr>
          <p:spPr bwMode="auto">
            <a:xfrm>
              <a:off x="4074" y="2377"/>
              <a:ext cx="99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600" b="1"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68621" name="Text Box 13"/>
            <p:cNvSpPr txBox="1">
              <a:spLocks noChangeArrowheads="1"/>
            </p:cNvSpPr>
            <p:nvPr/>
          </p:nvSpPr>
          <p:spPr bwMode="auto">
            <a:xfrm>
              <a:off x="3498" y="3385"/>
              <a:ext cx="99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600" b="1"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68622" name="Text Box 14"/>
            <p:cNvSpPr txBox="1">
              <a:spLocks noChangeArrowheads="1"/>
            </p:cNvSpPr>
            <p:nvPr/>
          </p:nvSpPr>
          <p:spPr bwMode="auto">
            <a:xfrm>
              <a:off x="472" y="2377"/>
              <a:ext cx="99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altLang="zh-CN" sz="1600" b="1"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68623" name="Text Box 15"/>
            <p:cNvSpPr txBox="1">
              <a:spLocks noChangeArrowheads="1"/>
            </p:cNvSpPr>
            <p:nvPr/>
          </p:nvSpPr>
          <p:spPr bwMode="auto">
            <a:xfrm>
              <a:off x="1000" y="3346"/>
              <a:ext cx="99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altLang="zh-CN" sz="1600" b="1"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gray">
            <a:xfrm>
              <a:off x="1488" y="2409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gray">
            <a:xfrm>
              <a:off x="2064" y="1369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6" name="Oval 18"/>
            <p:cNvSpPr>
              <a:spLocks noChangeArrowheads="1"/>
            </p:cNvSpPr>
            <p:nvPr/>
          </p:nvSpPr>
          <p:spPr bwMode="gray">
            <a:xfrm>
              <a:off x="3264" y="1369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7" name="Oval 19"/>
            <p:cNvSpPr>
              <a:spLocks noChangeArrowheads="1"/>
            </p:cNvSpPr>
            <p:nvPr/>
          </p:nvSpPr>
          <p:spPr bwMode="gray">
            <a:xfrm>
              <a:off x="2016" y="338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8" name="Oval 20"/>
            <p:cNvSpPr>
              <a:spLocks noChangeArrowheads="1"/>
            </p:cNvSpPr>
            <p:nvPr/>
          </p:nvSpPr>
          <p:spPr bwMode="gray">
            <a:xfrm>
              <a:off x="3264" y="338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9" name="Oval 21"/>
            <p:cNvSpPr>
              <a:spLocks noChangeArrowheads="1"/>
            </p:cNvSpPr>
            <p:nvPr/>
          </p:nvSpPr>
          <p:spPr bwMode="gray">
            <a:xfrm>
              <a:off x="3840" y="240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30" name="Oval 22"/>
            <p:cNvSpPr>
              <a:spLocks noChangeArrowheads="1"/>
            </p:cNvSpPr>
            <p:nvPr/>
          </p:nvSpPr>
          <p:spPr bwMode="gray">
            <a:xfrm>
              <a:off x="2233" y="1938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8631" name="Oval 23"/>
            <p:cNvSpPr>
              <a:spLocks noChangeArrowheads="1"/>
            </p:cNvSpPr>
            <p:nvPr/>
          </p:nvSpPr>
          <p:spPr bwMode="gray">
            <a:xfrm>
              <a:off x="2236" y="193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8632" name="Oval 24"/>
            <p:cNvSpPr>
              <a:spLocks noChangeArrowheads="1"/>
            </p:cNvSpPr>
            <p:nvPr/>
          </p:nvSpPr>
          <p:spPr bwMode="gray">
            <a:xfrm>
              <a:off x="2303" y="2007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8633" name="Oval 25"/>
            <p:cNvSpPr>
              <a:spLocks noChangeArrowheads="1"/>
            </p:cNvSpPr>
            <p:nvPr/>
          </p:nvSpPr>
          <p:spPr bwMode="gray">
            <a:xfrm>
              <a:off x="2301" y="2009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8634" name="Oval 26"/>
            <p:cNvSpPr>
              <a:spLocks noChangeArrowheads="1"/>
            </p:cNvSpPr>
            <p:nvPr/>
          </p:nvSpPr>
          <p:spPr bwMode="gray">
            <a:xfrm>
              <a:off x="2350" y="2054"/>
              <a:ext cx="840" cy="8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8635" name="Group 27"/>
            <p:cNvGrpSpPr>
              <a:grpSpLocks/>
            </p:cNvGrpSpPr>
            <p:nvPr/>
          </p:nvGrpSpPr>
          <p:grpSpPr bwMode="auto">
            <a:xfrm>
              <a:off x="2363" y="2066"/>
              <a:ext cx="813" cy="805"/>
              <a:chOff x="4166" y="1706"/>
              <a:chExt cx="1252" cy="1252"/>
            </a:xfrm>
          </p:grpSpPr>
          <p:sp>
            <p:nvSpPr>
              <p:cNvPr id="68636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8637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8638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8639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8640" name="Text Box 32"/>
            <p:cNvSpPr txBox="1">
              <a:spLocks noChangeArrowheads="1"/>
            </p:cNvSpPr>
            <p:nvPr/>
          </p:nvSpPr>
          <p:spPr bwMode="gray">
            <a:xfrm>
              <a:off x="2528" y="2364"/>
              <a:ext cx="48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rgbClr val="000000"/>
                  </a:solidFill>
                  <a:ea typeface="宋体" pitchFamily="2" charset="-122"/>
                </a:rPr>
                <a:t>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ea typeface="宋体" pitchFamily="2" charset="-122"/>
              </a:rPr>
              <a:t>Diagram</a:t>
            </a:r>
            <a:endParaRPr lang="en-US" altLang="zh-CN" sz="2000">
              <a:ea typeface="宋体" pitchFamily="2" charset="-122"/>
            </a:endParaRPr>
          </a:p>
        </p:txBody>
      </p:sp>
      <p:grpSp>
        <p:nvGrpSpPr>
          <p:cNvPr id="52277" name="Group 53"/>
          <p:cNvGrpSpPr>
            <a:grpSpLocks/>
          </p:cNvGrpSpPr>
          <p:nvPr/>
        </p:nvGrpSpPr>
        <p:grpSpPr bwMode="auto">
          <a:xfrm>
            <a:off x="2895600" y="2057400"/>
            <a:ext cx="3455988" cy="3384550"/>
            <a:chOff x="1701" y="1253"/>
            <a:chExt cx="2177" cy="2132"/>
          </a:xfrm>
        </p:grpSpPr>
        <p:sp>
          <p:nvSpPr>
            <p:cNvPr id="52278" name="AutoShape 54"/>
            <p:cNvSpPr>
              <a:spLocks noChangeArrowheads="1"/>
            </p:cNvSpPr>
            <p:nvPr/>
          </p:nvSpPr>
          <p:spPr bwMode="gray">
            <a:xfrm>
              <a:off x="1890" y="1442"/>
              <a:ext cx="1838" cy="1815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279" name="Freeform 55"/>
            <p:cNvSpPr>
              <a:spLocks/>
            </p:cNvSpPr>
            <p:nvPr/>
          </p:nvSpPr>
          <p:spPr bwMode="gray">
            <a:xfrm rot="5400000">
              <a:off x="2795" y="1397"/>
              <a:ext cx="905" cy="920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rgbClr val="3399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80" name="Freeform 56"/>
            <p:cNvSpPr>
              <a:spLocks/>
            </p:cNvSpPr>
            <p:nvPr/>
          </p:nvSpPr>
          <p:spPr bwMode="gray">
            <a:xfrm rot="7200000">
              <a:off x="2965" y="1686"/>
              <a:ext cx="905" cy="920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46275"/>
                    <a:invGamma/>
                  </a:srgbClr>
                </a:gs>
                <a:gs pos="100000">
                  <a:srgbClr val="3399FF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81" name="AutoShape 57"/>
            <p:cNvSpPr>
              <a:spLocks noChangeArrowheads="1"/>
            </p:cNvSpPr>
            <p:nvPr/>
          </p:nvSpPr>
          <p:spPr bwMode="gray">
            <a:xfrm rot="23400000">
              <a:off x="3016" y="2314"/>
              <a:ext cx="776" cy="493"/>
            </a:xfrm>
            <a:prstGeom prst="triangle">
              <a:avLst>
                <a:gd name="adj" fmla="val 50000"/>
              </a:avLst>
            </a:prstGeom>
            <a:solidFill>
              <a:srgbClr val="4EC44E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2282" name="Group 58"/>
            <p:cNvGrpSpPr>
              <a:grpSpLocks/>
            </p:cNvGrpSpPr>
            <p:nvPr/>
          </p:nvGrpSpPr>
          <p:grpSpPr bwMode="auto">
            <a:xfrm>
              <a:off x="2158" y="2478"/>
              <a:ext cx="1254" cy="907"/>
              <a:chOff x="1895" y="2616"/>
              <a:chExt cx="1810" cy="1278"/>
            </a:xfrm>
          </p:grpSpPr>
          <p:sp>
            <p:nvSpPr>
              <p:cNvPr id="52283" name="Freeform 59"/>
              <p:cNvSpPr>
                <a:spLocks/>
              </p:cNvSpPr>
              <p:nvPr/>
            </p:nvSpPr>
            <p:spPr bwMode="gray">
              <a:xfrm rot="12600000">
                <a:off x="2381" y="2616"/>
                <a:ext cx="1324" cy="1278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solidFill>
                <a:srgbClr val="4EC44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84" name="Freeform 60"/>
              <p:cNvSpPr>
                <a:spLocks/>
              </p:cNvSpPr>
              <p:nvPr/>
            </p:nvSpPr>
            <p:spPr bwMode="gray">
              <a:xfrm rot="14400000">
                <a:off x="1921" y="2593"/>
                <a:ext cx="1275" cy="1327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EC44E">
                      <a:gamma/>
                      <a:shade val="46275"/>
                      <a:invGamma/>
                    </a:srgbClr>
                  </a:gs>
                  <a:gs pos="100000">
                    <a:srgbClr val="4EC44E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2285" name="AutoShape 61"/>
            <p:cNvSpPr>
              <a:spLocks noChangeArrowheads="1"/>
            </p:cNvSpPr>
            <p:nvPr/>
          </p:nvSpPr>
          <p:spPr bwMode="gray">
            <a:xfrm rot="30600000">
              <a:off x="1845" y="2478"/>
              <a:ext cx="776" cy="441"/>
            </a:xfrm>
            <a:prstGeom prst="triangle">
              <a:avLst>
                <a:gd name="adj" fmla="val 50000"/>
              </a:avLst>
            </a:prstGeom>
            <a:solidFill>
              <a:srgbClr val="99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2286" name="Group 62"/>
            <p:cNvGrpSpPr>
              <a:grpSpLocks/>
            </p:cNvGrpSpPr>
            <p:nvPr/>
          </p:nvGrpSpPr>
          <p:grpSpPr bwMode="auto">
            <a:xfrm>
              <a:off x="1701" y="1403"/>
              <a:ext cx="1085" cy="1196"/>
              <a:chOff x="1236" y="1101"/>
              <a:chExt cx="1566" cy="1685"/>
            </a:xfrm>
          </p:grpSpPr>
          <p:sp>
            <p:nvSpPr>
              <p:cNvPr id="52287" name="Freeform 63"/>
              <p:cNvSpPr>
                <a:spLocks/>
              </p:cNvSpPr>
              <p:nvPr/>
            </p:nvSpPr>
            <p:spPr bwMode="gray">
              <a:xfrm rot="19800000">
                <a:off x="1236" y="1507"/>
                <a:ext cx="1324" cy="1279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solidFill>
                <a:srgbClr val="9999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88" name="Freeform 64"/>
              <p:cNvSpPr>
                <a:spLocks/>
              </p:cNvSpPr>
              <p:nvPr/>
            </p:nvSpPr>
            <p:spPr bwMode="gray">
              <a:xfrm>
                <a:off x="1478" y="1101"/>
                <a:ext cx="1324" cy="1279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99FF">
                      <a:gamma/>
                      <a:shade val="46275"/>
                      <a:invGamma/>
                    </a:srgbClr>
                  </a:gs>
                  <a:gs pos="100000">
                    <a:srgbClr val="9999FF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2289" name="AutoShape 65"/>
            <p:cNvSpPr>
              <a:spLocks noChangeArrowheads="1"/>
            </p:cNvSpPr>
            <p:nvPr/>
          </p:nvSpPr>
          <p:spPr bwMode="gray">
            <a:xfrm rot="16200000">
              <a:off x="2294" y="1386"/>
              <a:ext cx="766" cy="500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2290" name="AutoShape 66"/>
          <p:cNvSpPr>
            <a:spLocks noChangeArrowheads="1"/>
          </p:cNvSpPr>
          <p:nvPr/>
        </p:nvSpPr>
        <p:spPr bwMode="auto">
          <a:xfrm>
            <a:off x="1066800" y="2701925"/>
            <a:ext cx="2057400" cy="4984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99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zh-CN" b="1">
                <a:solidFill>
                  <a:srgbClr val="9999FF"/>
                </a:solidFill>
                <a:latin typeface="Verdana" pitchFamily="34" charset="0"/>
                <a:ea typeface="宋体" pitchFamily="2" charset="-122"/>
              </a:rPr>
              <a:t>Add Text</a:t>
            </a:r>
          </a:p>
        </p:txBody>
      </p:sp>
      <p:sp>
        <p:nvSpPr>
          <p:cNvPr id="52291" name="AutoShape 67"/>
          <p:cNvSpPr>
            <a:spLocks noChangeArrowheads="1"/>
          </p:cNvSpPr>
          <p:nvPr/>
        </p:nvSpPr>
        <p:spPr bwMode="auto">
          <a:xfrm>
            <a:off x="6172200" y="2701925"/>
            <a:ext cx="2057400" cy="4984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zh-CN" b="1">
                <a:solidFill>
                  <a:srgbClr val="3399FF"/>
                </a:solidFill>
                <a:latin typeface="Verdana" pitchFamily="34" charset="0"/>
                <a:ea typeface="宋体" pitchFamily="2" charset="-122"/>
              </a:rPr>
              <a:t>Add Text</a:t>
            </a:r>
          </a:p>
        </p:txBody>
      </p:sp>
      <p:sp>
        <p:nvSpPr>
          <p:cNvPr id="52292" name="AutoShape 68"/>
          <p:cNvSpPr>
            <a:spLocks noChangeArrowheads="1"/>
          </p:cNvSpPr>
          <p:nvPr/>
        </p:nvSpPr>
        <p:spPr bwMode="auto">
          <a:xfrm>
            <a:off x="3657600" y="5445125"/>
            <a:ext cx="2057400" cy="4984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00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zh-CN" b="1">
                <a:solidFill>
                  <a:srgbClr val="009999"/>
                </a:solidFill>
                <a:latin typeface="Verdana" pitchFamily="34" charset="0"/>
                <a:ea typeface="宋体" pitchFamily="2" charset="-122"/>
              </a:rPr>
              <a:t>Add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ea typeface="宋体" pitchFamily="2" charset="-122"/>
              </a:rPr>
              <a:t>Diagram</a:t>
            </a:r>
            <a:endParaRPr lang="en-US" altLang="zh-CN" sz="2000">
              <a:ea typeface="宋体" pitchFamily="2" charset="-122"/>
            </a:endParaRPr>
          </a:p>
        </p:txBody>
      </p:sp>
      <p:grpSp>
        <p:nvGrpSpPr>
          <p:cNvPr id="53347" name="Group 99"/>
          <p:cNvGrpSpPr>
            <a:grpSpLocks/>
          </p:cNvGrpSpPr>
          <p:nvPr/>
        </p:nvGrpSpPr>
        <p:grpSpPr bwMode="auto">
          <a:xfrm>
            <a:off x="0" y="1828800"/>
            <a:ext cx="9144000" cy="4114800"/>
            <a:chOff x="0" y="1152"/>
            <a:chExt cx="5760" cy="2592"/>
          </a:xfrm>
        </p:grpSpPr>
        <p:grpSp>
          <p:nvGrpSpPr>
            <p:cNvPr id="53340" name="Group 92"/>
            <p:cNvGrpSpPr>
              <a:grpSpLocks/>
            </p:cNvGrpSpPr>
            <p:nvPr/>
          </p:nvGrpSpPr>
          <p:grpSpPr bwMode="auto">
            <a:xfrm>
              <a:off x="0" y="2040"/>
              <a:ext cx="5760" cy="77"/>
              <a:chOff x="0" y="1896"/>
              <a:chExt cx="5760" cy="120"/>
            </a:xfrm>
          </p:grpSpPr>
          <p:sp>
            <p:nvSpPr>
              <p:cNvPr id="53251" name="Rectangle 3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3252" name="Rectangle 4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3343" name="Group 95"/>
            <p:cNvGrpSpPr>
              <a:grpSpLocks/>
            </p:cNvGrpSpPr>
            <p:nvPr/>
          </p:nvGrpSpPr>
          <p:grpSpPr bwMode="auto">
            <a:xfrm>
              <a:off x="480" y="1692"/>
              <a:ext cx="1079" cy="2010"/>
              <a:chOff x="480" y="1692"/>
              <a:chExt cx="1079" cy="2010"/>
            </a:xfrm>
          </p:grpSpPr>
          <p:grpSp>
            <p:nvGrpSpPr>
              <p:cNvPr id="53306" name="Group 58"/>
              <p:cNvGrpSpPr>
                <a:grpSpLocks/>
              </p:cNvGrpSpPr>
              <p:nvPr/>
            </p:nvGrpSpPr>
            <p:grpSpPr bwMode="auto">
              <a:xfrm rot="3877067">
                <a:off x="573" y="2715"/>
                <a:ext cx="1432" cy="541"/>
                <a:chOff x="2290" y="2725"/>
                <a:chExt cx="1832" cy="713"/>
              </a:xfrm>
            </p:grpSpPr>
            <p:grpSp>
              <p:nvGrpSpPr>
                <p:cNvPr id="53307" name="Group 59"/>
                <p:cNvGrpSpPr>
                  <a:grpSpLocks/>
                </p:cNvGrpSpPr>
                <p:nvPr/>
              </p:nvGrpSpPr>
              <p:grpSpPr bwMode="auto">
                <a:xfrm>
                  <a:off x="2290" y="3030"/>
                  <a:ext cx="1832" cy="408"/>
                  <a:chOff x="2290" y="3030"/>
                  <a:chExt cx="1832" cy="408"/>
                </a:xfrm>
              </p:grpSpPr>
              <p:sp>
                <p:nvSpPr>
                  <p:cNvPr id="53308" name="Freeform 60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/>
                    <a:ahLst/>
                    <a:cxnLst>
                      <a:cxn ang="0">
                        <a:pos x="1832" y="32"/>
                      </a:cxn>
                      <a:cxn ang="0">
                        <a:pos x="1830" y="66"/>
                      </a:cxn>
                      <a:cxn ang="0">
                        <a:pos x="1814" y="128"/>
                      </a:cxn>
                      <a:cxn ang="0">
                        <a:pos x="1788" y="188"/>
                      </a:cxn>
                      <a:cxn ang="0">
                        <a:pos x="1754" y="240"/>
                      </a:cxn>
                      <a:cxn ang="0">
                        <a:pos x="1712" y="288"/>
                      </a:cxn>
                      <a:cxn ang="0">
                        <a:pos x="1664" y="330"/>
                      </a:cxn>
                      <a:cxn ang="0">
                        <a:pos x="1610" y="362"/>
                      </a:cxn>
                      <a:cxn ang="0">
                        <a:pos x="1550" y="388"/>
                      </a:cxn>
                      <a:cxn ang="0">
                        <a:pos x="1486" y="402"/>
                      </a:cxn>
                      <a:cxn ang="0">
                        <a:pos x="1418" y="408"/>
                      </a:cxn>
                      <a:cxn ang="0">
                        <a:pos x="0" y="408"/>
                      </a:cxn>
                      <a:cxn ang="0">
                        <a:pos x="0" y="0"/>
                      </a:cxn>
                      <a:cxn ang="0">
                        <a:pos x="1832" y="0"/>
                      </a:cxn>
                      <a:cxn ang="0">
                        <a:pos x="1832" y="32"/>
                      </a:cxn>
                      <a:cxn ang="0">
                        <a:pos x="1832" y="32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608788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09" name="Freeform 61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/>
                    <a:ahLst/>
                    <a:cxnLst>
                      <a:cxn ang="0">
                        <a:pos x="288" y="0"/>
                      </a:cxn>
                      <a:cxn ang="0">
                        <a:pos x="284" y="52"/>
                      </a:cxn>
                      <a:cxn ang="0">
                        <a:pos x="272" y="98"/>
                      </a:cxn>
                      <a:cxn ang="0">
                        <a:pos x="254" y="140"/>
                      </a:cxn>
                      <a:cxn ang="0">
                        <a:pos x="230" y="176"/>
                      </a:cxn>
                      <a:cxn ang="0">
                        <a:pos x="204" y="208"/>
                      </a:cxn>
                      <a:cxn ang="0">
                        <a:pos x="174" y="238"/>
                      </a:cxn>
                      <a:cxn ang="0">
                        <a:pos x="144" y="262"/>
                      </a:cxn>
                      <a:cxn ang="0">
                        <a:pos x="112" y="282"/>
                      </a:cxn>
                      <a:cxn ang="0">
                        <a:pos x="84" y="298"/>
                      </a:cxn>
                      <a:cxn ang="0">
                        <a:pos x="56" y="312"/>
                      </a:cxn>
                      <a:cxn ang="0">
                        <a:pos x="34" y="322"/>
                      </a:cxn>
                      <a:cxn ang="0">
                        <a:pos x="16" y="328"/>
                      </a:cxn>
                      <a:cxn ang="0">
                        <a:pos x="4" y="332"/>
                      </a:cxn>
                      <a:cxn ang="0">
                        <a:pos x="0" y="334"/>
                      </a:cxn>
                      <a:cxn ang="0">
                        <a:pos x="4" y="332"/>
                      </a:cxn>
                      <a:cxn ang="0">
                        <a:pos x="16" y="326"/>
                      </a:cxn>
                      <a:cxn ang="0">
                        <a:pos x="34" y="318"/>
                      </a:cxn>
                      <a:cxn ang="0">
                        <a:pos x="56" y="304"/>
                      </a:cxn>
                      <a:cxn ang="0">
                        <a:pos x="84" y="288"/>
                      </a:cxn>
                      <a:cxn ang="0">
                        <a:pos x="112" y="266"/>
                      </a:cxn>
                      <a:cxn ang="0">
                        <a:pos x="142" y="242"/>
                      </a:cxn>
                      <a:cxn ang="0">
                        <a:pos x="170" y="212"/>
                      </a:cxn>
                      <a:cxn ang="0">
                        <a:pos x="196" y="180"/>
                      </a:cxn>
                      <a:cxn ang="0">
                        <a:pos x="220" y="142"/>
                      </a:cxn>
                      <a:cxn ang="0">
                        <a:pos x="238" y="100"/>
                      </a:cxn>
                      <a:cxn ang="0">
                        <a:pos x="250" y="54"/>
                      </a:cxn>
                      <a:cxn ang="0">
                        <a:pos x="254" y="2"/>
                      </a:cxn>
                      <a:cxn ang="0">
                        <a:pos x="288" y="0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3310" name="Group 62"/>
                <p:cNvGrpSpPr>
                  <a:grpSpLocks/>
                </p:cNvGrpSpPr>
                <p:nvPr/>
              </p:nvGrpSpPr>
              <p:grpSpPr bwMode="auto">
                <a:xfrm flipV="1">
                  <a:off x="2290" y="2725"/>
                  <a:ext cx="1406" cy="313"/>
                  <a:chOff x="2290" y="3030"/>
                  <a:chExt cx="1832" cy="408"/>
                </a:xfrm>
              </p:grpSpPr>
              <p:sp>
                <p:nvSpPr>
                  <p:cNvPr id="53311" name="Freeform 63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/>
                    <a:ahLst/>
                    <a:cxnLst>
                      <a:cxn ang="0">
                        <a:pos x="1832" y="32"/>
                      </a:cxn>
                      <a:cxn ang="0">
                        <a:pos x="1830" y="66"/>
                      </a:cxn>
                      <a:cxn ang="0">
                        <a:pos x="1814" y="128"/>
                      </a:cxn>
                      <a:cxn ang="0">
                        <a:pos x="1788" y="188"/>
                      </a:cxn>
                      <a:cxn ang="0">
                        <a:pos x="1754" y="240"/>
                      </a:cxn>
                      <a:cxn ang="0">
                        <a:pos x="1712" y="288"/>
                      </a:cxn>
                      <a:cxn ang="0">
                        <a:pos x="1664" y="330"/>
                      </a:cxn>
                      <a:cxn ang="0">
                        <a:pos x="1610" y="362"/>
                      </a:cxn>
                      <a:cxn ang="0">
                        <a:pos x="1550" y="388"/>
                      </a:cxn>
                      <a:cxn ang="0">
                        <a:pos x="1486" y="402"/>
                      </a:cxn>
                      <a:cxn ang="0">
                        <a:pos x="1418" y="408"/>
                      </a:cxn>
                      <a:cxn ang="0">
                        <a:pos x="0" y="408"/>
                      </a:cxn>
                      <a:cxn ang="0">
                        <a:pos x="0" y="0"/>
                      </a:cxn>
                      <a:cxn ang="0">
                        <a:pos x="1832" y="0"/>
                      </a:cxn>
                      <a:cxn ang="0">
                        <a:pos x="1832" y="32"/>
                      </a:cxn>
                      <a:cxn ang="0">
                        <a:pos x="1832" y="32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98B5B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12" name="Freeform 64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/>
                    <a:ahLst/>
                    <a:cxnLst>
                      <a:cxn ang="0">
                        <a:pos x="288" y="0"/>
                      </a:cxn>
                      <a:cxn ang="0">
                        <a:pos x="284" y="52"/>
                      </a:cxn>
                      <a:cxn ang="0">
                        <a:pos x="272" y="98"/>
                      </a:cxn>
                      <a:cxn ang="0">
                        <a:pos x="254" y="140"/>
                      </a:cxn>
                      <a:cxn ang="0">
                        <a:pos x="230" y="176"/>
                      </a:cxn>
                      <a:cxn ang="0">
                        <a:pos x="204" y="208"/>
                      </a:cxn>
                      <a:cxn ang="0">
                        <a:pos x="174" y="238"/>
                      </a:cxn>
                      <a:cxn ang="0">
                        <a:pos x="144" y="262"/>
                      </a:cxn>
                      <a:cxn ang="0">
                        <a:pos x="112" y="282"/>
                      </a:cxn>
                      <a:cxn ang="0">
                        <a:pos x="84" y="298"/>
                      </a:cxn>
                      <a:cxn ang="0">
                        <a:pos x="56" y="312"/>
                      </a:cxn>
                      <a:cxn ang="0">
                        <a:pos x="34" y="322"/>
                      </a:cxn>
                      <a:cxn ang="0">
                        <a:pos x="16" y="328"/>
                      </a:cxn>
                      <a:cxn ang="0">
                        <a:pos x="4" y="332"/>
                      </a:cxn>
                      <a:cxn ang="0">
                        <a:pos x="0" y="334"/>
                      </a:cxn>
                      <a:cxn ang="0">
                        <a:pos x="4" y="332"/>
                      </a:cxn>
                      <a:cxn ang="0">
                        <a:pos x="16" y="326"/>
                      </a:cxn>
                      <a:cxn ang="0">
                        <a:pos x="34" y="318"/>
                      </a:cxn>
                      <a:cxn ang="0">
                        <a:pos x="56" y="304"/>
                      </a:cxn>
                      <a:cxn ang="0">
                        <a:pos x="84" y="288"/>
                      </a:cxn>
                      <a:cxn ang="0">
                        <a:pos x="112" y="266"/>
                      </a:cxn>
                      <a:cxn ang="0">
                        <a:pos x="142" y="242"/>
                      </a:cxn>
                      <a:cxn ang="0">
                        <a:pos x="170" y="212"/>
                      </a:cxn>
                      <a:cxn ang="0">
                        <a:pos x="196" y="180"/>
                      </a:cxn>
                      <a:cxn ang="0">
                        <a:pos x="220" y="142"/>
                      </a:cxn>
                      <a:cxn ang="0">
                        <a:pos x="238" y="100"/>
                      </a:cxn>
                      <a:cxn ang="0">
                        <a:pos x="250" y="54"/>
                      </a:cxn>
                      <a:cxn ang="0">
                        <a:pos x="254" y="2"/>
                      </a:cxn>
                      <a:cxn ang="0">
                        <a:pos x="288" y="0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53313" name="Group 65"/>
              <p:cNvGrpSpPr>
                <a:grpSpLocks/>
              </p:cNvGrpSpPr>
              <p:nvPr/>
            </p:nvGrpSpPr>
            <p:grpSpPr bwMode="auto">
              <a:xfrm>
                <a:off x="480" y="1692"/>
                <a:ext cx="799" cy="824"/>
                <a:chOff x="2789" y="1625"/>
                <a:chExt cx="907" cy="907"/>
              </a:xfrm>
            </p:grpSpPr>
            <p:sp>
              <p:nvSpPr>
                <p:cNvPr id="53314" name="Oval 66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tint val="0"/>
                        <a:invGamma/>
                      </a:srgbClr>
                    </a:gs>
                    <a:gs pos="50000">
                      <a:srgbClr val="83A6A7"/>
                    </a:gs>
                    <a:gs pos="100000">
                      <a:srgbClr val="83A6A7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315" name="Oval 67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alpha val="32001"/>
                      </a:srgbClr>
                    </a:gs>
                    <a:gs pos="100000">
                      <a:srgbClr val="83A6A7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316" name="Oval 68"/>
                <p:cNvSpPr>
                  <a:spLocks noChangeArrowheads="1"/>
                </p:cNvSpPr>
                <p:nvPr/>
              </p:nvSpPr>
              <p:spPr bwMode="gray">
                <a:xfrm>
                  <a:off x="2849" y="1684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shade val="54118"/>
                        <a:invGamma/>
                      </a:srgbClr>
                    </a:gs>
                    <a:gs pos="50000">
                      <a:srgbClr val="83A6A7"/>
                    </a:gs>
                    <a:gs pos="100000">
                      <a:srgbClr val="83A6A7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317" name="Oval 69"/>
                <p:cNvSpPr>
                  <a:spLocks noChangeArrowheads="1"/>
                </p:cNvSpPr>
                <p:nvPr/>
              </p:nvSpPr>
              <p:spPr bwMode="gray">
                <a:xfrm>
                  <a:off x="2849" y="1686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shade val="63529"/>
                        <a:invGamma/>
                      </a:srgbClr>
                    </a:gs>
                    <a:gs pos="100000">
                      <a:srgbClr val="83A6A7">
                        <a:alpha val="0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318" name="Oval 70"/>
                <p:cNvSpPr>
                  <a:spLocks noChangeArrowheads="1"/>
                </p:cNvSpPr>
                <p:nvPr/>
              </p:nvSpPr>
              <p:spPr bwMode="gray">
                <a:xfrm>
                  <a:off x="2888" y="1724"/>
                  <a:ext cx="709" cy="709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53319" name="Group 71"/>
                <p:cNvGrpSpPr>
                  <a:grpSpLocks/>
                </p:cNvGrpSpPr>
                <p:nvPr/>
              </p:nvGrpSpPr>
              <p:grpSpPr bwMode="auto">
                <a:xfrm>
                  <a:off x="2899" y="1735"/>
                  <a:ext cx="687" cy="688"/>
                  <a:chOff x="4166" y="1706"/>
                  <a:chExt cx="1252" cy="1252"/>
                </a:xfrm>
              </p:grpSpPr>
              <p:sp>
                <p:nvSpPr>
                  <p:cNvPr id="53320" name="Oval 72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21" name="Oval 73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22" name="Oval 74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23" name="Oval 75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3324" name="Text Box 76"/>
              <p:cNvSpPr txBox="1">
                <a:spLocks noChangeArrowheads="1"/>
              </p:cNvSpPr>
              <p:nvPr/>
            </p:nvSpPr>
            <p:spPr bwMode="gray">
              <a:xfrm rot="3925970">
                <a:off x="710" y="2836"/>
                <a:ext cx="85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2000" b="1">
                    <a:solidFill>
                      <a:schemeClr val="bg1"/>
                    </a:solidFill>
                    <a:ea typeface="宋体" pitchFamily="2" charset="-122"/>
                  </a:rPr>
                  <a:t>Your Text</a:t>
                </a:r>
              </a:p>
            </p:txBody>
          </p:sp>
          <p:sp>
            <p:nvSpPr>
              <p:cNvPr id="53325" name="Text Box 77"/>
              <p:cNvSpPr txBox="1">
                <a:spLocks noChangeArrowheads="1"/>
              </p:cNvSpPr>
              <p:nvPr/>
            </p:nvSpPr>
            <p:spPr bwMode="gray">
              <a:xfrm rot="3925970">
                <a:off x="1003" y="2663"/>
                <a:ext cx="63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1400" b="1">
                    <a:ea typeface="宋体" pitchFamily="2" charset="-122"/>
                  </a:rPr>
                  <a:t>Your Text</a:t>
                </a:r>
              </a:p>
            </p:txBody>
          </p:sp>
        </p:grpSp>
        <p:grpSp>
          <p:nvGrpSpPr>
            <p:cNvPr id="53344" name="Group 96"/>
            <p:cNvGrpSpPr>
              <a:grpSpLocks/>
            </p:cNvGrpSpPr>
            <p:nvPr/>
          </p:nvGrpSpPr>
          <p:grpSpPr bwMode="auto">
            <a:xfrm>
              <a:off x="1581" y="1692"/>
              <a:ext cx="1078" cy="2010"/>
              <a:chOff x="1581" y="1692"/>
              <a:chExt cx="1078" cy="2010"/>
            </a:xfrm>
          </p:grpSpPr>
          <p:grpSp>
            <p:nvGrpSpPr>
              <p:cNvPr id="53288" name="Group 40"/>
              <p:cNvGrpSpPr>
                <a:grpSpLocks/>
              </p:cNvGrpSpPr>
              <p:nvPr/>
            </p:nvGrpSpPr>
            <p:grpSpPr bwMode="auto">
              <a:xfrm rot="3877067">
                <a:off x="1673" y="2715"/>
                <a:ext cx="1432" cy="541"/>
                <a:chOff x="2290" y="2725"/>
                <a:chExt cx="1832" cy="713"/>
              </a:xfrm>
            </p:grpSpPr>
            <p:grpSp>
              <p:nvGrpSpPr>
                <p:cNvPr id="53289" name="Group 41"/>
                <p:cNvGrpSpPr>
                  <a:grpSpLocks/>
                </p:cNvGrpSpPr>
                <p:nvPr/>
              </p:nvGrpSpPr>
              <p:grpSpPr bwMode="auto">
                <a:xfrm>
                  <a:off x="2290" y="3030"/>
                  <a:ext cx="1832" cy="408"/>
                  <a:chOff x="2290" y="3030"/>
                  <a:chExt cx="1832" cy="408"/>
                </a:xfrm>
              </p:grpSpPr>
              <p:sp>
                <p:nvSpPr>
                  <p:cNvPr id="53290" name="Freeform 42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/>
                    <a:ahLst/>
                    <a:cxnLst>
                      <a:cxn ang="0">
                        <a:pos x="1832" y="32"/>
                      </a:cxn>
                      <a:cxn ang="0">
                        <a:pos x="1830" y="66"/>
                      </a:cxn>
                      <a:cxn ang="0">
                        <a:pos x="1814" y="128"/>
                      </a:cxn>
                      <a:cxn ang="0">
                        <a:pos x="1788" y="188"/>
                      </a:cxn>
                      <a:cxn ang="0">
                        <a:pos x="1754" y="240"/>
                      </a:cxn>
                      <a:cxn ang="0">
                        <a:pos x="1712" y="288"/>
                      </a:cxn>
                      <a:cxn ang="0">
                        <a:pos x="1664" y="330"/>
                      </a:cxn>
                      <a:cxn ang="0">
                        <a:pos x="1610" y="362"/>
                      </a:cxn>
                      <a:cxn ang="0">
                        <a:pos x="1550" y="388"/>
                      </a:cxn>
                      <a:cxn ang="0">
                        <a:pos x="1486" y="402"/>
                      </a:cxn>
                      <a:cxn ang="0">
                        <a:pos x="1418" y="408"/>
                      </a:cxn>
                      <a:cxn ang="0">
                        <a:pos x="0" y="408"/>
                      </a:cxn>
                      <a:cxn ang="0">
                        <a:pos x="0" y="0"/>
                      </a:cxn>
                      <a:cxn ang="0">
                        <a:pos x="1832" y="0"/>
                      </a:cxn>
                      <a:cxn ang="0">
                        <a:pos x="1832" y="32"/>
                      </a:cxn>
                      <a:cxn ang="0">
                        <a:pos x="1832" y="32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608788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91" name="Freeform 43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/>
                    <a:ahLst/>
                    <a:cxnLst>
                      <a:cxn ang="0">
                        <a:pos x="288" y="0"/>
                      </a:cxn>
                      <a:cxn ang="0">
                        <a:pos x="284" y="52"/>
                      </a:cxn>
                      <a:cxn ang="0">
                        <a:pos x="272" y="98"/>
                      </a:cxn>
                      <a:cxn ang="0">
                        <a:pos x="254" y="140"/>
                      </a:cxn>
                      <a:cxn ang="0">
                        <a:pos x="230" y="176"/>
                      </a:cxn>
                      <a:cxn ang="0">
                        <a:pos x="204" y="208"/>
                      </a:cxn>
                      <a:cxn ang="0">
                        <a:pos x="174" y="238"/>
                      </a:cxn>
                      <a:cxn ang="0">
                        <a:pos x="144" y="262"/>
                      </a:cxn>
                      <a:cxn ang="0">
                        <a:pos x="112" y="282"/>
                      </a:cxn>
                      <a:cxn ang="0">
                        <a:pos x="84" y="298"/>
                      </a:cxn>
                      <a:cxn ang="0">
                        <a:pos x="56" y="312"/>
                      </a:cxn>
                      <a:cxn ang="0">
                        <a:pos x="34" y="322"/>
                      </a:cxn>
                      <a:cxn ang="0">
                        <a:pos x="16" y="328"/>
                      </a:cxn>
                      <a:cxn ang="0">
                        <a:pos x="4" y="332"/>
                      </a:cxn>
                      <a:cxn ang="0">
                        <a:pos x="0" y="334"/>
                      </a:cxn>
                      <a:cxn ang="0">
                        <a:pos x="4" y="332"/>
                      </a:cxn>
                      <a:cxn ang="0">
                        <a:pos x="16" y="326"/>
                      </a:cxn>
                      <a:cxn ang="0">
                        <a:pos x="34" y="318"/>
                      </a:cxn>
                      <a:cxn ang="0">
                        <a:pos x="56" y="304"/>
                      </a:cxn>
                      <a:cxn ang="0">
                        <a:pos x="84" y="288"/>
                      </a:cxn>
                      <a:cxn ang="0">
                        <a:pos x="112" y="266"/>
                      </a:cxn>
                      <a:cxn ang="0">
                        <a:pos x="142" y="242"/>
                      </a:cxn>
                      <a:cxn ang="0">
                        <a:pos x="170" y="212"/>
                      </a:cxn>
                      <a:cxn ang="0">
                        <a:pos x="196" y="180"/>
                      </a:cxn>
                      <a:cxn ang="0">
                        <a:pos x="220" y="142"/>
                      </a:cxn>
                      <a:cxn ang="0">
                        <a:pos x="238" y="100"/>
                      </a:cxn>
                      <a:cxn ang="0">
                        <a:pos x="250" y="54"/>
                      </a:cxn>
                      <a:cxn ang="0">
                        <a:pos x="254" y="2"/>
                      </a:cxn>
                      <a:cxn ang="0">
                        <a:pos x="288" y="0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3292" name="Group 44"/>
                <p:cNvGrpSpPr>
                  <a:grpSpLocks/>
                </p:cNvGrpSpPr>
                <p:nvPr/>
              </p:nvGrpSpPr>
              <p:grpSpPr bwMode="auto">
                <a:xfrm flipV="1">
                  <a:off x="2290" y="2725"/>
                  <a:ext cx="1406" cy="313"/>
                  <a:chOff x="2290" y="3030"/>
                  <a:chExt cx="1832" cy="408"/>
                </a:xfrm>
              </p:grpSpPr>
              <p:sp>
                <p:nvSpPr>
                  <p:cNvPr id="53293" name="Freeform 45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/>
                    <a:ahLst/>
                    <a:cxnLst>
                      <a:cxn ang="0">
                        <a:pos x="1832" y="32"/>
                      </a:cxn>
                      <a:cxn ang="0">
                        <a:pos x="1830" y="66"/>
                      </a:cxn>
                      <a:cxn ang="0">
                        <a:pos x="1814" y="128"/>
                      </a:cxn>
                      <a:cxn ang="0">
                        <a:pos x="1788" y="188"/>
                      </a:cxn>
                      <a:cxn ang="0">
                        <a:pos x="1754" y="240"/>
                      </a:cxn>
                      <a:cxn ang="0">
                        <a:pos x="1712" y="288"/>
                      </a:cxn>
                      <a:cxn ang="0">
                        <a:pos x="1664" y="330"/>
                      </a:cxn>
                      <a:cxn ang="0">
                        <a:pos x="1610" y="362"/>
                      </a:cxn>
                      <a:cxn ang="0">
                        <a:pos x="1550" y="388"/>
                      </a:cxn>
                      <a:cxn ang="0">
                        <a:pos x="1486" y="402"/>
                      </a:cxn>
                      <a:cxn ang="0">
                        <a:pos x="1418" y="408"/>
                      </a:cxn>
                      <a:cxn ang="0">
                        <a:pos x="0" y="408"/>
                      </a:cxn>
                      <a:cxn ang="0">
                        <a:pos x="0" y="0"/>
                      </a:cxn>
                      <a:cxn ang="0">
                        <a:pos x="1832" y="0"/>
                      </a:cxn>
                      <a:cxn ang="0">
                        <a:pos x="1832" y="32"/>
                      </a:cxn>
                      <a:cxn ang="0">
                        <a:pos x="1832" y="32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98B5B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94" name="Freeform 46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/>
                    <a:ahLst/>
                    <a:cxnLst>
                      <a:cxn ang="0">
                        <a:pos x="288" y="0"/>
                      </a:cxn>
                      <a:cxn ang="0">
                        <a:pos x="284" y="52"/>
                      </a:cxn>
                      <a:cxn ang="0">
                        <a:pos x="272" y="98"/>
                      </a:cxn>
                      <a:cxn ang="0">
                        <a:pos x="254" y="140"/>
                      </a:cxn>
                      <a:cxn ang="0">
                        <a:pos x="230" y="176"/>
                      </a:cxn>
                      <a:cxn ang="0">
                        <a:pos x="204" y="208"/>
                      </a:cxn>
                      <a:cxn ang="0">
                        <a:pos x="174" y="238"/>
                      </a:cxn>
                      <a:cxn ang="0">
                        <a:pos x="144" y="262"/>
                      </a:cxn>
                      <a:cxn ang="0">
                        <a:pos x="112" y="282"/>
                      </a:cxn>
                      <a:cxn ang="0">
                        <a:pos x="84" y="298"/>
                      </a:cxn>
                      <a:cxn ang="0">
                        <a:pos x="56" y="312"/>
                      </a:cxn>
                      <a:cxn ang="0">
                        <a:pos x="34" y="322"/>
                      </a:cxn>
                      <a:cxn ang="0">
                        <a:pos x="16" y="328"/>
                      </a:cxn>
                      <a:cxn ang="0">
                        <a:pos x="4" y="332"/>
                      </a:cxn>
                      <a:cxn ang="0">
                        <a:pos x="0" y="334"/>
                      </a:cxn>
                      <a:cxn ang="0">
                        <a:pos x="4" y="332"/>
                      </a:cxn>
                      <a:cxn ang="0">
                        <a:pos x="16" y="326"/>
                      </a:cxn>
                      <a:cxn ang="0">
                        <a:pos x="34" y="318"/>
                      </a:cxn>
                      <a:cxn ang="0">
                        <a:pos x="56" y="304"/>
                      </a:cxn>
                      <a:cxn ang="0">
                        <a:pos x="84" y="288"/>
                      </a:cxn>
                      <a:cxn ang="0">
                        <a:pos x="112" y="266"/>
                      </a:cxn>
                      <a:cxn ang="0">
                        <a:pos x="142" y="242"/>
                      </a:cxn>
                      <a:cxn ang="0">
                        <a:pos x="170" y="212"/>
                      </a:cxn>
                      <a:cxn ang="0">
                        <a:pos x="196" y="180"/>
                      </a:cxn>
                      <a:cxn ang="0">
                        <a:pos x="220" y="142"/>
                      </a:cxn>
                      <a:cxn ang="0">
                        <a:pos x="238" y="100"/>
                      </a:cxn>
                      <a:cxn ang="0">
                        <a:pos x="250" y="54"/>
                      </a:cxn>
                      <a:cxn ang="0">
                        <a:pos x="254" y="2"/>
                      </a:cxn>
                      <a:cxn ang="0">
                        <a:pos x="288" y="0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53295" name="Group 47"/>
              <p:cNvGrpSpPr>
                <a:grpSpLocks/>
              </p:cNvGrpSpPr>
              <p:nvPr/>
            </p:nvGrpSpPr>
            <p:grpSpPr bwMode="auto">
              <a:xfrm>
                <a:off x="1581" y="1692"/>
                <a:ext cx="799" cy="824"/>
                <a:chOff x="2789" y="1625"/>
                <a:chExt cx="907" cy="907"/>
              </a:xfrm>
            </p:grpSpPr>
            <p:sp>
              <p:nvSpPr>
                <p:cNvPr id="53296" name="Oval 48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tint val="0"/>
                        <a:invGamma/>
                      </a:srgbClr>
                    </a:gs>
                    <a:gs pos="50000">
                      <a:srgbClr val="83A6A7"/>
                    </a:gs>
                    <a:gs pos="100000">
                      <a:srgbClr val="83A6A7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297" name="Oval 49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alpha val="32001"/>
                      </a:srgbClr>
                    </a:gs>
                    <a:gs pos="100000">
                      <a:srgbClr val="83A6A7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298" name="Oval 50"/>
                <p:cNvSpPr>
                  <a:spLocks noChangeArrowheads="1"/>
                </p:cNvSpPr>
                <p:nvPr/>
              </p:nvSpPr>
              <p:spPr bwMode="gray">
                <a:xfrm>
                  <a:off x="2849" y="1684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shade val="54118"/>
                        <a:invGamma/>
                      </a:srgbClr>
                    </a:gs>
                    <a:gs pos="50000">
                      <a:srgbClr val="83A6A7"/>
                    </a:gs>
                    <a:gs pos="100000">
                      <a:srgbClr val="83A6A7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299" name="Oval 51"/>
                <p:cNvSpPr>
                  <a:spLocks noChangeArrowheads="1"/>
                </p:cNvSpPr>
                <p:nvPr/>
              </p:nvSpPr>
              <p:spPr bwMode="gray">
                <a:xfrm>
                  <a:off x="2849" y="1686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shade val="63529"/>
                        <a:invGamma/>
                      </a:srgbClr>
                    </a:gs>
                    <a:gs pos="100000">
                      <a:srgbClr val="83A6A7">
                        <a:alpha val="0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300" name="Oval 52"/>
                <p:cNvSpPr>
                  <a:spLocks noChangeArrowheads="1"/>
                </p:cNvSpPr>
                <p:nvPr/>
              </p:nvSpPr>
              <p:spPr bwMode="gray">
                <a:xfrm>
                  <a:off x="2888" y="1724"/>
                  <a:ext cx="709" cy="709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53301" name="Group 53"/>
                <p:cNvGrpSpPr>
                  <a:grpSpLocks/>
                </p:cNvGrpSpPr>
                <p:nvPr/>
              </p:nvGrpSpPr>
              <p:grpSpPr bwMode="auto">
                <a:xfrm>
                  <a:off x="2899" y="1735"/>
                  <a:ext cx="687" cy="688"/>
                  <a:chOff x="4166" y="1706"/>
                  <a:chExt cx="1252" cy="1252"/>
                </a:xfrm>
              </p:grpSpPr>
              <p:sp>
                <p:nvSpPr>
                  <p:cNvPr id="53302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03" name="Oval 55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04" name="Oval 56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05" name="Oval 57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3326" name="Text Box 78"/>
              <p:cNvSpPr txBox="1">
                <a:spLocks noChangeArrowheads="1"/>
              </p:cNvSpPr>
              <p:nvPr/>
            </p:nvSpPr>
            <p:spPr bwMode="gray">
              <a:xfrm rot="3925970">
                <a:off x="1807" y="2836"/>
                <a:ext cx="85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2000" b="1">
                    <a:solidFill>
                      <a:schemeClr val="bg1"/>
                    </a:solidFill>
                    <a:ea typeface="宋体" pitchFamily="2" charset="-122"/>
                  </a:rPr>
                  <a:t>Your Text</a:t>
                </a:r>
              </a:p>
            </p:txBody>
          </p:sp>
          <p:sp>
            <p:nvSpPr>
              <p:cNvPr id="53327" name="Text Box 79"/>
              <p:cNvSpPr txBox="1">
                <a:spLocks noChangeArrowheads="1"/>
              </p:cNvSpPr>
              <p:nvPr/>
            </p:nvSpPr>
            <p:spPr bwMode="gray">
              <a:xfrm rot="3925970">
                <a:off x="2100" y="2663"/>
                <a:ext cx="63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1400" b="1">
                    <a:ea typeface="宋体" pitchFamily="2" charset="-122"/>
                  </a:rPr>
                  <a:t>Your Text</a:t>
                </a:r>
              </a:p>
            </p:txBody>
          </p:sp>
        </p:grpSp>
        <p:grpSp>
          <p:nvGrpSpPr>
            <p:cNvPr id="53345" name="Group 97"/>
            <p:cNvGrpSpPr>
              <a:grpSpLocks/>
            </p:cNvGrpSpPr>
            <p:nvPr/>
          </p:nvGrpSpPr>
          <p:grpSpPr bwMode="auto">
            <a:xfrm>
              <a:off x="2717" y="1692"/>
              <a:ext cx="1079" cy="2010"/>
              <a:chOff x="2717" y="1692"/>
              <a:chExt cx="1079" cy="2010"/>
            </a:xfrm>
          </p:grpSpPr>
          <p:grpSp>
            <p:nvGrpSpPr>
              <p:cNvPr id="53253" name="Group 5"/>
              <p:cNvGrpSpPr>
                <a:grpSpLocks/>
              </p:cNvGrpSpPr>
              <p:nvPr/>
            </p:nvGrpSpPr>
            <p:grpSpPr bwMode="auto">
              <a:xfrm rot="3877067">
                <a:off x="2810" y="2715"/>
                <a:ext cx="1432" cy="541"/>
                <a:chOff x="2290" y="2725"/>
                <a:chExt cx="1832" cy="713"/>
              </a:xfrm>
            </p:grpSpPr>
            <p:grpSp>
              <p:nvGrpSpPr>
                <p:cNvPr id="53254" name="Group 6"/>
                <p:cNvGrpSpPr>
                  <a:grpSpLocks/>
                </p:cNvGrpSpPr>
                <p:nvPr/>
              </p:nvGrpSpPr>
              <p:grpSpPr bwMode="auto">
                <a:xfrm>
                  <a:off x="2290" y="3030"/>
                  <a:ext cx="1832" cy="408"/>
                  <a:chOff x="2290" y="3030"/>
                  <a:chExt cx="1832" cy="408"/>
                </a:xfrm>
              </p:grpSpPr>
              <p:sp>
                <p:nvSpPr>
                  <p:cNvPr id="53255" name="Freeform 7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/>
                    <a:ahLst/>
                    <a:cxnLst>
                      <a:cxn ang="0">
                        <a:pos x="1832" y="32"/>
                      </a:cxn>
                      <a:cxn ang="0">
                        <a:pos x="1830" y="66"/>
                      </a:cxn>
                      <a:cxn ang="0">
                        <a:pos x="1814" y="128"/>
                      </a:cxn>
                      <a:cxn ang="0">
                        <a:pos x="1788" y="188"/>
                      </a:cxn>
                      <a:cxn ang="0">
                        <a:pos x="1754" y="240"/>
                      </a:cxn>
                      <a:cxn ang="0">
                        <a:pos x="1712" y="288"/>
                      </a:cxn>
                      <a:cxn ang="0">
                        <a:pos x="1664" y="330"/>
                      </a:cxn>
                      <a:cxn ang="0">
                        <a:pos x="1610" y="362"/>
                      </a:cxn>
                      <a:cxn ang="0">
                        <a:pos x="1550" y="388"/>
                      </a:cxn>
                      <a:cxn ang="0">
                        <a:pos x="1486" y="402"/>
                      </a:cxn>
                      <a:cxn ang="0">
                        <a:pos x="1418" y="408"/>
                      </a:cxn>
                      <a:cxn ang="0">
                        <a:pos x="0" y="408"/>
                      </a:cxn>
                      <a:cxn ang="0">
                        <a:pos x="0" y="0"/>
                      </a:cxn>
                      <a:cxn ang="0">
                        <a:pos x="1832" y="0"/>
                      </a:cxn>
                      <a:cxn ang="0">
                        <a:pos x="1832" y="32"/>
                      </a:cxn>
                      <a:cxn ang="0">
                        <a:pos x="1832" y="32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608788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56" name="Freeform 8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/>
                    <a:ahLst/>
                    <a:cxnLst>
                      <a:cxn ang="0">
                        <a:pos x="288" y="0"/>
                      </a:cxn>
                      <a:cxn ang="0">
                        <a:pos x="284" y="52"/>
                      </a:cxn>
                      <a:cxn ang="0">
                        <a:pos x="272" y="98"/>
                      </a:cxn>
                      <a:cxn ang="0">
                        <a:pos x="254" y="140"/>
                      </a:cxn>
                      <a:cxn ang="0">
                        <a:pos x="230" y="176"/>
                      </a:cxn>
                      <a:cxn ang="0">
                        <a:pos x="204" y="208"/>
                      </a:cxn>
                      <a:cxn ang="0">
                        <a:pos x="174" y="238"/>
                      </a:cxn>
                      <a:cxn ang="0">
                        <a:pos x="144" y="262"/>
                      </a:cxn>
                      <a:cxn ang="0">
                        <a:pos x="112" y="282"/>
                      </a:cxn>
                      <a:cxn ang="0">
                        <a:pos x="84" y="298"/>
                      </a:cxn>
                      <a:cxn ang="0">
                        <a:pos x="56" y="312"/>
                      </a:cxn>
                      <a:cxn ang="0">
                        <a:pos x="34" y="322"/>
                      </a:cxn>
                      <a:cxn ang="0">
                        <a:pos x="16" y="328"/>
                      </a:cxn>
                      <a:cxn ang="0">
                        <a:pos x="4" y="332"/>
                      </a:cxn>
                      <a:cxn ang="0">
                        <a:pos x="0" y="334"/>
                      </a:cxn>
                      <a:cxn ang="0">
                        <a:pos x="4" y="332"/>
                      </a:cxn>
                      <a:cxn ang="0">
                        <a:pos x="16" y="326"/>
                      </a:cxn>
                      <a:cxn ang="0">
                        <a:pos x="34" y="318"/>
                      </a:cxn>
                      <a:cxn ang="0">
                        <a:pos x="56" y="304"/>
                      </a:cxn>
                      <a:cxn ang="0">
                        <a:pos x="84" y="288"/>
                      </a:cxn>
                      <a:cxn ang="0">
                        <a:pos x="112" y="266"/>
                      </a:cxn>
                      <a:cxn ang="0">
                        <a:pos x="142" y="242"/>
                      </a:cxn>
                      <a:cxn ang="0">
                        <a:pos x="170" y="212"/>
                      </a:cxn>
                      <a:cxn ang="0">
                        <a:pos x="196" y="180"/>
                      </a:cxn>
                      <a:cxn ang="0">
                        <a:pos x="220" y="142"/>
                      </a:cxn>
                      <a:cxn ang="0">
                        <a:pos x="238" y="100"/>
                      </a:cxn>
                      <a:cxn ang="0">
                        <a:pos x="250" y="54"/>
                      </a:cxn>
                      <a:cxn ang="0">
                        <a:pos x="254" y="2"/>
                      </a:cxn>
                      <a:cxn ang="0">
                        <a:pos x="288" y="0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3257" name="Group 9"/>
                <p:cNvGrpSpPr>
                  <a:grpSpLocks/>
                </p:cNvGrpSpPr>
                <p:nvPr/>
              </p:nvGrpSpPr>
              <p:grpSpPr bwMode="auto">
                <a:xfrm flipV="1">
                  <a:off x="2290" y="2725"/>
                  <a:ext cx="1406" cy="313"/>
                  <a:chOff x="2290" y="3030"/>
                  <a:chExt cx="1832" cy="408"/>
                </a:xfrm>
              </p:grpSpPr>
              <p:sp>
                <p:nvSpPr>
                  <p:cNvPr id="53258" name="Freeform 10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/>
                    <a:ahLst/>
                    <a:cxnLst>
                      <a:cxn ang="0">
                        <a:pos x="1832" y="32"/>
                      </a:cxn>
                      <a:cxn ang="0">
                        <a:pos x="1830" y="66"/>
                      </a:cxn>
                      <a:cxn ang="0">
                        <a:pos x="1814" y="128"/>
                      </a:cxn>
                      <a:cxn ang="0">
                        <a:pos x="1788" y="188"/>
                      </a:cxn>
                      <a:cxn ang="0">
                        <a:pos x="1754" y="240"/>
                      </a:cxn>
                      <a:cxn ang="0">
                        <a:pos x="1712" y="288"/>
                      </a:cxn>
                      <a:cxn ang="0">
                        <a:pos x="1664" y="330"/>
                      </a:cxn>
                      <a:cxn ang="0">
                        <a:pos x="1610" y="362"/>
                      </a:cxn>
                      <a:cxn ang="0">
                        <a:pos x="1550" y="388"/>
                      </a:cxn>
                      <a:cxn ang="0">
                        <a:pos x="1486" y="402"/>
                      </a:cxn>
                      <a:cxn ang="0">
                        <a:pos x="1418" y="408"/>
                      </a:cxn>
                      <a:cxn ang="0">
                        <a:pos x="0" y="408"/>
                      </a:cxn>
                      <a:cxn ang="0">
                        <a:pos x="0" y="0"/>
                      </a:cxn>
                      <a:cxn ang="0">
                        <a:pos x="1832" y="0"/>
                      </a:cxn>
                      <a:cxn ang="0">
                        <a:pos x="1832" y="32"/>
                      </a:cxn>
                      <a:cxn ang="0">
                        <a:pos x="1832" y="32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98B5B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59" name="Freeform 11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/>
                    <a:ahLst/>
                    <a:cxnLst>
                      <a:cxn ang="0">
                        <a:pos x="288" y="0"/>
                      </a:cxn>
                      <a:cxn ang="0">
                        <a:pos x="284" y="52"/>
                      </a:cxn>
                      <a:cxn ang="0">
                        <a:pos x="272" y="98"/>
                      </a:cxn>
                      <a:cxn ang="0">
                        <a:pos x="254" y="140"/>
                      </a:cxn>
                      <a:cxn ang="0">
                        <a:pos x="230" y="176"/>
                      </a:cxn>
                      <a:cxn ang="0">
                        <a:pos x="204" y="208"/>
                      </a:cxn>
                      <a:cxn ang="0">
                        <a:pos x="174" y="238"/>
                      </a:cxn>
                      <a:cxn ang="0">
                        <a:pos x="144" y="262"/>
                      </a:cxn>
                      <a:cxn ang="0">
                        <a:pos x="112" y="282"/>
                      </a:cxn>
                      <a:cxn ang="0">
                        <a:pos x="84" y="298"/>
                      </a:cxn>
                      <a:cxn ang="0">
                        <a:pos x="56" y="312"/>
                      </a:cxn>
                      <a:cxn ang="0">
                        <a:pos x="34" y="322"/>
                      </a:cxn>
                      <a:cxn ang="0">
                        <a:pos x="16" y="328"/>
                      </a:cxn>
                      <a:cxn ang="0">
                        <a:pos x="4" y="332"/>
                      </a:cxn>
                      <a:cxn ang="0">
                        <a:pos x="0" y="334"/>
                      </a:cxn>
                      <a:cxn ang="0">
                        <a:pos x="4" y="332"/>
                      </a:cxn>
                      <a:cxn ang="0">
                        <a:pos x="16" y="326"/>
                      </a:cxn>
                      <a:cxn ang="0">
                        <a:pos x="34" y="318"/>
                      </a:cxn>
                      <a:cxn ang="0">
                        <a:pos x="56" y="304"/>
                      </a:cxn>
                      <a:cxn ang="0">
                        <a:pos x="84" y="288"/>
                      </a:cxn>
                      <a:cxn ang="0">
                        <a:pos x="112" y="266"/>
                      </a:cxn>
                      <a:cxn ang="0">
                        <a:pos x="142" y="242"/>
                      </a:cxn>
                      <a:cxn ang="0">
                        <a:pos x="170" y="212"/>
                      </a:cxn>
                      <a:cxn ang="0">
                        <a:pos x="196" y="180"/>
                      </a:cxn>
                      <a:cxn ang="0">
                        <a:pos x="220" y="142"/>
                      </a:cxn>
                      <a:cxn ang="0">
                        <a:pos x="238" y="100"/>
                      </a:cxn>
                      <a:cxn ang="0">
                        <a:pos x="250" y="54"/>
                      </a:cxn>
                      <a:cxn ang="0">
                        <a:pos x="254" y="2"/>
                      </a:cxn>
                      <a:cxn ang="0">
                        <a:pos x="288" y="0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53260" name="Group 12"/>
              <p:cNvGrpSpPr>
                <a:grpSpLocks/>
              </p:cNvGrpSpPr>
              <p:nvPr/>
            </p:nvGrpSpPr>
            <p:grpSpPr bwMode="auto">
              <a:xfrm>
                <a:off x="2717" y="1692"/>
                <a:ext cx="800" cy="824"/>
                <a:chOff x="2789" y="1625"/>
                <a:chExt cx="907" cy="907"/>
              </a:xfrm>
            </p:grpSpPr>
            <p:sp>
              <p:nvSpPr>
                <p:cNvPr id="53261" name="Oval 13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tint val="0"/>
                        <a:invGamma/>
                      </a:srgbClr>
                    </a:gs>
                    <a:gs pos="50000">
                      <a:srgbClr val="83A6A7"/>
                    </a:gs>
                    <a:gs pos="100000">
                      <a:srgbClr val="83A6A7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262" name="Oval 14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alpha val="32001"/>
                      </a:srgbClr>
                    </a:gs>
                    <a:gs pos="100000">
                      <a:srgbClr val="83A6A7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263" name="Oval 15"/>
                <p:cNvSpPr>
                  <a:spLocks noChangeArrowheads="1"/>
                </p:cNvSpPr>
                <p:nvPr/>
              </p:nvSpPr>
              <p:spPr bwMode="gray">
                <a:xfrm>
                  <a:off x="2849" y="1684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shade val="54118"/>
                        <a:invGamma/>
                      </a:srgbClr>
                    </a:gs>
                    <a:gs pos="50000">
                      <a:srgbClr val="83A6A7"/>
                    </a:gs>
                    <a:gs pos="100000">
                      <a:srgbClr val="83A6A7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264" name="Oval 16"/>
                <p:cNvSpPr>
                  <a:spLocks noChangeArrowheads="1"/>
                </p:cNvSpPr>
                <p:nvPr/>
              </p:nvSpPr>
              <p:spPr bwMode="gray">
                <a:xfrm>
                  <a:off x="2849" y="1686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shade val="63529"/>
                        <a:invGamma/>
                      </a:srgbClr>
                    </a:gs>
                    <a:gs pos="100000">
                      <a:srgbClr val="83A6A7">
                        <a:alpha val="0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265" name="Oval 17"/>
                <p:cNvSpPr>
                  <a:spLocks noChangeArrowheads="1"/>
                </p:cNvSpPr>
                <p:nvPr/>
              </p:nvSpPr>
              <p:spPr bwMode="gray">
                <a:xfrm>
                  <a:off x="2888" y="1724"/>
                  <a:ext cx="709" cy="709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53266" name="Group 18"/>
                <p:cNvGrpSpPr>
                  <a:grpSpLocks/>
                </p:cNvGrpSpPr>
                <p:nvPr/>
              </p:nvGrpSpPr>
              <p:grpSpPr bwMode="auto">
                <a:xfrm>
                  <a:off x="2899" y="1735"/>
                  <a:ext cx="687" cy="688"/>
                  <a:chOff x="4166" y="1706"/>
                  <a:chExt cx="1252" cy="1252"/>
                </a:xfrm>
              </p:grpSpPr>
              <p:sp>
                <p:nvSpPr>
                  <p:cNvPr id="53267" name="Oval 19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68" name="Oval 20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69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70" name="Oval 22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3328" name="Text Box 80"/>
              <p:cNvSpPr txBox="1">
                <a:spLocks noChangeArrowheads="1"/>
              </p:cNvSpPr>
              <p:nvPr/>
            </p:nvSpPr>
            <p:spPr bwMode="gray">
              <a:xfrm rot="3925970">
                <a:off x="2949" y="2836"/>
                <a:ext cx="85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2000" b="1">
                    <a:solidFill>
                      <a:schemeClr val="bg1"/>
                    </a:solidFill>
                    <a:ea typeface="宋体" pitchFamily="2" charset="-122"/>
                  </a:rPr>
                  <a:t>Your Text</a:t>
                </a:r>
              </a:p>
            </p:txBody>
          </p:sp>
          <p:sp>
            <p:nvSpPr>
              <p:cNvPr id="53329" name="Text Box 81"/>
              <p:cNvSpPr txBox="1">
                <a:spLocks noChangeArrowheads="1"/>
              </p:cNvSpPr>
              <p:nvPr/>
            </p:nvSpPr>
            <p:spPr bwMode="gray">
              <a:xfrm rot="3925970">
                <a:off x="3242" y="2663"/>
                <a:ext cx="63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1400" b="1">
                    <a:ea typeface="宋体" pitchFamily="2" charset="-122"/>
                  </a:rPr>
                  <a:t>Your Text</a:t>
                </a:r>
              </a:p>
            </p:txBody>
          </p:sp>
        </p:grpSp>
        <p:grpSp>
          <p:nvGrpSpPr>
            <p:cNvPr id="53346" name="Group 98"/>
            <p:cNvGrpSpPr>
              <a:grpSpLocks/>
            </p:cNvGrpSpPr>
            <p:nvPr/>
          </p:nvGrpSpPr>
          <p:grpSpPr bwMode="auto">
            <a:xfrm>
              <a:off x="3836" y="1601"/>
              <a:ext cx="1199" cy="2143"/>
              <a:chOff x="3836" y="1601"/>
              <a:chExt cx="1199" cy="2143"/>
            </a:xfrm>
          </p:grpSpPr>
          <p:grpSp>
            <p:nvGrpSpPr>
              <p:cNvPr id="53271" name="Group 23"/>
              <p:cNvGrpSpPr>
                <a:grpSpLocks/>
              </p:cNvGrpSpPr>
              <p:nvPr/>
            </p:nvGrpSpPr>
            <p:grpSpPr bwMode="auto">
              <a:xfrm rot="3877067">
                <a:off x="4049" y="2757"/>
                <a:ext cx="1432" cy="541"/>
                <a:chOff x="2290" y="2725"/>
                <a:chExt cx="1832" cy="713"/>
              </a:xfrm>
            </p:grpSpPr>
            <p:grpSp>
              <p:nvGrpSpPr>
                <p:cNvPr id="53272" name="Group 24"/>
                <p:cNvGrpSpPr>
                  <a:grpSpLocks/>
                </p:cNvGrpSpPr>
                <p:nvPr/>
              </p:nvGrpSpPr>
              <p:grpSpPr bwMode="auto">
                <a:xfrm>
                  <a:off x="2290" y="3030"/>
                  <a:ext cx="1832" cy="408"/>
                  <a:chOff x="2290" y="3030"/>
                  <a:chExt cx="1832" cy="408"/>
                </a:xfrm>
              </p:grpSpPr>
              <p:sp>
                <p:nvSpPr>
                  <p:cNvPr id="53273" name="Freeform 25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/>
                    <a:ahLst/>
                    <a:cxnLst>
                      <a:cxn ang="0">
                        <a:pos x="1832" y="32"/>
                      </a:cxn>
                      <a:cxn ang="0">
                        <a:pos x="1830" y="66"/>
                      </a:cxn>
                      <a:cxn ang="0">
                        <a:pos x="1814" y="128"/>
                      </a:cxn>
                      <a:cxn ang="0">
                        <a:pos x="1788" y="188"/>
                      </a:cxn>
                      <a:cxn ang="0">
                        <a:pos x="1754" y="240"/>
                      </a:cxn>
                      <a:cxn ang="0">
                        <a:pos x="1712" y="288"/>
                      </a:cxn>
                      <a:cxn ang="0">
                        <a:pos x="1664" y="330"/>
                      </a:cxn>
                      <a:cxn ang="0">
                        <a:pos x="1610" y="362"/>
                      </a:cxn>
                      <a:cxn ang="0">
                        <a:pos x="1550" y="388"/>
                      </a:cxn>
                      <a:cxn ang="0">
                        <a:pos x="1486" y="402"/>
                      </a:cxn>
                      <a:cxn ang="0">
                        <a:pos x="1418" y="408"/>
                      </a:cxn>
                      <a:cxn ang="0">
                        <a:pos x="0" y="408"/>
                      </a:cxn>
                      <a:cxn ang="0">
                        <a:pos x="0" y="0"/>
                      </a:cxn>
                      <a:cxn ang="0">
                        <a:pos x="1832" y="0"/>
                      </a:cxn>
                      <a:cxn ang="0">
                        <a:pos x="1832" y="32"/>
                      </a:cxn>
                      <a:cxn ang="0">
                        <a:pos x="1832" y="32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0066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74" name="Freeform 26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/>
                    <a:ahLst/>
                    <a:cxnLst>
                      <a:cxn ang="0">
                        <a:pos x="288" y="0"/>
                      </a:cxn>
                      <a:cxn ang="0">
                        <a:pos x="284" y="52"/>
                      </a:cxn>
                      <a:cxn ang="0">
                        <a:pos x="272" y="98"/>
                      </a:cxn>
                      <a:cxn ang="0">
                        <a:pos x="254" y="140"/>
                      </a:cxn>
                      <a:cxn ang="0">
                        <a:pos x="230" y="176"/>
                      </a:cxn>
                      <a:cxn ang="0">
                        <a:pos x="204" y="208"/>
                      </a:cxn>
                      <a:cxn ang="0">
                        <a:pos x="174" y="238"/>
                      </a:cxn>
                      <a:cxn ang="0">
                        <a:pos x="144" y="262"/>
                      </a:cxn>
                      <a:cxn ang="0">
                        <a:pos x="112" y="282"/>
                      </a:cxn>
                      <a:cxn ang="0">
                        <a:pos x="84" y="298"/>
                      </a:cxn>
                      <a:cxn ang="0">
                        <a:pos x="56" y="312"/>
                      </a:cxn>
                      <a:cxn ang="0">
                        <a:pos x="34" y="322"/>
                      </a:cxn>
                      <a:cxn ang="0">
                        <a:pos x="16" y="328"/>
                      </a:cxn>
                      <a:cxn ang="0">
                        <a:pos x="4" y="332"/>
                      </a:cxn>
                      <a:cxn ang="0">
                        <a:pos x="0" y="334"/>
                      </a:cxn>
                      <a:cxn ang="0">
                        <a:pos x="4" y="332"/>
                      </a:cxn>
                      <a:cxn ang="0">
                        <a:pos x="16" y="326"/>
                      </a:cxn>
                      <a:cxn ang="0">
                        <a:pos x="34" y="318"/>
                      </a:cxn>
                      <a:cxn ang="0">
                        <a:pos x="56" y="304"/>
                      </a:cxn>
                      <a:cxn ang="0">
                        <a:pos x="84" y="288"/>
                      </a:cxn>
                      <a:cxn ang="0">
                        <a:pos x="112" y="266"/>
                      </a:cxn>
                      <a:cxn ang="0">
                        <a:pos x="142" y="242"/>
                      </a:cxn>
                      <a:cxn ang="0">
                        <a:pos x="170" y="212"/>
                      </a:cxn>
                      <a:cxn ang="0">
                        <a:pos x="196" y="180"/>
                      </a:cxn>
                      <a:cxn ang="0">
                        <a:pos x="220" y="142"/>
                      </a:cxn>
                      <a:cxn ang="0">
                        <a:pos x="238" y="100"/>
                      </a:cxn>
                      <a:cxn ang="0">
                        <a:pos x="250" y="54"/>
                      </a:cxn>
                      <a:cxn ang="0">
                        <a:pos x="254" y="2"/>
                      </a:cxn>
                      <a:cxn ang="0">
                        <a:pos x="288" y="0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3275" name="Group 27"/>
                <p:cNvGrpSpPr>
                  <a:grpSpLocks/>
                </p:cNvGrpSpPr>
                <p:nvPr/>
              </p:nvGrpSpPr>
              <p:grpSpPr bwMode="auto">
                <a:xfrm flipV="1">
                  <a:off x="2290" y="2725"/>
                  <a:ext cx="1406" cy="313"/>
                  <a:chOff x="2290" y="3030"/>
                  <a:chExt cx="1832" cy="408"/>
                </a:xfrm>
              </p:grpSpPr>
              <p:sp>
                <p:nvSpPr>
                  <p:cNvPr id="53276" name="Freeform 28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/>
                    <a:ahLst/>
                    <a:cxnLst>
                      <a:cxn ang="0">
                        <a:pos x="1832" y="32"/>
                      </a:cxn>
                      <a:cxn ang="0">
                        <a:pos x="1830" y="66"/>
                      </a:cxn>
                      <a:cxn ang="0">
                        <a:pos x="1814" y="128"/>
                      </a:cxn>
                      <a:cxn ang="0">
                        <a:pos x="1788" y="188"/>
                      </a:cxn>
                      <a:cxn ang="0">
                        <a:pos x="1754" y="240"/>
                      </a:cxn>
                      <a:cxn ang="0">
                        <a:pos x="1712" y="288"/>
                      </a:cxn>
                      <a:cxn ang="0">
                        <a:pos x="1664" y="330"/>
                      </a:cxn>
                      <a:cxn ang="0">
                        <a:pos x="1610" y="362"/>
                      </a:cxn>
                      <a:cxn ang="0">
                        <a:pos x="1550" y="388"/>
                      </a:cxn>
                      <a:cxn ang="0">
                        <a:pos x="1486" y="402"/>
                      </a:cxn>
                      <a:cxn ang="0">
                        <a:pos x="1418" y="408"/>
                      </a:cxn>
                      <a:cxn ang="0">
                        <a:pos x="0" y="408"/>
                      </a:cxn>
                      <a:cxn ang="0">
                        <a:pos x="0" y="0"/>
                      </a:cxn>
                      <a:cxn ang="0">
                        <a:pos x="1832" y="0"/>
                      </a:cxn>
                      <a:cxn ang="0">
                        <a:pos x="1832" y="32"/>
                      </a:cxn>
                      <a:cxn ang="0">
                        <a:pos x="1832" y="32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77" name="Freeform 29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/>
                    <a:ahLst/>
                    <a:cxnLst>
                      <a:cxn ang="0">
                        <a:pos x="288" y="0"/>
                      </a:cxn>
                      <a:cxn ang="0">
                        <a:pos x="284" y="52"/>
                      </a:cxn>
                      <a:cxn ang="0">
                        <a:pos x="272" y="98"/>
                      </a:cxn>
                      <a:cxn ang="0">
                        <a:pos x="254" y="140"/>
                      </a:cxn>
                      <a:cxn ang="0">
                        <a:pos x="230" y="176"/>
                      </a:cxn>
                      <a:cxn ang="0">
                        <a:pos x="204" y="208"/>
                      </a:cxn>
                      <a:cxn ang="0">
                        <a:pos x="174" y="238"/>
                      </a:cxn>
                      <a:cxn ang="0">
                        <a:pos x="144" y="262"/>
                      </a:cxn>
                      <a:cxn ang="0">
                        <a:pos x="112" y="282"/>
                      </a:cxn>
                      <a:cxn ang="0">
                        <a:pos x="84" y="298"/>
                      </a:cxn>
                      <a:cxn ang="0">
                        <a:pos x="56" y="312"/>
                      </a:cxn>
                      <a:cxn ang="0">
                        <a:pos x="34" y="322"/>
                      </a:cxn>
                      <a:cxn ang="0">
                        <a:pos x="16" y="328"/>
                      </a:cxn>
                      <a:cxn ang="0">
                        <a:pos x="4" y="332"/>
                      </a:cxn>
                      <a:cxn ang="0">
                        <a:pos x="0" y="334"/>
                      </a:cxn>
                      <a:cxn ang="0">
                        <a:pos x="4" y="332"/>
                      </a:cxn>
                      <a:cxn ang="0">
                        <a:pos x="16" y="326"/>
                      </a:cxn>
                      <a:cxn ang="0">
                        <a:pos x="34" y="318"/>
                      </a:cxn>
                      <a:cxn ang="0">
                        <a:pos x="56" y="304"/>
                      </a:cxn>
                      <a:cxn ang="0">
                        <a:pos x="84" y="288"/>
                      </a:cxn>
                      <a:cxn ang="0">
                        <a:pos x="112" y="266"/>
                      </a:cxn>
                      <a:cxn ang="0">
                        <a:pos x="142" y="242"/>
                      </a:cxn>
                      <a:cxn ang="0">
                        <a:pos x="170" y="212"/>
                      </a:cxn>
                      <a:cxn ang="0">
                        <a:pos x="196" y="180"/>
                      </a:cxn>
                      <a:cxn ang="0">
                        <a:pos x="220" y="142"/>
                      </a:cxn>
                      <a:cxn ang="0">
                        <a:pos x="238" y="100"/>
                      </a:cxn>
                      <a:cxn ang="0">
                        <a:pos x="250" y="54"/>
                      </a:cxn>
                      <a:cxn ang="0">
                        <a:pos x="254" y="2"/>
                      </a:cxn>
                      <a:cxn ang="0">
                        <a:pos x="288" y="0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3278" name="Oval 30"/>
              <p:cNvSpPr>
                <a:spLocks noChangeArrowheads="1"/>
              </p:cNvSpPr>
              <p:nvPr/>
            </p:nvSpPr>
            <p:spPr bwMode="gray">
              <a:xfrm>
                <a:off x="3836" y="1601"/>
                <a:ext cx="960" cy="988"/>
              </a:xfrm>
              <a:prstGeom prst="ellipse">
                <a:avLst/>
              </a:prstGeom>
              <a:gradFill rotWithShape="1">
                <a:gsLst>
                  <a:gs pos="0">
                    <a:srgbClr val="3399FF">
                      <a:gamma/>
                      <a:tint val="0"/>
                      <a:invGamma/>
                    </a:srgbClr>
                  </a:gs>
                  <a:gs pos="50000">
                    <a:srgbClr val="3399FF"/>
                  </a:gs>
                  <a:gs pos="100000">
                    <a:srgbClr val="3399FF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3279" name="Oval 31"/>
              <p:cNvSpPr>
                <a:spLocks noChangeArrowheads="1"/>
              </p:cNvSpPr>
              <p:nvPr/>
            </p:nvSpPr>
            <p:spPr bwMode="gray">
              <a:xfrm>
                <a:off x="3836" y="1601"/>
                <a:ext cx="960" cy="988"/>
              </a:xfrm>
              <a:prstGeom prst="ellipse">
                <a:avLst/>
              </a:prstGeom>
              <a:gradFill rotWithShape="1">
                <a:gsLst>
                  <a:gs pos="0">
                    <a:srgbClr val="3399FF">
                      <a:alpha val="32001"/>
                    </a:srgbClr>
                  </a:gs>
                  <a:gs pos="100000">
                    <a:srgbClr val="3399FF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3280" name="Oval 32"/>
              <p:cNvSpPr>
                <a:spLocks noChangeArrowheads="1"/>
              </p:cNvSpPr>
              <p:nvPr/>
            </p:nvSpPr>
            <p:spPr bwMode="gray">
              <a:xfrm>
                <a:off x="3900" y="1666"/>
                <a:ext cx="834" cy="858"/>
              </a:xfrm>
              <a:prstGeom prst="ellipse">
                <a:avLst/>
              </a:prstGeom>
              <a:gradFill rotWithShape="1">
                <a:gsLst>
                  <a:gs pos="0">
                    <a:srgbClr val="3399FF">
                      <a:gamma/>
                      <a:shade val="54118"/>
                      <a:invGamma/>
                    </a:srgbClr>
                  </a:gs>
                  <a:gs pos="50000">
                    <a:srgbClr val="3399FF"/>
                  </a:gs>
                  <a:gs pos="100000">
                    <a:srgbClr val="3399FF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3281" name="Oval 33"/>
              <p:cNvSpPr>
                <a:spLocks noChangeArrowheads="1"/>
              </p:cNvSpPr>
              <p:nvPr/>
            </p:nvSpPr>
            <p:spPr bwMode="gray">
              <a:xfrm>
                <a:off x="3901" y="1668"/>
                <a:ext cx="834" cy="858"/>
              </a:xfrm>
              <a:prstGeom prst="ellipse">
                <a:avLst/>
              </a:prstGeom>
              <a:gradFill rotWithShape="1">
                <a:gsLst>
                  <a:gs pos="0">
                    <a:srgbClr val="3399FF">
                      <a:gamma/>
                      <a:shade val="63529"/>
                      <a:invGamma/>
                    </a:srgbClr>
                  </a:gs>
                  <a:gs pos="100000">
                    <a:srgbClr val="3399FF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3282" name="Oval 34"/>
              <p:cNvSpPr>
                <a:spLocks noChangeArrowheads="1"/>
              </p:cNvSpPr>
              <p:nvPr/>
            </p:nvSpPr>
            <p:spPr bwMode="gray">
              <a:xfrm>
                <a:off x="3941" y="1709"/>
                <a:ext cx="751" cy="772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53283" name="Group 35"/>
              <p:cNvGrpSpPr>
                <a:grpSpLocks/>
              </p:cNvGrpSpPr>
              <p:nvPr/>
            </p:nvGrpSpPr>
            <p:grpSpPr bwMode="auto">
              <a:xfrm>
                <a:off x="3953" y="1721"/>
                <a:ext cx="728" cy="749"/>
                <a:chOff x="4166" y="1706"/>
                <a:chExt cx="1252" cy="1252"/>
              </a:xfrm>
            </p:grpSpPr>
            <p:sp>
              <p:nvSpPr>
                <p:cNvPr id="53284" name="Oval 36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3285" name="Oval 37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3286" name="Oval 38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3287" name="Oval 39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3330" name="Text Box 82"/>
              <p:cNvSpPr txBox="1">
                <a:spLocks noChangeArrowheads="1"/>
              </p:cNvSpPr>
              <p:nvPr/>
            </p:nvSpPr>
            <p:spPr bwMode="gray">
              <a:xfrm rot="3925970">
                <a:off x="4179" y="2926"/>
                <a:ext cx="85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2000" b="1">
                    <a:solidFill>
                      <a:schemeClr val="bg1"/>
                    </a:solidFill>
                    <a:ea typeface="宋体" pitchFamily="2" charset="-122"/>
                  </a:rPr>
                  <a:t>Your Text</a:t>
                </a:r>
              </a:p>
            </p:txBody>
          </p:sp>
          <p:sp>
            <p:nvSpPr>
              <p:cNvPr id="53331" name="Text Box 83"/>
              <p:cNvSpPr txBox="1">
                <a:spLocks noChangeArrowheads="1"/>
              </p:cNvSpPr>
              <p:nvPr/>
            </p:nvSpPr>
            <p:spPr bwMode="gray">
              <a:xfrm rot="3925970">
                <a:off x="4471" y="2753"/>
                <a:ext cx="63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1400" b="1">
                    <a:ea typeface="宋体" pitchFamily="2" charset="-122"/>
                  </a:rPr>
                  <a:t>Your Text</a:t>
                </a:r>
              </a:p>
            </p:txBody>
          </p:sp>
        </p:grpSp>
        <p:grpSp>
          <p:nvGrpSpPr>
            <p:cNvPr id="53342" name="Group 94"/>
            <p:cNvGrpSpPr>
              <a:grpSpLocks/>
            </p:cNvGrpSpPr>
            <p:nvPr/>
          </p:nvGrpSpPr>
          <p:grpSpPr bwMode="auto">
            <a:xfrm>
              <a:off x="674" y="1152"/>
              <a:ext cx="3880" cy="256"/>
              <a:chOff x="967" y="1152"/>
              <a:chExt cx="3880" cy="256"/>
            </a:xfrm>
          </p:grpSpPr>
          <p:sp>
            <p:nvSpPr>
              <p:cNvPr id="53332" name="Text Box 84"/>
              <p:cNvSpPr txBox="1">
                <a:spLocks noChangeArrowheads="1"/>
              </p:cNvSpPr>
              <p:nvPr/>
            </p:nvSpPr>
            <p:spPr bwMode="gray">
              <a:xfrm>
                <a:off x="967" y="1177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chemeClr val="tx2"/>
                    </a:solidFill>
                    <a:latin typeface="Verdana" pitchFamily="34" charset="0"/>
                    <a:ea typeface="宋体" pitchFamily="2" charset="-122"/>
                  </a:rPr>
                  <a:t>2001</a:t>
                </a:r>
              </a:p>
            </p:txBody>
          </p:sp>
          <p:sp>
            <p:nvSpPr>
              <p:cNvPr id="53333" name="Text Box 85"/>
              <p:cNvSpPr txBox="1">
                <a:spLocks noChangeArrowheads="1"/>
              </p:cNvSpPr>
              <p:nvPr/>
            </p:nvSpPr>
            <p:spPr bwMode="gray">
              <a:xfrm>
                <a:off x="2072" y="1177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chemeClr val="tx2"/>
                    </a:solidFill>
                    <a:latin typeface="Verdana" pitchFamily="34" charset="0"/>
                    <a:ea typeface="宋体" pitchFamily="2" charset="-122"/>
                  </a:rPr>
                  <a:t>2002</a:t>
                </a:r>
              </a:p>
            </p:txBody>
          </p:sp>
          <p:sp>
            <p:nvSpPr>
              <p:cNvPr id="53334" name="Text Box 86"/>
              <p:cNvSpPr txBox="1">
                <a:spLocks noChangeArrowheads="1"/>
              </p:cNvSpPr>
              <p:nvPr/>
            </p:nvSpPr>
            <p:spPr bwMode="gray">
              <a:xfrm>
                <a:off x="3172" y="1177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chemeClr val="tx2"/>
                    </a:solidFill>
                    <a:latin typeface="Verdana" pitchFamily="34" charset="0"/>
                    <a:ea typeface="宋体" pitchFamily="2" charset="-122"/>
                  </a:rPr>
                  <a:t>2003</a:t>
                </a:r>
              </a:p>
            </p:txBody>
          </p:sp>
          <p:sp>
            <p:nvSpPr>
              <p:cNvPr id="53335" name="Text Box 87"/>
              <p:cNvSpPr txBox="1">
                <a:spLocks noChangeArrowheads="1"/>
              </p:cNvSpPr>
              <p:nvPr/>
            </p:nvSpPr>
            <p:spPr bwMode="gray">
              <a:xfrm>
                <a:off x="4275" y="1152"/>
                <a:ext cx="5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2000" b="1">
                    <a:solidFill>
                      <a:schemeClr val="tx2"/>
                    </a:solidFill>
                    <a:latin typeface="Verdana" pitchFamily="34" charset="0"/>
                    <a:ea typeface="宋体" pitchFamily="2" charset="-122"/>
                  </a:rPr>
                  <a:t>2004</a:t>
                </a:r>
              </a:p>
            </p:txBody>
          </p:sp>
          <p:cxnSp>
            <p:nvCxnSpPr>
              <p:cNvPr id="53336" name="AutoShape 88"/>
              <p:cNvCxnSpPr>
                <a:cxnSpLocks noChangeShapeType="1"/>
                <a:stCxn id="53332" idx="3"/>
                <a:endCxn id="53333" idx="1"/>
              </p:cNvCxnSpPr>
              <p:nvPr/>
            </p:nvCxnSpPr>
            <p:spPr bwMode="gray">
              <a:xfrm>
                <a:off x="1451" y="1293"/>
                <a:ext cx="621" cy="0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53337" name="AutoShape 89"/>
              <p:cNvCxnSpPr>
                <a:cxnSpLocks noChangeShapeType="1"/>
                <a:stCxn id="53333" idx="3"/>
                <a:endCxn id="53334" idx="1"/>
              </p:cNvCxnSpPr>
              <p:nvPr/>
            </p:nvCxnSpPr>
            <p:spPr bwMode="gray">
              <a:xfrm>
                <a:off x="2556" y="1293"/>
                <a:ext cx="616" cy="0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53341" name="AutoShape 93"/>
              <p:cNvCxnSpPr>
                <a:cxnSpLocks noChangeShapeType="1"/>
              </p:cNvCxnSpPr>
              <p:nvPr/>
            </p:nvCxnSpPr>
            <p:spPr bwMode="gray">
              <a:xfrm>
                <a:off x="3656" y="1296"/>
                <a:ext cx="616" cy="0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Progress Diagram</a:t>
            </a:r>
          </a:p>
        </p:txBody>
      </p:sp>
      <p:grpSp>
        <p:nvGrpSpPr>
          <p:cNvPr id="54281" name="Group 9"/>
          <p:cNvGrpSpPr>
            <a:grpSpLocks/>
          </p:cNvGrpSpPr>
          <p:nvPr/>
        </p:nvGrpSpPr>
        <p:grpSpPr bwMode="auto">
          <a:xfrm>
            <a:off x="990600" y="2133600"/>
            <a:ext cx="6858000" cy="3429000"/>
            <a:chOff x="528" y="1200"/>
            <a:chExt cx="4752" cy="2352"/>
          </a:xfrm>
        </p:grpSpPr>
        <p:sp>
          <p:nvSpPr>
            <p:cNvPr id="54275" name="AutoShape 3"/>
            <p:cNvSpPr>
              <a:spLocks noChangeArrowheads="1"/>
            </p:cNvSpPr>
            <p:nvPr/>
          </p:nvSpPr>
          <p:spPr bwMode="gray">
            <a:xfrm>
              <a:off x="3504" y="1728"/>
              <a:ext cx="1776" cy="1824"/>
            </a:xfrm>
            <a:prstGeom prst="chevron">
              <a:avLst>
                <a:gd name="adj" fmla="val 16468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76" name="AutoShape 4"/>
            <p:cNvSpPr>
              <a:spLocks noChangeArrowheads="1"/>
            </p:cNvSpPr>
            <p:nvPr/>
          </p:nvSpPr>
          <p:spPr bwMode="gray">
            <a:xfrm>
              <a:off x="2016" y="1728"/>
              <a:ext cx="1872" cy="1824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77" name="AutoShape 5"/>
            <p:cNvSpPr>
              <a:spLocks noChangeArrowheads="1"/>
            </p:cNvSpPr>
            <p:nvPr/>
          </p:nvSpPr>
          <p:spPr bwMode="gray">
            <a:xfrm>
              <a:off x="528" y="1728"/>
              <a:ext cx="1872" cy="1824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78" name="AutoShape 6"/>
            <p:cNvSpPr>
              <a:spLocks noChangeArrowheads="1"/>
            </p:cNvSpPr>
            <p:nvPr/>
          </p:nvSpPr>
          <p:spPr bwMode="gray">
            <a:xfrm>
              <a:off x="672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CN" sz="2000" b="1">
                  <a:solidFill>
                    <a:schemeClr val="bg1"/>
                  </a:solidFill>
                  <a:ea typeface="宋体" pitchFamily="2" charset="-122"/>
                </a:rPr>
                <a:t>Phase 1</a:t>
              </a:r>
            </a:p>
          </p:txBody>
        </p:sp>
        <p:sp>
          <p:nvSpPr>
            <p:cNvPr id="54279" name="AutoShape 7"/>
            <p:cNvSpPr>
              <a:spLocks noChangeArrowheads="1"/>
            </p:cNvSpPr>
            <p:nvPr/>
          </p:nvSpPr>
          <p:spPr bwMode="gray">
            <a:xfrm>
              <a:off x="2133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ea typeface="宋体" pitchFamily="2" charset="-122"/>
                </a:rPr>
                <a:t>Phase 2</a:t>
              </a:r>
            </a:p>
          </p:txBody>
        </p:sp>
        <p:sp>
          <p:nvSpPr>
            <p:cNvPr id="54280" name="AutoShape 8"/>
            <p:cNvSpPr>
              <a:spLocks noChangeArrowheads="1"/>
            </p:cNvSpPr>
            <p:nvPr/>
          </p:nvSpPr>
          <p:spPr bwMode="gray">
            <a:xfrm>
              <a:off x="3600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ea typeface="宋体" pitchFamily="2" charset="-122"/>
                </a:rPr>
                <a:t>Phase 3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Block Diagram</a:t>
            </a: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6151563" y="3433763"/>
            <a:ext cx="1620837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4456113" y="3433763"/>
            <a:ext cx="1611312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773363" y="3433763"/>
            <a:ext cx="1563687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1066800" y="3433763"/>
            <a:ext cx="1620838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5303" name="Group 7"/>
          <p:cNvGrpSpPr>
            <a:grpSpLocks/>
          </p:cNvGrpSpPr>
          <p:nvPr/>
        </p:nvGrpSpPr>
        <p:grpSpPr bwMode="auto">
          <a:xfrm>
            <a:off x="1287463" y="2057400"/>
            <a:ext cx="5895975" cy="936625"/>
            <a:chOff x="624" y="1152"/>
            <a:chExt cx="4080" cy="720"/>
          </a:xfrm>
        </p:grpSpPr>
        <p:sp>
          <p:nvSpPr>
            <p:cNvPr id="55304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grpSp>
          <p:nvGrpSpPr>
            <p:cNvPr id="55305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55306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07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08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09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5310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grpSp>
          <p:nvGrpSpPr>
            <p:cNvPr id="55311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55312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13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14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15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5316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grpSp>
          <p:nvGrpSpPr>
            <p:cNvPr id="55317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55318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19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20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21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5322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</p:grpSp>
      <p:sp>
        <p:nvSpPr>
          <p:cNvPr id="55323" name="Rectangle 27"/>
          <p:cNvSpPr>
            <a:spLocks noChangeArrowheads="1"/>
          </p:cNvSpPr>
          <p:nvPr/>
        </p:nvSpPr>
        <p:spPr bwMode="gray">
          <a:xfrm>
            <a:off x="1441450" y="235902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TEXT</a:t>
            </a: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gray">
          <a:xfrm>
            <a:off x="3136900" y="235902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TEXT</a:t>
            </a: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gray">
          <a:xfrm>
            <a:off x="4683125" y="235902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TEXT</a:t>
            </a: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gray">
          <a:xfrm>
            <a:off x="6378575" y="235902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TEXT</a:t>
            </a:r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1447800" y="36512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tx2"/>
                </a:solidFill>
                <a:ea typeface="宋体" pitchFamily="2" charset="-122"/>
              </a:rPr>
              <a:t>TEXT</a:t>
            </a:r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3141663" y="36512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tx2"/>
                </a:solidFill>
                <a:ea typeface="宋体" pitchFamily="2" charset="-122"/>
              </a:rPr>
              <a:t>TEXT</a:t>
            </a:r>
          </a:p>
        </p:txBody>
      </p:sp>
      <p:sp>
        <p:nvSpPr>
          <p:cNvPr id="55329" name="Rectangle 33"/>
          <p:cNvSpPr>
            <a:spLocks noChangeArrowheads="1"/>
          </p:cNvSpPr>
          <p:nvPr/>
        </p:nvSpPr>
        <p:spPr bwMode="auto">
          <a:xfrm>
            <a:off x="4837113" y="36512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tx2"/>
                </a:solidFill>
                <a:ea typeface="宋体" pitchFamily="2" charset="-122"/>
              </a:rPr>
              <a:t>TEXT</a:t>
            </a:r>
          </a:p>
        </p:txBody>
      </p:sp>
      <p:sp>
        <p:nvSpPr>
          <p:cNvPr id="55330" name="Rectangle 34"/>
          <p:cNvSpPr>
            <a:spLocks noChangeArrowheads="1"/>
          </p:cNvSpPr>
          <p:nvPr/>
        </p:nvSpPr>
        <p:spPr bwMode="auto">
          <a:xfrm>
            <a:off x="6532563" y="36512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tx2"/>
                </a:solidFill>
                <a:ea typeface="宋体" pitchFamily="2" charset="-122"/>
              </a:rPr>
              <a:t>TEXT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Table</a:t>
            </a:r>
          </a:p>
        </p:txBody>
      </p:sp>
      <p:sp>
        <p:nvSpPr>
          <p:cNvPr id="56491" name="Freeform 171"/>
          <p:cNvSpPr>
            <a:spLocks noEditPoints="1"/>
          </p:cNvSpPr>
          <p:nvPr/>
        </p:nvSpPr>
        <p:spPr bwMode="gray">
          <a:xfrm flipH="1">
            <a:off x="4832350" y="2727325"/>
            <a:ext cx="3168650" cy="2895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36471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56492" name="Group 172"/>
          <p:cNvGrpSpPr>
            <a:grpSpLocks/>
          </p:cNvGrpSpPr>
          <p:nvPr/>
        </p:nvGrpSpPr>
        <p:grpSpPr bwMode="auto">
          <a:xfrm>
            <a:off x="882650" y="2025650"/>
            <a:ext cx="4111625" cy="3917950"/>
            <a:chOff x="528" y="1084"/>
            <a:chExt cx="2590" cy="2468"/>
          </a:xfrm>
        </p:grpSpPr>
        <p:sp>
          <p:nvSpPr>
            <p:cNvPr id="56493" name="AutoShape 173"/>
            <p:cNvSpPr>
              <a:spLocks noChangeArrowheads="1"/>
            </p:cNvSpPr>
            <p:nvPr/>
          </p:nvSpPr>
          <p:spPr bwMode="gray">
            <a:xfrm rot="5432887">
              <a:off x="2183" y="183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  <a:ea typeface="宋体" pitchFamily="2" charset="-122"/>
                </a:rPr>
                <a:t>Text</a:t>
              </a:r>
            </a:p>
          </p:txBody>
        </p:sp>
        <p:sp>
          <p:nvSpPr>
            <p:cNvPr id="56494" name="AutoShape 174"/>
            <p:cNvSpPr>
              <a:spLocks noChangeArrowheads="1"/>
            </p:cNvSpPr>
            <p:nvPr/>
          </p:nvSpPr>
          <p:spPr bwMode="gray">
            <a:xfrm rot="5432887">
              <a:off x="1735" y="111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  <a:ea typeface="宋体" pitchFamily="2" charset="-122"/>
                </a:rPr>
                <a:t>Text</a:t>
              </a:r>
            </a:p>
          </p:txBody>
        </p:sp>
        <p:sp>
          <p:nvSpPr>
            <p:cNvPr id="56495" name="AutoShape 175"/>
            <p:cNvSpPr>
              <a:spLocks noChangeArrowheads="1"/>
            </p:cNvSpPr>
            <p:nvPr/>
          </p:nvSpPr>
          <p:spPr bwMode="gray">
            <a:xfrm rot="5432887">
              <a:off x="1783" y="258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  <a:ea typeface="宋体" pitchFamily="2" charset="-122"/>
                </a:rPr>
                <a:t>Text</a:t>
              </a:r>
            </a:p>
          </p:txBody>
        </p:sp>
        <p:sp>
          <p:nvSpPr>
            <p:cNvPr id="56496" name="AutoShape 176"/>
            <p:cNvSpPr>
              <a:spLocks noChangeArrowheads="1"/>
            </p:cNvSpPr>
            <p:nvPr/>
          </p:nvSpPr>
          <p:spPr bwMode="gray">
            <a:xfrm rot="5400000">
              <a:off x="1337" y="1858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zh-CN" sz="2400" b="1">
                  <a:solidFill>
                    <a:srgbClr val="FFFFFF"/>
                  </a:solidFill>
                  <a:ea typeface="宋体" pitchFamily="2" charset="-122"/>
                </a:rPr>
                <a:t>Title</a:t>
              </a:r>
            </a:p>
          </p:txBody>
        </p:sp>
        <p:sp>
          <p:nvSpPr>
            <p:cNvPr id="56497" name="AutoShape 177"/>
            <p:cNvSpPr>
              <a:spLocks noChangeArrowheads="1"/>
            </p:cNvSpPr>
            <p:nvPr/>
          </p:nvSpPr>
          <p:spPr bwMode="gray">
            <a:xfrm rot="5432887">
              <a:off x="907" y="115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  <a:ea typeface="宋体" pitchFamily="2" charset="-122"/>
                </a:rPr>
                <a:t>Text</a:t>
              </a:r>
            </a:p>
          </p:txBody>
        </p:sp>
        <p:sp>
          <p:nvSpPr>
            <p:cNvPr id="56498" name="AutoShape 178"/>
            <p:cNvSpPr>
              <a:spLocks noChangeArrowheads="1"/>
            </p:cNvSpPr>
            <p:nvPr/>
          </p:nvSpPr>
          <p:spPr bwMode="gray">
            <a:xfrm rot="5432887">
              <a:off x="940" y="2617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  <a:ea typeface="宋体" pitchFamily="2" charset="-122"/>
                </a:rPr>
                <a:t>Text</a:t>
              </a:r>
            </a:p>
          </p:txBody>
        </p:sp>
        <p:sp>
          <p:nvSpPr>
            <p:cNvPr id="56499" name="AutoShape 179"/>
            <p:cNvSpPr>
              <a:spLocks noChangeArrowheads="1"/>
            </p:cNvSpPr>
            <p:nvPr/>
          </p:nvSpPr>
          <p:spPr bwMode="gray">
            <a:xfrm rot="5432887">
              <a:off x="501" y="1899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  <a:ea typeface="宋体" pitchFamily="2" charset="-122"/>
                </a:rPr>
                <a:t>Text</a:t>
              </a:r>
            </a:p>
          </p:txBody>
        </p:sp>
      </p:grpSp>
      <p:sp>
        <p:nvSpPr>
          <p:cNvPr id="56501" name="Rectangle 181"/>
          <p:cNvSpPr>
            <a:spLocks noChangeArrowheads="1"/>
          </p:cNvSpPr>
          <p:nvPr/>
        </p:nvSpPr>
        <p:spPr bwMode="auto">
          <a:xfrm>
            <a:off x="5197475" y="2162175"/>
            <a:ext cx="2616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 b="1">
                <a:solidFill>
                  <a:schemeClr val="tx2"/>
                </a:solidFill>
                <a:ea typeface="宋体" pitchFamily="2" charset="-122"/>
              </a:rPr>
              <a:t>Add Your Text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3-D Pie Chart</a:t>
            </a:r>
          </a:p>
        </p:txBody>
      </p:sp>
      <p:grpSp>
        <p:nvGrpSpPr>
          <p:cNvPr id="57374" name="Group 30"/>
          <p:cNvGrpSpPr>
            <a:grpSpLocks/>
          </p:cNvGrpSpPr>
          <p:nvPr/>
        </p:nvGrpSpPr>
        <p:grpSpPr bwMode="auto">
          <a:xfrm>
            <a:off x="1295400" y="2073275"/>
            <a:ext cx="6378575" cy="3748088"/>
            <a:chOff x="816" y="1306"/>
            <a:chExt cx="4018" cy="2361"/>
          </a:xfrm>
        </p:grpSpPr>
        <p:sp>
          <p:nvSpPr>
            <p:cNvPr id="57347" name="Oval 3"/>
            <p:cNvSpPr>
              <a:spLocks noChangeArrowheads="1"/>
            </p:cNvSpPr>
            <p:nvPr/>
          </p:nvSpPr>
          <p:spPr bwMode="ltGray">
            <a:xfrm>
              <a:off x="1330" y="2832"/>
              <a:ext cx="3504" cy="835"/>
            </a:xfrm>
            <a:prstGeom prst="ellipse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292929">
                    <a:gamma/>
                    <a:tint val="21176"/>
                    <a:invGamma/>
                    <a:alpha val="38000"/>
                  </a:srgbClr>
                </a:gs>
              </a:gsLst>
              <a:lin ang="2700000" scaled="1"/>
            </a:gradFill>
            <a:ln w="3175">
              <a:noFill/>
              <a:round/>
              <a:headEnd/>
              <a:tailEnd type="none" w="sm" len="sm"/>
            </a:ln>
            <a:effectLst/>
          </p:spPr>
          <p:txBody>
            <a:bodyPr vert="eaVert"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57348" name="Oval 4"/>
            <p:cNvSpPr>
              <a:spLocks noChangeArrowheads="1"/>
            </p:cNvSpPr>
            <p:nvPr/>
          </p:nvSpPr>
          <p:spPr bwMode="gray">
            <a:xfrm rot="-998297">
              <a:off x="873" y="1530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29698D"/>
                </a:gs>
                <a:gs pos="50000">
                  <a:srgbClr val="29698D">
                    <a:gamma/>
                    <a:tint val="24314"/>
                    <a:invGamma/>
                  </a:srgbClr>
                </a:gs>
                <a:gs pos="100000">
                  <a:srgbClr val="29698D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49" name="Oval 5"/>
            <p:cNvSpPr>
              <a:spLocks noChangeArrowheads="1"/>
            </p:cNvSpPr>
            <p:nvPr/>
          </p:nvSpPr>
          <p:spPr bwMode="gray">
            <a:xfrm rot="-998297">
              <a:off x="908" y="1428"/>
              <a:ext cx="3505" cy="1841"/>
            </a:xfrm>
            <a:prstGeom prst="ellipse">
              <a:avLst/>
            </a:prstGeom>
            <a:gradFill rotWithShape="1">
              <a:gsLst>
                <a:gs pos="0">
                  <a:srgbClr val="33CCCC">
                    <a:gamma/>
                    <a:shade val="63529"/>
                    <a:invGamma/>
                  </a:srgbClr>
                </a:gs>
                <a:gs pos="100000">
                  <a:srgbClr val="33CCCC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50" name="Arc 6"/>
            <p:cNvSpPr>
              <a:spLocks/>
            </p:cNvSpPr>
            <p:nvPr/>
          </p:nvSpPr>
          <p:spPr bwMode="gray">
            <a:xfrm rot="-998297">
              <a:off x="2718" y="2103"/>
              <a:ext cx="1671" cy="832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933 w 19933"/>
                <a:gd name="T1" fmla="*/ 8321 h 19523"/>
                <a:gd name="T2" fmla="*/ 9242 w 19933"/>
                <a:gd name="T3" fmla="*/ 19523 h 19523"/>
                <a:gd name="T4" fmla="*/ 0 w 19933"/>
                <a:gd name="T5" fmla="*/ 0 h 19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33" h="19523" fill="none" extrusionOk="0">
                  <a:moveTo>
                    <a:pt x="19932" y="8320"/>
                  </a:moveTo>
                  <a:cubicBezTo>
                    <a:pt x="17876" y="13247"/>
                    <a:pt x="14067" y="17238"/>
                    <a:pt x="9241" y="19522"/>
                  </a:cubicBezTo>
                </a:path>
                <a:path w="19933" h="19523" stroke="0" extrusionOk="0">
                  <a:moveTo>
                    <a:pt x="19932" y="8320"/>
                  </a:moveTo>
                  <a:cubicBezTo>
                    <a:pt x="17876" y="13247"/>
                    <a:pt x="14067" y="17238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AF13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51" name="Arc 7"/>
            <p:cNvSpPr>
              <a:spLocks/>
            </p:cNvSpPr>
            <p:nvPr/>
          </p:nvSpPr>
          <p:spPr bwMode="gray">
            <a:xfrm rot="-998297">
              <a:off x="2577" y="1477"/>
              <a:ext cx="1795" cy="969"/>
            </a:xfrm>
            <a:custGeom>
              <a:avLst/>
              <a:gdLst>
                <a:gd name="G0" fmla="+- 0 0 0"/>
                <a:gd name="G1" fmla="+- 14335 0 0"/>
                <a:gd name="G2" fmla="+- 21600 0 0"/>
                <a:gd name="T0" fmla="*/ 16157 w 21600"/>
                <a:gd name="T1" fmla="*/ 0 h 22718"/>
                <a:gd name="T2" fmla="*/ 19907 w 21600"/>
                <a:gd name="T3" fmla="*/ 22718 h 22718"/>
                <a:gd name="T4" fmla="*/ 0 w 21600"/>
                <a:gd name="T5" fmla="*/ 14335 h 2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718" fill="none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</a:path>
                <a:path w="21600" h="22718" stroke="0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  <a:lnTo>
                    <a:pt x="0" y="14335"/>
                  </a:lnTo>
                  <a:close/>
                </a:path>
              </a:pathLst>
            </a:custGeom>
            <a:solidFill>
              <a:srgbClr val="00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57352" name="Arc 8"/>
            <p:cNvSpPr>
              <a:spLocks/>
            </p:cNvSpPr>
            <p:nvPr/>
          </p:nvSpPr>
          <p:spPr bwMode="gray">
            <a:xfrm rot="20601703" flipH="1">
              <a:off x="960" y="2293"/>
              <a:ext cx="1812" cy="1027"/>
            </a:xfrm>
            <a:custGeom>
              <a:avLst/>
              <a:gdLst>
                <a:gd name="G0" fmla="+- 0 0 0"/>
                <a:gd name="G1" fmla="+- 6947 0 0"/>
                <a:gd name="G2" fmla="+- 21600 0 0"/>
                <a:gd name="T0" fmla="*/ 20452 w 21600"/>
                <a:gd name="T1" fmla="*/ 0 h 24439"/>
                <a:gd name="T2" fmla="*/ 12673 w 21600"/>
                <a:gd name="T3" fmla="*/ 24439 h 24439"/>
                <a:gd name="T4" fmla="*/ 0 w 21600"/>
                <a:gd name="T5" fmla="*/ 6947 h 24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439" fill="none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</a:path>
                <a:path w="21600" h="24439" stroke="0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  <a:lnTo>
                    <a:pt x="0" y="6947"/>
                  </a:lnTo>
                  <a:close/>
                </a:path>
              </a:pathLst>
            </a:custGeom>
            <a:gradFill rotWithShape="1">
              <a:gsLst>
                <a:gs pos="0">
                  <a:srgbClr val="47ABE3">
                    <a:gamma/>
                    <a:tint val="45490"/>
                    <a:invGamma/>
                  </a:srgbClr>
                </a:gs>
                <a:gs pos="100000">
                  <a:srgbClr val="47ABE3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53" name="Arc 9"/>
            <p:cNvSpPr>
              <a:spLocks/>
            </p:cNvSpPr>
            <p:nvPr/>
          </p:nvSpPr>
          <p:spPr bwMode="gray">
            <a:xfrm rot="-998297">
              <a:off x="2100" y="1306"/>
              <a:ext cx="1773" cy="893"/>
            </a:xfrm>
            <a:custGeom>
              <a:avLst/>
              <a:gdLst>
                <a:gd name="G0" fmla="+- 4839 0 0"/>
                <a:gd name="G1" fmla="+- 21600 0 0"/>
                <a:gd name="G2" fmla="+- 21600 0 0"/>
                <a:gd name="T0" fmla="*/ 0 w 21397"/>
                <a:gd name="T1" fmla="*/ 549 h 21600"/>
                <a:gd name="T2" fmla="*/ 21397 w 21397"/>
                <a:gd name="T3" fmla="*/ 7730 h 21600"/>
                <a:gd name="T4" fmla="*/ 4839 w 213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97" h="21600" fill="none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</a:path>
                <a:path w="21397" h="21600" stroke="0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  <a:lnTo>
                    <a:pt x="4839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AAA0F8">
                    <a:gamma/>
                    <a:shade val="46275"/>
                    <a:invGamma/>
                  </a:srgbClr>
                </a:gs>
                <a:gs pos="100000">
                  <a:srgbClr val="AAA0F8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54" name="Arc 10"/>
            <p:cNvSpPr>
              <a:spLocks/>
            </p:cNvSpPr>
            <p:nvPr/>
          </p:nvSpPr>
          <p:spPr bwMode="gray">
            <a:xfrm rot="20601703" flipH="1">
              <a:off x="816" y="1717"/>
              <a:ext cx="1740" cy="870"/>
            </a:xfrm>
            <a:custGeom>
              <a:avLst/>
              <a:gdLst>
                <a:gd name="G0" fmla="+- 0 0 0"/>
                <a:gd name="G1" fmla="+- 21142 0 0"/>
                <a:gd name="G2" fmla="+- 21600 0 0"/>
                <a:gd name="T0" fmla="*/ 4423 w 20934"/>
                <a:gd name="T1" fmla="*/ 0 h 21142"/>
                <a:gd name="T2" fmla="*/ 20934 w 20934"/>
                <a:gd name="T3" fmla="*/ 15820 h 21142"/>
                <a:gd name="T4" fmla="*/ 0 w 20934"/>
                <a:gd name="T5" fmla="*/ 21142 h 2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34" h="21142" fill="none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</a:path>
                <a:path w="20934" h="21142" stroke="0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  <a:lnTo>
                    <a:pt x="0" y="21142"/>
                  </a:lnTo>
                  <a:close/>
                </a:path>
              </a:pathLst>
            </a:custGeom>
            <a:gradFill rotWithShape="1">
              <a:gsLst>
                <a:gs pos="0">
                  <a:srgbClr val="47ABE3"/>
                </a:gs>
                <a:gs pos="100000">
                  <a:srgbClr val="47ABE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55" name="Freeform 11"/>
            <p:cNvSpPr>
              <a:spLocks/>
            </p:cNvSpPr>
            <p:nvPr/>
          </p:nvSpPr>
          <p:spPr bwMode="gray">
            <a:xfrm rot="-998297">
              <a:off x="2791" y="2260"/>
              <a:ext cx="769" cy="944"/>
            </a:xfrm>
            <a:custGeom>
              <a:avLst/>
              <a:gdLst/>
              <a:ahLst/>
              <a:cxnLst>
                <a:cxn ang="0">
                  <a:pos x="480" y="716"/>
                </a:cxn>
                <a:cxn ang="0">
                  <a:pos x="480" y="604"/>
                </a:cxn>
                <a:cxn ang="0">
                  <a:pos x="0" y="0"/>
                </a:cxn>
              </a:cxnLst>
              <a:rect l="0" t="0" r="r" b="b"/>
              <a:pathLst>
                <a:path w="480" h="716">
                  <a:moveTo>
                    <a:pt x="480" y="716"/>
                  </a:moveTo>
                  <a:lnTo>
                    <a:pt x="480" y="604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6A93DE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57356" name="Freeform 12"/>
            <p:cNvSpPr>
              <a:spLocks/>
            </p:cNvSpPr>
            <p:nvPr/>
          </p:nvSpPr>
          <p:spPr bwMode="gray">
            <a:xfrm rot="-998297">
              <a:off x="2724" y="2101"/>
              <a:ext cx="1614" cy="510"/>
            </a:xfrm>
            <a:custGeom>
              <a:avLst/>
              <a:gdLst/>
              <a:ahLst/>
              <a:cxnLst>
                <a:cxn ang="0">
                  <a:pos x="1008" y="388"/>
                </a:cxn>
                <a:cxn ang="0">
                  <a:pos x="1000" y="284"/>
                </a:cxn>
                <a:cxn ang="0">
                  <a:pos x="0" y="0"/>
                </a:cxn>
              </a:cxnLst>
              <a:rect l="0" t="0" r="r" b="b"/>
              <a:pathLst>
                <a:path w="1008" h="388">
                  <a:moveTo>
                    <a:pt x="1008" y="388"/>
                  </a:moveTo>
                  <a:lnTo>
                    <a:pt x="1000" y="284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57357" name="Group 13"/>
            <p:cNvGrpSpPr>
              <a:grpSpLocks/>
            </p:cNvGrpSpPr>
            <p:nvPr/>
          </p:nvGrpSpPr>
          <p:grpSpPr bwMode="auto">
            <a:xfrm>
              <a:off x="2536" y="2121"/>
              <a:ext cx="1915" cy="1087"/>
              <a:chOff x="2694" y="1900"/>
              <a:chExt cx="1915" cy="1087"/>
            </a:xfrm>
          </p:grpSpPr>
          <p:sp>
            <p:nvSpPr>
              <p:cNvPr id="57358" name="Arc 14"/>
              <p:cNvSpPr>
                <a:spLocks/>
              </p:cNvSpPr>
              <p:nvPr/>
            </p:nvSpPr>
            <p:spPr bwMode="gray">
              <a:xfrm rot="-886887">
                <a:off x="2694" y="1900"/>
                <a:ext cx="1858" cy="801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866 w 19866"/>
                  <a:gd name="T1" fmla="*/ 8479 h 19523"/>
                  <a:gd name="T2" fmla="*/ 9242 w 19866"/>
                  <a:gd name="T3" fmla="*/ 19523 h 19523"/>
                  <a:gd name="T4" fmla="*/ 0 w 19866"/>
                  <a:gd name="T5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66" h="19523" fill="none" extrusionOk="0">
                    <a:moveTo>
                      <a:pt x="19866" y="8479"/>
                    </a:moveTo>
                    <a:cubicBezTo>
                      <a:pt x="17793" y="13335"/>
                      <a:pt x="14014" y="17263"/>
                      <a:pt x="9241" y="19522"/>
                    </a:cubicBezTo>
                  </a:path>
                  <a:path w="19866" h="19523" stroke="0" extrusionOk="0">
                    <a:moveTo>
                      <a:pt x="19866" y="8479"/>
                    </a:moveTo>
                    <a:cubicBezTo>
                      <a:pt x="17793" y="13335"/>
                      <a:pt x="14014" y="17263"/>
                      <a:pt x="9241" y="195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2973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gray">
              <a:xfrm rot="-886887">
                <a:off x="2747" y="2019"/>
                <a:ext cx="868" cy="968"/>
              </a:xfrm>
              <a:custGeom>
                <a:avLst/>
                <a:gdLst/>
                <a:ahLst/>
                <a:cxnLst>
                  <a:cxn ang="0">
                    <a:pos x="480" y="633"/>
                  </a:cxn>
                  <a:cxn ang="0">
                    <a:pos x="486" y="762"/>
                  </a:cxn>
                  <a:cxn ang="0">
                    <a:pos x="9" y="129"/>
                  </a:cxn>
                  <a:cxn ang="0">
                    <a:pos x="0" y="0"/>
                  </a:cxn>
                  <a:cxn ang="0">
                    <a:pos x="480" y="633"/>
                  </a:cxn>
                </a:cxnLst>
                <a:rect l="0" t="0" r="r" b="b"/>
                <a:pathLst>
                  <a:path w="486" h="762">
                    <a:moveTo>
                      <a:pt x="480" y="633"/>
                    </a:moveTo>
                    <a:lnTo>
                      <a:pt x="486" y="762"/>
                    </a:lnTo>
                    <a:lnTo>
                      <a:pt x="9" y="129"/>
                    </a:lnTo>
                    <a:lnTo>
                      <a:pt x="0" y="0"/>
                    </a:lnTo>
                    <a:lnTo>
                      <a:pt x="480" y="63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52973">
                      <a:gamma/>
                      <a:tint val="73725"/>
                      <a:invGamma/>
                    </a:srgbClr>
                  </a:gs>
                  <a:gs pos="100000">
                    <a:srgbClr val="35297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360" name="Freeform 16"/>
              <p:cNvSpPr>
                <a:spLocks/>
              </p:cNvSpPr>
              <p:nvPr/>
            </p:nvSpPr>
            <p:spPr bwMode="gray">
              <a:xfrm rot="-886887">
                <a:off x="3614" y="2125"/>
                <a:ext cx="995" cy="617"/>
              </a:xfrm>
              <a:custGeom>
                <a:avLst/>
                <a:gdLst/>
                <a:ahLst/>
                <a:cxnLst>
                  <a:cxn ang="0">
                    <a:pos x="0" y="342"/>
                  </a:cxn>
                  <a:cxn ang="0">
                    <a:pos x="552" y="0"/>
                  </a:cxn>
                  <a:cxn ang="0">
                    <a:pos x="556" y="138"/>
                  </a:cxn>
                  <a:cxn ang="0">
                    <a:pos x="346" y="338"/>
                  </a:cxn>
                  <a:cxn ang="0">
                    <a:pos x="6" y="486"/>
                  </a:cxn>
                  <a:cxn ang="0">
                    <a:pos x="0" y="342"/>
                  </a:cxn>
                </a:cxnLst>
                <a:rect l="0" t="0" r="r" b="b"/>
                <a:pathLst>
                  <a:path w="556" h="486">
                    <a:moveTo>
                      <a:pt x="0" y="342"/>
                    </a:moveTo>
                    <a:lnTo>
                      <a:pt x="552" y="0"/>
                    </a:lnTo>
                    <a:lnTo>
                      <a:pt x="556" y="138"/>
                    </a:lnTo>
                    <a:cubicBezTo>
                      <a:pt x="522" y="194"/>
                      <a:pt x="438" y="280"/>
                      <a:pt x="346" y="338"/>
                    </a:cubicBezTo>
                    <a:cubicBezTo>
                      <a:pt x="254" y="396"/>
                      <a:pt x="64" y="485"/>
                      <a:pt x="6" y="486"/>
                    </a:cubicBezTo>
                    <a:cubicBezTo>
                      <a:pt x="8" y="434"/>
                      <a:pt x="1" y="372"/>
                      <a:pt x="0" y="342"/>
                    </a:cubicBezTo>
                    <a:close/>
                  </a:path>
                </a:pathLst>
              </a:custGeom>
              <a:solidFill>
                <a:srgbClr val="352973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7361" name="Group 17"/>
            <p:cNvGrpSpPr>
              <a:grpSpLocks/>
            </p:cNvGrpSpPr>
            <p:nvPr/>
          </p:nvGrpSpPr>
          <p:grpSpPr bwMode="auto">
            <a:xfrm>
              <a:off x="2866" y="2045"/>
              <a:ext cx="1892" cy="1197"/>
              <a:chOff x="2914" y="1816"/>
              <a:chExt cx="1892" cy="1197"/>
            </a:xfrm>
          </p:grpSpPr>
          <p:sp>
            <p:nvSpPr>
              <p:cNvPr id="57362" name="Freeform 18"/>
              <p:cNvSpPr>
                <a:spLocks/>
              </p:cNvSpPr>
              <p:nvPr/>
            </p:nvSpPr>
            <p:spPr bwMode="gray">
              <a:xfrm rot="-998297">
                <a:off x="3826" y="2056"/>
                <a:ext cx="980" cy="688"/>
              </a:xfrm>
              <a:custGeom>
                <a:avLst/>
                <a:gdLst/>
                <a:ahLst/>
                <a:cxnLst>
                  <a:cxn ang="0">
                    <a:pos x="0" y="342"/>
                  </a:cxn>
                  <a:cxn ang="0">
                    <a:pos x="552" y="0"/>
                  </a:cxn>
                  <a:cxn ang="0">
                    <a:pos x="556" y="138"/>
                  </a:cxn>
                  <a:cxn ang="0">
                    <a:pos x="346" y="338"/>
                  </a:cxn>
                  <a:cxn ang="0">
                    <a:pos x="6" y="486"/>
                  </a:cxn>
                  <a:cxn ang="0">
                    <a:pos x="0" y="342"/>
                  </a:cxn>
                </a:cxnLst>
                <a:rect l="0" t="0" r="r" b="b"/>
                <a:pathLst>
                  <a:path w="556" h="486">
                    <a:moveTo>
                      <a:pt x="0" y="342"/>
                    </a:moveTo>
                    <a:lnTo>
                      <a:pt x="552" y="0"/>
                    </a:lnTo>
                    <a:lnTo>
                      <a:pt x="556" y="138"/>
                    </a:lnTo>
                    <a:cubicBezTo>
                      <a:pt x="522" y="194"/>
                      <a:pt x="438" y="280"/>
                      <a:pt x="346" y="338"/>
                    </a:cubicBezTo>
                    <a:cubicBezTo>
                      <a:pt x="254" y="396"/>
                      <a:pt x="64" y="485"/>
                      <a:pt x="6" y="486"/>
                    </a:cubicBezTo>
                    <a:cubicBezTo>
                      <a:pt x="8" y="434"/>
                      <a:pt x="1" y="372"/>
                      <a:pt x="0" y="34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600CC">
                      <a:gamma/>
                      <a:tint val="45490"/>
                      <a:invGamma/>
                    </a:srgbClr>
                  </a:gs>
                  <a:gs pos="100000">
                    <a:srgbClr val="6600CC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363" name="Arc 19"/>
              <p:cNvSpPr>
                <a:spLocks/>
              </p:cNvSpPr>
              <p:nvPr/>
            </p:nvSpPr>
            <p:spPr bwMode="gray">
              <a:xfrm rot="-1060795">
                <a:off x="2914" y="1816"/>
                <a:ext cx="1830" cy="88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866 w 19866"/>
                  <a:gd name="T1" fmla="*/ 8479 h 19523"/>
                  <a:gd name="T2" fmla="*/ 9242 w 19866"/>
                  <a:gd name="T3" fmla="*/ 19523 h 19523"/>
                  <a:gd name="T4" fmla="*/ 0 w 19866"/>
                  <a:gd name="T5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66" h="19523" fill="none" extrusionOk="0">
                    <a:moveTo>
                      <a:pt x="19866" y="8479"/>
                    </a:moveTo>
                    <a:cubicBezTo>
                      <a:pt x="17793" y="13335"/>
                      <a:pt x="14014" y="17263"/>
                      <a:pt x="9241" y="19522"/>
                    </a:cubicBezTo>
                  </a:path>
                  <a:path w="19866" h="19523" stroke="0" extrusionOk="0">
                    <a:moveTo>
                      <a:pt x="19866" y="8479"/>
                    </a:moveTo>
                    <a:cubicBezTo>
                      <a:pt x="17793" y="13335"/>
                      <a:pt x="14014" y="17263"/>
                      <a:pt x="9241" y="195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7364" name="Freeform 20"/>
              <p:cNvSpPr>
                <a:spLocks/>
              </p:cNvSpPr>
              <p:nvPr/>
            </p:nvSpPr>
            <p:spPr bwMode="gray">
              <a:xfrm rot="-998297">
                <a:off x="2997" y="1949"/>
                <a:ext cx="839" cy="1064"/>
              </a:xfrm>
              <a:custGeom>
                <a:avLst/>
                <a:gdLst/>
                <a:ahLst/>
                <a:cxnLst>
                  <a:cxn ang="0">
                    <a:pos x="480" y="633"/>
                  </a:cxn>
                  <a:cxn ang="0">
                    <a:pos x="486" y="762"/>
                  </a:cxn>
                  <a:cxn ang="0">
                    <a:pos x="9" y="129"/>
                  </a:cxn>
                  <a:cxn ang="0">
                    <a:pos x="0" y="0"/>
                  </a:cxn>
                  <a:cxn ang="0">
                    <a:pos x="480" y="633"/>
                  </a:cxn>
                </a:cxnLst>
                <a:rect l="0" t="0" r="r" b="b"/>
                <a:pathLst>
                  <a:path w="486" h="762">
                    <a:moveTo>
                      <a:pt x="480" y="633"/>
                    </a:moveTo>
                    <a:lnTo>
                      <a:pt x="486" y="762"/>
                    </a:lnTo>
                    <a:lnTo>
                      <a:pt x="9" y="129"/>
                    </a:lnTo>
                    <a:lnTo>
                      <a:pt x="0" y="0"/>
                    </a:lnTo>
                    <a:lnTo>
                      <a:pt x="480" y="63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007A1"/>
                  </a:gs>
                  <a:gs pos="100000">
                    <a:srgbClr val="5007A1">
                      <a:gamma/>
                      <a:tint val="45490"/>
                      <a:invGamma/>
                    </a:srgbClr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7365" name="Oval 21"/>
            <p:cNvSpPr>
              <a:spLocks noChangeArrowheads="1"/>
            </p:cNvSpPr>
            <p:nvPr/>
          </p:nvSpPr>
          <p:spPr bwMode="gray">
            <a:xfrm rot="-998297">
              <a:off x="1829" y="1878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66" name="Oval 22"/>
            <p:cNvSpPr>
              <a:spLocks noChangeArrowheads="1"/>
            </p:cNvSpPr>
            <p:nvPr/>
          </p:nvSpPr>
          <p:spPr bwMode="white">
            <a:xfrm rot="-998297">
              <a:off x="1877" y="2026"/>
              <a:ext cx="1653" cy="692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67" name="Text Box 23"/>
            <p:cNvSpPr txBox="1">
              <a:spLocks noChangeArrowheads="1"/>
            </p:cNvSpPr>
            <p:nvPr/>
          </p:nvSpPr>
          <p:spPr bwMode="gray">
            <a:xfrm>
              <a:off x="3552" y="1765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ea typeface="宋体" pitchFamily="2" charset="-122"/>
                </a:rPr>
                <a:t>TEXT</a:t>
              </a:r>
            </a:p>
          </p:txBody>
        </p:sp>
        <p:sp>
          <p:nvSpPr>
            <p:cNvPr id="57368" name="Text Box 24"/>
            <p:cNvSpPr txBox="1">
              <a:spLocks noChangeArrowheads="1"/>
            </p:cNvSpPr>
            <p:nvPr/>
          </p:nvSpPr>
          <p:spPr bwMode="gray">
            <a:xfrm>
              <a:off x="2544" y="1477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ea typeface="宋体" pitchFamily="2" charset="-122"/>
                </a:rPr>
                <a:t>TEXT</a:t>
              </a:r>
            </a:p>
          </p:txBody>
        </p:sp>
        <p:sp>
          <p:nvSpPr>
            <p:cNvPr id="57369" name="Text Box 25"/>
            <p:cNvSpPr txBox="1">
              <a:spLocks noChangeArrowheads="1"/>
            </p:cNvSpPr>
            <p:nvPr/>
          </p:nvSpPr>
          <p:spPr bwMode="gray">
            <a:xfrm>
              <a:off x="1392" y="1957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ea typeface="宋体" pitchFamily="2" charset="-122"/>
                </a:rPr>
                <a:t>TEXT</a:t>
              </a:r>
            </a:p>
          </p:txBody>
        </p:sp>
        <p:sp>
          <p:nvSpPr>
            <p:cNvPr id="57370" name="Text Box 26"/>
            <p:cNvSpPr txBox="1">
              <a:spLocks noChangeArrowheads="1"/>
            </p:cNvSpPr>
            <p:nvPr/>
          </p:nvSpPr>
          <p:spPr bwMode="gray">
            <a:xfrm>
              <a:off x="1248" y="2773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ea typeface="宋体" pitchFamily="2" charset="-122"/>
                </a:rPr>
                <a:t>TEXT</a:t>
              </a:r>
            </a:p>
          </p:txBody>
        </p:sp>
        <p:sp>
          <p:nvSpPr>
            <p:cNvPr id="57371" name="Text Box 27"/>
            <p:cNvSpPr txBox="1">
              <a:spLocks noChangeArrowheads="1"/>
            </p:cNvSpPr>
            <p:nvPr/>
          </p:nvSpPr>
          <p:spPr bwMode="gray">
            <a:xfrm>
              <a:off x="2352" y="2917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ea typeface="宋体" pitchFamily="2" charset="-122"/>
                </a:rPr>
                <a:t>TEXT</a:t>
              </a:r>
            </a:p>
          </p:txBody>
        </p:sp>
        <p:sp>
          <p:nvSpPr>
            <p:cNvPr id="57372" name="Text Box 28"/>
            <p:cNvSpPr txBox="1">
              <a:spLocks noChangeArrowheads="1"/>
            </p:cNvSpPr>
            <p:nvPr/>
          </p:nvSpPr>
          <p:spPr bwMode="gray">
            <a:xfrm>
              <a:off x="3600" y="2389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ea typeface="宋体" pitchFamily="2" charset="-122"/>
                </a:rPr>
                <a:t>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ea typeface="宋体" pitchFamily="2" charset="-122"/>
              </a:rPr>
              <a:t>Diagram</a:t>
            </a:r>
            <a:endParaRPr lang="en-US" altLang="zh-CN" sz="2000">
              <a:ea typeface="宋体" pitchFamily="2" charset="-122"/>
            </a:endParaRPr>
          </a:p>
        </p:txBody>
      </p:sp>
      <p:grpSp>
        <p:nvGrpSpPr>
          <p:cNvPr id="67631" name="Group 47"/>
          <p:cNvGrpSpPr>
            <a:grpSpLocks/>
          </p:cNvGrpSpPr>
          <p:nvPr/>
        </p:nvGrpSpPr>
        <p:grpSpPr bwMode="auto">
          <a:xfrm>
            <a:off x="1143000" y="1984375"/>
            <a:ext cx="2170113" cy="4035425"/>
            <a:chOff x="720" y="1296"/>
            <a:chExt cx="1367" cy="2542"/>
          </a:xfrm>
        </p:grpSpPr>
        <p:sp>
          <p:nvSpPr>
            <p:cNvPr id="67632" name="AutoShape 48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633" name="AutoShape 49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634" name="AutoShape 50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635" name="AutoShape 51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636" name="AutoShape 52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637" name="AutoShape 53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638" name="Group 54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67639" name="Oval 55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7640" name="Oval 56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7641" name="Oval 57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7642" name="Oval 58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7643" name="Oval 59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644" name="Text Box 60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  <a:ea typeface="宋体" pitchFamily="2" charset="-122"/>
                </a:rPr>
                <a:t>1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67645" name="Text Box 61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7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40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ThemeGallery is a Design Digital Content &amp; Contents mall developed by Guild Design Inc.</a:t>
              </a:r>
              <a:endParaRPr lang="en-US" altLang="zh-CN">
                <a:ea typeface="宋体" pitchFamily="2" charset="-122"/>
              </a:endParaRPr>
            </a:p>
          </p:txBody>
        </p:sp>
      </p:grpSp>
      <p:grpSp>
        <p:nvGrpSpPr>
          <p:cNvPr id="67646" name="Group 62"/>
          <p:cNvGrpSpPr>
            <a:grpSpLocks/>
          </p:cNvGrpSpPr>
          <p:nvPr/>
        </p:nvGrpSpPr>
        <p:grpSpPr bwMode="auto">
          <a:xfrm>
            <a:off x="3505200" y="1984375"/>
            <a:ext cx="2166938" cy="4035425"/>
            <a:chOff x="2208" y="1296"/>
            <a:chExt cx="1365" cy="2542"/>
          </a:xfrm>
        </p:grpSpPr>
        <p:sp>
          <p:nvSpPr>
            <p:cNvPr id="67647" name="AutoShape 63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648" name="AutoShape 64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649" name="AutoShape 65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650" name="AutoShape 66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651" name="Oval 67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7652" name="Oval 68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67653" name="Oval 69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67654" name="Oval 70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67655" name="Oval 71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67656" name="Text Box 72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  <a:ea typeface="宋体" pitchFamily="2" charset="-122"/>
                </a:rPr>
                <a:t>2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67657" name="Text Box 73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7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40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ThemeGallery is a Design Digital Content &amp; Contents mall developed by Guild Design Inc.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67658" name="AutoShape 74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659" name="AutoShape 75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660" name="Group 76"/>
          <p:cNvGrpSpPr>
            <a:grpSpLocks/>
          </p:cNvGrpSpPr>
          <p:nvPr/>
        </p:nvGrpSpPr>
        <p:grpSpPr bwMode="auto">
          <a:xfrm>
            <a:off x="5861050" y="1984375"/>
            <a:ext cx="2170113" cy="4035425"/>
            <a:chOff x="3692" y="1296"/>
            <a:chExt cx="1367" cy="2542"/>
          </a:xfrm>
        </p:grpSpPr>
        <p:sp>
          <p:nvSpPr>
            <p:cNvPr id="67661" name="AutoShape 77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662" name="AutoShape 78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663" name="AutoShape 79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664" name="AutoShape 80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665" name="Group 81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67666" name="Oval 8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7667" name="Oval 8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7668" name="Oval 8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7669" name="Oval 8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7670" name="Oval 8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671" name="Text Box 87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  <a:ea typeface="宋体" pitchFamily="2" charset="-122"/>
                </a:rPr>
                <a:t>3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67672" name="Text Box 88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7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400">
                  <a:solidFill>
                    <a:srgbClr val="000000"/>
                  </a:solidFill>
                  <a:latin typeface="Verdana" pitchFamily="34" charset="0"/>
                  <a:ea typeface="宋体" pitchFamily="2" charset="-122"/>
                </a:rPr>
                <a:t>ThemeGallery is a Design Digital Content &amp; Contents mall developed by Guild Design Inc.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67673" name="AutoShape 89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6F9DB7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674" name="AutoShape 90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8BAA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Contents</a:t>
            </a:r>
            <a:endParaRPr lang="en-US" altLang="zh-CN">
              <a:solidFill>
                <a:schemeClr val="accent1"/>
              </a:solidFill>
              <a:ea typeface="宋体" pitchFamily="2" charset="-122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762000" y="1066800"/>
            <a:ext cx="601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chemeClr val="tx2"/>
                </a:solidFill>
                <a:ea typeface="宋体" pitchFamily="2" charset="-122"/>
              </a:rPr>
              <a:t>Add a short content slide page.</a:t>
            </a:r>
            <a:endParaRPr lang="en-US" altLang="zh-CN" sz="1200">
              <a:solidFill>
                <a:schemeClr val="tx2"/>
              </a:solidFill>
              <a:ea typeface="宋体" pitchFamily="2" charset="-122"/>
            </a:endParaRP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1752600" y="695325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1400" b="1">
                <a:solidFill>
                  <a:schemeClr val="accent2"/>
                </a:solidFill>
                <a:ea typeface="宋体" pitchFamily="2" charset="-122"/>
              </a:rPr>
              <a:t>Add your company slogan.</a:t>
            </a:r>
            <a:endParaRPr lang="en-US" altLang="zh-CN" sz="1200">
              <a:solidFill>
                <a:schemeClr val="tx2"/>
              </a:solidFill>
              <a:ea typeface="宋体" pitchFamily="2" charset="-122"/>
            </a:endParaRPr>
          </a:p>
        </p:txBody>
      </p:sp>
      <p:grpSp>
        <p:nvGrpSpPr>
          <p:cNvPr id="40995" name="Group 35"/>
          <p:cNvGrpSpPr>
            <a:grpSpLocks/>
          </p:cNvGrpSpPr>
          <p:nvPr/>
        </p:nvGrpSpPr>
        <p:grpSpPr bwMode="auto">
          <a:xfrm>
            <a:off x="1981200" y="2667000"/>
            <a:ext cx="5334000" cy="528638"/>
            <a:chOff x="1209" y="2355"/>
            <a:chExt cx="3360" cy="333"/>
          </a:xfrm>
        </p:grpSpPr>
        <p:grpSp>
          <p:nvGrpSpPr>
            <p:cNvPr id="40996" name="Group 36"/>
            <p:cNvGrpSpPr>
              <a:grpSpLocks/>
            </p:cNvGrpSpPr>
            <p:nvPr/>
          </p:nvGrpSpPr>
          <p:grpSpPr bwMode="auto">
            <a:xfrm>
              <a:off x="1209" y="2355"/>
              <a:ext cx="3360" cy="323"/>
              <a:chOff x="1543" y="1728"/>
              <a:chExt cx="3493" cy="323"/>
            </a:xfrm>
          </p:grpSpPr>
          <p:sp>
            <p:nvSpPr>
              <p:cNvPr id="40997" name="AutoShape 37"/>
              <p:cNvSpPr>
                <a:spLocks noChangeArrowheads="1"/>
              </p:cNvSpPr>
              <p:nvPr/>
            </p:nvSpPr>
            <p:spPr bwMode="gray">
              <a:xfrm>
                <a:off x="1543" y="1728"/>
                <a:ext cx="3493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tint val="3647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98" name="AutoShape 38"/>
              <p:cNvSpPr>
                <a:spLocks noChangeArrowheads="1"/>
              </p:cNvSpPr>
              <p:nvPr/>
            </p:nvSpPr>
            <p:spPr bwMode="gray">
              <a:xfrm>
                <a:off x="1573" y="1965"/>
                <a:ext cx="3443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82F094">
                      <a:alpha val="0"/>
                    </a:srgbClr>
                  </a:gs>
                  <a:gs pos="100000">
                    <a:srgbClr val="82F094">
                      <a:gamma/>
                      <a:tint val="87843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99" name="AutoShape 39"/>
              <p:cNvSpPr>
                <a:spLocks noChangeArrowheads="1"/>
              </p:cNvSpPr>
              <p:nvPr/>
            </p:nvSpPr>
            <p:spPr bwMode="gray">
              <a:xfrm>
                <a:off x="1573" y="1735"/>
                <a:ext cx="3443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80D4F2">
                      <a:gamma/>
                      <a:tint val="33333"/>
                      <a:invGamma/>
                    </a:srgbClr>
                  </a:gs>
                  <a:gs pos="100000">
                    <a:srgbClr val="80D4F2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000" name="Text Box 40"/>
            <p:cNvSpPr txBox="1">
              <a:spLocks noChangeArrowheads="1"/>
            </p:cNvSpPr>
            <p:nvPr/>
          </p:nvSpPr>
          <p:spPr bwMode="gray">
            <a:xfrm>
              <a:off x="1785" y="2393"/>
              <a:ext cx="201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>
                  <a:solidFill>
                    <a:srgbClr val="000000"/>
                  </a:solidFill>
                  <a:ea typeface="宋体" pitchFamily="2" charset="-122"/>
                </a:rPr>
                <a:t>Click to add Title</a:t>
              </a:r>
            </a:p>
          </p:txBody>
        </p:sp>
        <p:grpSp>
          <p:nvGrpSpPr>
            <p:cNvPr id="41001" name="Group 41"/>
            <p:cNvGrpSpPr>
              <a:grpSpLocks/>
            </p:cNvGrpSpPr>
            <p:nvPr/>
          </p:nvGrpSpPr>
          <p:grpSpPr bwMode="auto">
            <a:xfrm>
              <a:off x="1449" y="2355"/>
              <a:ext cx="336" cy="333"/>
              <a:chOff x="1289" y="582"/>
              <a:chExt cx="668" cy="668"/>
            </a:xfrm>
          </p:grpSpPr>
          <p:sp>
            <p:nvSpPr>
              <p:cNvPr id="41002" name="Oval 4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003" name="Oval 4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004" name="Oval 4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005" name="Oval 4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006" name="Oval 4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hangingPunct="0"/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41007" name="Text Box 47"/>
            <p:cNvSpPr txBox="1">
              <a:spLocks noChangeArrowheads="1"/>
            </p:cNvSpPr>
            <p:nvPr/>
          </p:nvSpPr>
          <p:spPr bwMode="gray">
            <a:xfrm>
              <a:off x="1497" y="2363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rgbClr val="000000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41008" name="Group 48"/>
          <p:cNvGrpSpPr>
            <a:grpSpLocks/>
          </p:cNvGrpSpPr>
          <p:nvPr/>
        </p:nvGrpSpPr>
        <p:grpSpPr bwMode="auto">
          <a:xfrm>
            <a:off x="1981200" y="3390900"/>
            <a:ext cx="5334000" cy="528638"/>
            <a:chOff x="1200" y="2805"/>
            <a:chExt cx="3360" cy="333"/>
          </a:xfrm>
        </p:grpSpPr>
        <p:grpSp>
          <p:nvGrpSpPr>
            <p:cNvPr id="41009" name="Group 49"/>
            <p:cNvGrpSpPr>
              <a:grpSpLocks/>
            </p:cNvGrpSpPr>
            <p:nvPr/>
          </p:nvGrpSpPr>
          <p:grpSpPr bwMode="auto">
            <a:xfrm>
              <a:off x="1200" y="2813"/>
              <a:ext cx="3360" cy="323"/>
              <a:chOff x="1543" y="1728"/>
              <a:chExt cx="3493" cy="323"/>
            </a:xfrm>
          </p:grpSpPr>
          <p:sp>
            <p:nvSpPr>
              <p:cNvPr id="41010" name="AutoShape 50"/>
              <p:cNvSpPr>
                <a:spLocks noChangeArrowheads="1"/>
              </p:cNvSpPr>
              <p:nvPr/>
            </p:nvSpPr>
            <p:spPr bwMode="gray">
              <a:xfrm>
                <a:off x="1543" y="1728"/>
                <a:ext cx="3493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80D4F2"/>
                  </a:gs>
                  <a:gs pos="100000">
                    <a:srgbClr val="3CA1E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011" name="AutoShape 51"/>
              <p:cNvSpPr>
                <a:spLocks noChangeArrowheads="1"/>
              </p:cNvSpPr>
              <p:nvPr/>
            </p:nvSpPr>
            <p:spPr bwMode="gray">
              <a:xfrm>
                <a:off x="1573" y="1965"/>
                <a:ext cx="3443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80D4F2">
                      <a:alpha val="0"/>
                    </a:srgbClr>
                  </a:gs>
                  <a:gs pos="100000">
                    <a:srgbClr val="80D4F2">
                      <a:gamma/>
                      <a:tint val="87843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012" name="AutoShape 52"/>
              <p:cNvSpPr>
                <a:spLocks noChangeArrowheads="1"/>
              </p:cNvSpPr>
              <p:nvPr/>
            </p:nvSpPr>
            <p:spPr bwMode="gray">
              <a:xfrm>
                <a:off x="1573" y="1735"/>
                <a:ext cx="3443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80D4F2">
                      <a:gamma/>
                      <a:tint val="33333"/>
                      <a:invGamma/>
                    </a:srgbClr>
                  </a:gs>
                  <a:gs pos="100000">
                    <a:srgbClr val="80D4F2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013" name="Text Box 53"/>
            <p:cNvSpPr txBox="1">
              <a:spLocks noChangeArrowheads="1"/>
            </p:cNvSpPr>
            <p:nvPr/>
          </p:nvSpPr>
          <p:spPr bwMode="gray">
            <a:xfrm>
              <a:off x="1776" y="2851"/>
              <a:ext cx="201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>
                  <a:solidFill>
                    <a:srgbClr val="000000"/>
                  </a:solidFill>
                  <a:ea typeface="宋体" pitchFamily="2" charset="-122"/>
                </a:rPr>
                <a:t>Click to add Title</a:t>
              </a:r>
            </a:p>
          </p:txBody>
        </p:sp>
        <p:grpSp>
          <p:nvGrpSpPr>
            <p:cNvPr id="41014" name="Group 54"/>
            <p:cNvGrpSpPr>
              <a:grpSpLocks/>
            </p:cNvGrpSpPr>
            <p:nvPr/>
          </p:nvGrpSpPr>
          <p:grpSpPr bwMode="auto">
            <a:xfrm>
              <a:off x="1440" y="2805"/>
              <a:ext cx="336" cy="333"/>
              <a:chOff x="1289" y="582"/>
              <a:chExt cx="668" cy="668"/>
            </a:xfrm>
          </p:grpSpPr>
          <p:sp>
            <p:nvSpPr>
              <p:cNvPr id="41015" name="Oval 55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016" name="Oval 56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017" name="Oval 57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018" name="Oval 58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019" name="Oval 59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hangingPunct="0"/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41020" name="Text Box 60"/>
            <p:cNvSpPr txBox="1">
              <a:spLocks noChangeArrowheads="1"/>
            </p:cNvSpPr>
            <p:nvPr/>
          </p:nvSpPr>
          <p:spPr bwMode="gray">
            <a:xfrm>
              <a:off x="1488" y="2813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rgbClr val="000000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41021" name="Group 61"/>
          <p:cNvGrpSpPr>
            <a:grpSpLocks/>
          </p:cNvGrpSpPr>
          <p:nvPr/>
        </p:nvGrpSpPr>
        <p:grpSpPr bwMode="auto">
          <a:xfrm>
            <a:off x="1995488" y="4195763"/>
            <a:ext cx="5334000" cy="528637"/>
            <a:chOff x="1209" y="3255"/>
            <a:chExt cx="3360" cy="333"/>
          </a:xfrm>
        </p:grpSpPr>
        <p:grpSp>
          <p:nvGrpSpPr>
            <p:cNvPr id="41022" name="Group 62"/>
            <p:cNvGrpSpPr>
              <a:grpSpLocks/>
            </p:cNvGrpSpPr>
            <p:nvPr/>
          </p:nvGrpSpPr>
          <p:grpSpPr bwMode="auto">
            <a:xfrm>
              <a:off x="1209" y="3255"/>
              <a:ext cx="3360" cy="323"/>
              <a:chOff x="1543" y="1728"/>
              <a:chExt cx="3493" cy="323"/>
            </a:xfrm>
          </p:grpSpPr>
          <p:sp>
            <p:nvSpPr>
              <p:cNvPr id="41023" name="AutoShape 63"/>
              <p:cNvSpPr>
                <a:spLocks noChangeArrowheads="1"/>
              </p:cNvSpPr>
              <p:nvPr/>
            </p:nvSpPr>
            <p:spPr bwMode="gray">
              <a:xfrm>
                <a:off x="1543" y="1728"/>
                <a:ext cx="3493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A82E8"/>
                  </a:gs>
                  <a:gs pos="100000">
                    <a:srgbClr val="9A82E8">
                      <a:gamma/>
                      <a:tint val="3647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024" name="AutoShape 64"/>
              <p:cNvSpPr>
                <a:spLocks noChangeArrowheads="1"/>
              </p:cNvSpPr>
              <p:nvPr/>
            </p:nvSpPr>
            <p:spPr bwMode="gray">
              <a:xfrm>
                <a:off x="1573" y="1965"/>
                <a:ext cx="3443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8D67E1">
                      <a:alpha val="0"/>
                    </a:srgbClr>
                  </a:gs>
                  <a:gs pos="100000">
                    <a:srgbClr val="8D67E1">
                      <a:gamma/>
                      <a:tint val="87843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025" name="AutoShape 65"/>
              <p:cNvSpPr>
                <a:spLocks noChangeArrowheads="1"/>
              </p:cNvSpPr>
              <p:nvPr/>
            </p:nvSpPr>
            <p:spPr bwMode="gray">
              <a:xfrm>
                <a:off x="1573" y="1735"/>
                <a:ext cx="3443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BD0FD">
                      <a:gamma/>
                      <a:tint val="33333"/>
                      <a:invGamma/>
                    </a:srgbClr>
                  </a:gs>
                  <a:gs pos="100000">
                    <a:srgbClr val="CBD0FD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026" name="Text Box 66"/>
            <p:cNvSpPr txBox="1">
              <a:spLocks noChangeArrowheads="1"/>
            </p:cNvSpPr>
            <p:nvPr/>
          </p:nvSpPr>
          <p:spPr bwMode="gray">
            <a:xfrm>
              <a:off x="1785" y="3293"/>
              <a:ext cx="201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>
                  <a:solidFill>
                    <a:srgbClr val="000000"/>
                  </a:solidFill>
                  <a:ea typeface="宋体" pitchFamily="2" charset="-122"/>
                </a:rPr>
                <a:t>Click to add Title</a:t>
              </a:r>
            </a:p>
          </p:txBody>
        </p:sp>
        <p:grpSp>
          <p:nvGrpSpPr>
            <p:cNvPr id="41027" name="Group 67"/>
            <p:cNvGrpSpPr>
              <a:grpSpLocks/>
            </p:cNvGrpSpPr>
            <p:nvPr/>
          </p:nvGrpSpPr>
          <p:grpSpPr bwMode="auto">
            <a:xfrm>
              <a:off x="1449" y="3255"/>
              <a:ext cx="336" cy="333"/>
              <a:chOff x="1289" y="582"/>
              <a:chExt cx="668" cy="668"/>
            </a:xfrm>
          </p:grpSpPr>
          <p:sp>
            <p:nvSpPr>
              <p:cNvPr id="41028" name="Oval 6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029" name="Oval 6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030" name="Oval 7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031" name="Oval 7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032" name="Oval 7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hangingPunct="0"/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41033" name="Text Box 73"/>
            <p:cNvSpPr txBox="1">
              <a:spLocks noChangeArrowheads="1"/>
            </p:cNvSpPr>
            <p:nvPr/>
          </p:nvSpPr>
          <p:spPr bwMode="gray">
            <a:xfrm>
              <a:off x="1497" y="3263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rgbClr val="000000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41034" name="Group 74"/>
          <p:cNvGrpSpPr>
            <a:grpSpLocks/>
          </p:cNvGrpSpPr>
          <p:nvPr/>
        </p:nvGrpSpPr>
        <p:grpSpPr bwMode="auto">
          <a:xfrm>
            <a:off x="1981200" y="4953000"/>
            <a:ext cx="5334000" cy="528638"/>
            <a:chOff x="1209" y="3255"/>
            <a:chExt cx="3360" cy="333"/>
          </a:xfrm>
        </p:grpSpPr>
        <p:grpSp>
          <p:nvGrpSpPr>
            <p:cNvPr id="41035" name="Group 75"/>
            <p:cNvGrpSpPr>
              <a:grpSpLocks/>
            </p:cNvGrpSpPr>
            <p:nvPr/>
          </p:nvGrpSpPr>
          <p:grpSpPr bwMode="auto">
            <a:xfrm>
              <a:off x="1209" y="3255"/>
              <a:ext cx="3360" cy="323"/>
              <a:chOff x="1543" y="1728"/>
              <a:chExt cx="3493" cy="323"/>
            </a:xfrm>
          </p:grpSpPr>
          <p:sp>
            <p:nvSpPr>
              <p:cNvPr id="41036" name="AutoShape 76"/>
              <p:cNvSpPr>
                <a:spLocks noChangeArrowheads="1"/>
              </p:cNvSpPr>
              <p:nvPr/>
            </p:nvSpPr>
            <p:spPr bwMode="gray">
              <a:xfrm>
                <a:off x="1543" y="1728"/>
                <a:ext cx="3493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D9E85"/>
                  </a:gs>
                  <a:gs pos="100000">
                    <a:srgbClr val="ED9E85">
                      <a:gamma/>
                      <a:tint val="3647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037" name="AutoShape 77"/>
              <p:cNvSpPr>
                <a:spLocks noChangeArrowheads="1"/>
              </p:cNvSpPr>
              <p:nvPr/>
            </p:nvSpPr>
            <p:spPr bwMode="gray">
              <a:xfrm>
                <a:off x="1573" y="1965"/>
                <a:ext cx="3443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D9E85">
                      <a:alpha val="0"/>
                    </a:srgbClr>
                  </a:gs>
                  <a:gs pos="100000">
                    <a:srgbClr val="ED9E85">
                      <a:gamma/>
                      <a:tint val="87843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038" name="AutoShape 78"/>
              <p:cNvSpPr>
                <a:spLocks noChangeArrowheads="1"/>
              </p:cNvSpPr>
              <p:nvPr/>
            </p:nvSpPr>
            <p:spPr bwMode="gray">
              <a:xfrm>
                <a:off x="1573" y="1735"/>
                <a:ext cx="3443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D9E85">
                      <a:gamma/>
                      <a:tint val="33333"/>
                      <a:invGamma/>
                    </a:srgbClr>
                  </a:gs>
                  <a:gs pos="100000">
                    <a:srgbClr val="ED9E85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039" name="Text Box 79"/>
            <p:cNvSpPr txBox="1">
              <a:spLocks noChangeArrowheads="1"/>
            </p:cNvSpPr>
            <p:nvPr/>
          </p:nvSpPr>
          <p:spPr bwMode="gray">
            <a:xfrm>
              <a:off x="1785" y="3293"/>
              <a:ext cx="201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>
                  <a:solidFill>
                    <a:srgbClr val="000000"/>
                  </a:solidFill>
                  <a:ea typeface="宋体" pitchFamily="2" charset="-122"/>
                </a:rPr>
                <a:t>Click to add Title</a:t>
              </a:r>
            </a:p>
          </p:txBody>
        </p:sp>
        <p:grpSp>
          <p:nvGrpSpPr>
            <p:cNvPr id="41040" name="Group 80"/>
            <p:cNvGrpSpPr>
              <a:grpSpLocks/>
            </p:cNvGrpSpPr>
            <p:nvPr/>
          </p:nvGrpSpPr>
          <p:grpSpPr bwMode="auto">
            <a:xfrm>
              <a:off x="1449" y="3255"/>
              <a:ext cx="336" cy="333"/>
              <a:chOff x="1289" y="582"/>
              <a:chExt cx="668" cy="668"/>
            </a:xfrm>
          </p:grpSpPr>
          <p:sp>
            <p:nvSpPr>
              <p:cNvPr id="41041" name="Oval 8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042" name="Oval 8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043" name="Oval 8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044" name="Oval 8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045" name="Oval 8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hangingPunct="0"/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41046" name="Text Box 86"/>
            <p:cNvSpPr txBox="1">
              <a:spLocks noChangeArrowheads="1"/>
            </p:cNvSpPr>
            <p:nvPr/>
          </p:nvSpPr>
          <p:spPr bwMode="gray">
            <a:xfrm>
              <a:off x="1497" y="3263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rgbClr val="000000"/>
                  </a:solidFill>
                  <a:ea typeface="宋体" pitchFamily="2" charset="-122"/>
                </a:rPr>
                <a:t>5</a:t>
              </a:r>
            </a:p>
          </p:txBody>
        </p:sp>
      </p:grpSp>
      <p:grpSp>
        <p:nvGrpSpPr>
          <p:cNvPr id="41047" name="Group 87"/>
          <p:cNvGrpSpPr>
            <a:grpSpLocks/>
          </p:cNvGrpSpPr>
          <p:nvPr/>
        </p:nvGrpSpPr>
        <p:grpSpPr bwMode="auto">
          <a:xfrm>
            <a:off x="1981200" y="1905000"/>
            <a:ext cx="5334000" cy="528638"/>
            <a:chOff x="1209" y="2355"/>
            <a:chExt cx="3360" cy="333"/>
          </a:xfrm>
        </p:grpSpPr>
        <p:grpSp>
          <p:nvGrpSpPr>
            <p:cNvPr id="41048" name="Group 88"/>
            <p:cNvGrpSpPr>
              <a:grpSpLocks/>
            </p:cNvGrpSpPr>
            <p:nvPr/>
          </p:nvGrpSpPr>
          <p:grpSpPr bwMode="auto">
            <a:xfrm>
              <a:off x="1209" y="2355"/>
              <a:ext cx="3360" cy="323"/>
              <a:chOff x="1543" y="1728"/>
              <a:chExt cx="3493" cy="323"/>
            </a:xfrm>
          </p:grpSpPr>
          <p:sp>
            <p:nvSpPr>
              <p:cNvPr id="41049" name="AutoShape 89"/>
              <p:cNvSpPr>
                <a:spLocks noChangeArrowheads="1"/>
              </p:cNvSpPr>
              <p:nvPr/>
            </p:nvSpPr>
            <p:spPr bwMode="gray">
              <a:xfrm>
                <a:off x="1543" y="1728"/>
                <a:ext cx="3493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AC924"/>
                  </a:gs>
                  <a:gs pos="100000">
                    <a:srgbClr val="EAC924">
                      <a:gamma/>
                      <a:tint val="3647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050" name="AutoShape 90"/>
              <p:cNvSpPr>
                <a:spLocks noChangeArrowheads="1"/>
              </p:cNvSpPr>
              <p:nvPr/>
            </p:nvSpPr>
            <p:spPr bwMode="gray">
              <a:xfrm>
                <a:off x="1573" y="1965"/>
                <a:ext cx="3443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AC924">
                      <a:alpha val="0"/>
                    </a:srgbClr>
                  </a:gs>
                  <a:gs pos="100000">
                    <a:srgbClr val="EAC924">
                      <a:gamma/>
                      <a:tint val="87843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051" name="AutoShape 91"/>
              <p:cNvSpPr>
                <a:spLocks noChangeArrowheads="1"/>
              </p:cNvSpPr>
              <p:nvPr/>
            </p:nvSpPr>
            <p:spPr bwMode="gray">
              <a:xfrm>
                <a:off x="1573" y="1735"/>
                <a:ext cx="3443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AC924">
                      <a:gamma/>
                      <a:tint val="33333"/>
                      <a:invGamma/>
                    </a:srgbClr>
                  </a:gs>
                  <a:gs pos="100000">
                    <a:srgbClr val="EAC924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052" name="Text Box 92"/>
            <p:cNvSpPr txBox="1">
              <a:spLocks noChangeArrowheads="1"/>
            </p:cNvSpPr>
            <p:nvPr/>
          </p:nvSpPr>
          <p:spPr bwMode="gray">
            <a:xfrm>
              <a:off x="1785" y="2393"/>
              <a:ext cx="201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>
                  <a:solidFill>
                    <a:srgbClr val="000000"/>
                  </a:solidFill>
                  <a:ea typeface="宋体" pitchFamily="2" charset="-122"/>
                </a:rPr>
                <a:t>Click to add Title</a:t>
              </a:r>
            </a:p>
          </p:txBody>
        </p:sp>
        <p:grpSp>
          <p:nvGrpSpPr>
            <p:cNvPr id="41053" name="Group 93"/>
            <p:cNvGrpSpPr>
              <a:grpSpLocks/>
            </p:cNvGrpSpPr>
            <p:nvPr/>
          </p:nvGrpSpPr>
          <p:grpSpPr bwMode="auto">
            <a:xfrm>
              <a:off x="1449" y="2355"/>
              <a:ext cx="336" cy="333"/>
              <a:chOff x="1289" y="582"/>
              <a:chExt cx="668" cy="668"/>
            </a:xfrm>
          </p:grpSpPr>
          <p:sp>
            <p:nvSpPr>
              <p:cNvPr id="41054" name="Oval 94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055" name="Oval 95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056" name="Oval 96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057" name="Oval 97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058" name="Oval 98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hangingPunct="0"/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41059" name="Text Box 99"/>
            <p:cNvSpPr txBox="1">
              <a:spLocks noChangeArrowheads="1"/>
            </p:cNvSpPr>
            <p:nvPr/>
          </p:nvSpPr>
          <p:spPr bwMode="gray">
            <a:xfrm>
              <a:off x="1497" y="2363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rgbClr val="000000"/>
                  </a:solidFill>
                  <a:ea typeface="宋体" pitchFamily="2" charset="-122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14800"/>
            <a:ext cx="4267200" cy="30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1600">
                <a:ea typeface="宋体" pitchFamily="2" charset="-122"/>
              </a:rPr>
              <a:t>Add your company slogan</a:t>
            </a:r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133600" y="3124200"/>
            <a:ext cx="46482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zh-CN" altLang="en-US" sz="5400" b="1" kern="1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85884-E569-42D8-8B24-9EC700450615}" type="slidenum">
              <a:rPr lang="zh-CN" altLang="en-US"/>
              <a:pPr>
                <a:defRPr/>
              </a:pPr>
              <a:t>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8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7888" y="-70504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Hot Tip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895475"/>
            <a:ext cx="7861300" cy="4357688"/>
          </a:xfrm>
        </p:spPr>
        <p:txBody>
          <a:bodyPr/>
          <a:lstStyle/>
          <a:p>
            <a:r>
              <a:rPr lang="en-US" altLang="zh-CN" sz="3200" b="1">
                <a:solidFill>
                  <a:schemeClr val="tx2"/>
                </a:solidFill>
                <a:ea typeface="宋体" pitchFamily="2" charset="-122"/>
              </a:rPr>
              <a:t>How do I incorporate my logo to a slide that will apply to all the other slides? </a:t>
            </a:r>
          </a:p>
          <a:p>
            <a:endParaRPr lang="en-US" altLang="zh-CN" sz="1400" b="1">
              <a:solidFill>
                <a:schemeClr val="tx2"/>
              </a:solidFill>
              <a:ea typeface="宋体" pitchFamily="2" charset="-122"/>
            </a:endParaRPr>
          </a:p>
          <a:p>
            <a:pPr lvl="1">
              <a:lnSpc>
                <a:spcPct val="80000"/>
              </a:lnSpc>
            </a:pPr>
            <a:r>
              <a:rPr lang="en-US" altLang="zh-CN" sz="2900">
                <a:ea typeface="宋体" pitchFamily="2" charset="-122"/>
              </a:rPr>
              <a:t>On the </a:t>
            </a:r>
            <a:r>
              <a:rPr lang="en-US" altLang="zh-CN" sz="2900">
                <a:solidFill>
                  <a:schemeClr val="accent1"/>
                </a:solidFill>
                <a:ea typeface="宋体" pitchFamily="2" charset="-122"/>
              </a:rPr>
              <a:t>[View]</a:t>
            </a:r>
            <a:r>
              <a:rPr lang="en-US" altLang="zh-CN" sz="2900">
                <a:ea typeface="宋体" pitchFamily="2" charset="-122"/>
              </a:rPr>
              <a:t> menu, point to </a:t>
            </a:r>
            <a:r>
              <a:rPr lang="en-US" altLang="zh-CN" sz="2900">
                <a:solidFill>
                  <a:schemeClr val="accent1"/>
                </a:solidFill>
                <a:ea typeface="宋体" pitchFamily="2" charset="-122"/>
              </a:rPr>
              <a:t>[Master],</a:t>
            </a:r>
            <a:r>
              <a:rPr lang="en-US" altLang="zh-CN" sz="2900">
                <a:ea typeface="宋体" pitchFamily="2" charset="-122"/>
              </a:rPr>
              <a:t> and then click </a:t>
            </a:r>
            <a:r>
              <a:rPr lang="en-US" altLang="zh-CN" sz="2900">
                <a:solidFill>
                  <a:schemeClr val="accent1"/>
                </a:solidFill>
                <a:ea typeface="宋体" pitchFamily="2" charset="-122"/>
              </a:rPr>
              <a:t>[Slide Master]</a:t>
            </a:r>
            <a:r>
              <a:rPr lang="en-US" altLang="zh-CN" sz="2900">
                <a:ea typeface="宋体" pitchFamily="2" charset="-122"/>
              </a:rPr>
              <a:t> or </a:t>
            </a:r>
            <a:r>
              <a:rPr lang="en-US" altLang="zh-CN" sz="2900">
                <a:solidFill>
                  <a:schemeClr val="accent1"/>
                </a:solidFill>
                <a:ea typeface="宋体" pitchFamily="2" charset="-122"/>
              </a:rPr>
              <a:t>[Notes Master].</a:t>
            </a:r>
            <a:r>
              <a:rPr lang="en-US" altLang="zh-CN" sz="2900">
                <a:ea typeface="宋体" pitchFamily="2" charset="-122"/>
              </a:rPr>
              <a:t> Change images to the one you like, then it will apply to all the other slides.</a:t>
            </a:r>
            <a:r>
              <a:rPr lang="en-US" altLang="zh-CN" sz="3300">
                <a:ea typeface="宋体" pitchFamily="2" charset="-122"/>
              </a:rPr>
              <a:t> </a:t>
            </a:r>
            <a:br>
              <a:rPr lang="en-US" altLang="zh-CN" sz="3300">
                <a:ea typeface="宋体" pitchFamily="2" charset="-122"/>
              </a:rPr>
            </a:br>
            <a:endParaRPr lang="en-US" altLang="zh-CN" sz="3300">
              <a:ea typeface="宋体" pitchFamily="2" charset="-122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447800" y="5500688"/>
            <a:ext cx="6324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000" b="1">
                <a:ea typeface="宋体" pitchFamily="2" charset="-122"/>
              </a:rPr>
              <a:t>[ Image information in product ]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zh-CN" sz="1000">
                <a:ea typeface="宋体" pitchFamily="2" charset="-122"/>
              </a:rPr>
              <a:t> Title Image :www.multibits.co.kr - CD: People-School (ImageState) 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zh-CN" sz="1000">
                <a:ea typeface="宋体" pitchFamily="2" charset="-122"/>
              </a:rPr>
              <a:t> Note to customers : This image has been licensed to be used within this PowerPoint template only. </a:t>
            </a:r>
          </a:p>
          <a:p>
            <a:r>
              <a:rPr lang="en-US" altLang="zh-CN" sz="1000">
                <a:ea typeface="宋体" pitchFamily="2" charset="-122"/>
              </a:rPr>
              <a:t>                                   You may not extract the image for any other use.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ea typeface="宋体" pitchFamily="2" charset="-122"/>
              </a:rPr>
              <a:t>Diagram</a:t>
            </a:r>
            <a:endParaRPr lang="en-US" altLang="zh-CN" sz="2000">
              <a:ea typeface="宋体" pitchFamily="2" charset="-122"/>
            </a:endParaRPr>
          </a:p>
        </p:txBody>
      </p:sp>
      <p:grpSp>
        <p:nvGrpSpPr>
          <p:cNvPr id="43030" name="Group 22"/>
          <p:cNvGrpSpPr>
            <a:grpSpLocks/>
          </p:cNvGrpSpPr>
          <p:nvPr/>
        </p:nvGrpSpPr>
        <p:grpSpPr bwMode="auto">
          <a:xfrm>
            <a:off x="5562600" y="3505200"/>
            <a:ext cx="2286000" cy="2667000"/>
            <a:chOff x="3504" y="2208"/>
            <a:chExt cx="1440" cy="1680"/>
          </a:xfrm>
        </p:grpSpPr>
        <p:sp>
          <p:nvSpPr>
            <p:cNvPr id="43011" name="AutoShape 3"/>
            <p:cNvSpPr>
              <a:spLocks noChangeArrowheads="1"/>
            </p:cNvSpPr>
            <p:nvPr/>
          </p:nvSpPr>
          <p:spPr bwMode="auto">
            <a:xfrm>
              <a:off x="3504" y="2208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zh-CN" altLang="en-US"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43012" name="Text Box 4"/>
            <p:cNvSpPr txBox="1">
              <a:spLocks noChangeArrowheads="1"/>
            </p:cNvSpPr>
            <p:nvPr/>
          </p:nvSpPr>
          <p:spPr bwMode="auto">
            <a:xfrm>
              <a:off x="3600" y="2331"/>
              <a:ext cx="1296" cy="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solidFill>
                    <a:srgbClr val="000000"/>
                  </a:solidFill>
                  <a:ea typeface="宋体" pitchFamily="2" charset="-122"/>
                </a:rPr>
                <a:t>Guild Design</a:t>
              </a: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 </a:t>
              </a:r>
              <a:r>
                <a:rPr lang="en-US" altLang="zh-CN" sz="1400">
                  <a:solidFill>
                    <a:srgbClr val="000000"/>
                  </a:solidFill>
                  <a:ea typeface="宋体" pitchFamily="2" charset="-122"/>
                </a:rPr>
                <a:t>is one of aligned company with Microsoft Ltd, and we develop and provide the design templates for Office 97, 2000, and XP.</a:t>
              </a:r>
            </a:p>
          </p:txBody>
        </p:sp>
      </p:grpSp>
      <p:grpSp>
        <p:nvGrpSpPr>
          <p:cNvPr id="43029" name="Group 21"/>
          <p:cNvGrpSpPr>
            <a:grpSpLocks/>
          </p:cNvGrpSpPr>
          <p:nvPr/>
        </p:nvGrpSpPr>
        <p:grpSpPr bwMode="auto">
          <a:xfrm>
            <a:off x="1143000" y="3505200"/>
            <a:ext cx="2286000" cy="2667000"/>
            <a:chOff x="720" y="2208"/>
            <a:chExt cx="1440" cy="1680"/>
          </a:xfrm>
        </p:grpSpPr>
        <p:sp>
          <p:nvSpPr>
            <p:cNvPr id="43013" name="AutoShape 5"/>
            <p:cNvSpPr>
              <a:spLocks noChangeArrowheads="1"/>
            </p:cNvSpPr>
            <p:nvPr/>
          </p:nvSpPr>
          <p:spPr bwMode="auto">
            <a:xfrm>
              <a:off x="720" y="2208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zh-CN" altLang="en-US"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780" y="2334"/>
              <a:ext cx="1284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solidFill>
                    <a:srgbClr val="000000"/>
                  </a:solidFill>
                  <a:ea typeface="宋体" pitchFamily="2" charset="-122"/>
                </a:rPr>
                <a:t>ThemeGallery</a:t>
              </a: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 </a:t>
              </a:r>
              <a:r>
                <a:rPr lang="en-US" altLang="zh-CN" sz="1400">
                  <a:solidFill>
                    <a:srgbClr val="000000"/>
                  </a:solidFill>
                  <a:ea typeface="宋体" pitchFamily="2" charset="-122"/>
                </a:rPr>
                <a:t>is a Design Digital Content &amp; Contents mall developed by Guild Design Inc.</a:t>
              </a:r>
            </a:p>
          </p:txBody>
        </p:sp>
      </p:grpSp>
      <p:sp>
        <p:nvSpPr>
          <p:cNvPr id="43016" name="Freeform 8"/>
          <p:cNvSpPr>
            <a:spLocks/>
          </p:cNvSpPr>
          <p:nvPr/>
        </p:nvSpPr>
        <p:spPr bwMode="gray">
          <a:xfrm>
            <a:off x="3222625" y="34083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4875213" y="34083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3031" name="Group 23"/>
          <p:cNvGrpSpPr>
            <a:grpSpLocks/>
          </p:cNvGrpSpPr>
          <p:nvPr/>
        </p:nvGrpSpPr>
        <p:grpSpPr bwMode="auto">
          <a:xfrm>
            <a:off x="3048000" y="1781175"/>
            <a:ext cx="2998788" cy="1601788"/>
            <a:chOff x="1920" y="1122"/>
            <a:chExt cx="1889" cy="1009"/>
          </a:xfrm>
        </p:grpSpPr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1920" y="1122"/>
              <a:ext cx="1889" cy="1009"/>
              <a:chOff x="1997" y="1314"/>
              <a:chExt cx="1889" cy="1009"/>
            </a:xfrm>
          </p:grpSpPr>
          <p:grpSp>
            <p:nvGrpSpPr>
              <p:cNvPr id="43020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3021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3022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3023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3024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3025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3026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3027" name="Text Box 19"/>
            <p:cNvSpPr txBox="1">
              <a:spLocks noChangeArrowheads="1"/>
            </p:cNvSpPr>
            <p:nvPr/>
          </p:nvSpPr>
          <p:spPr bwMode="auto">
            <a:xfrm>
              <a:off x="2448" y="1248"/>
              <a:ext cx="774" cy="4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rgbClr val="000000"/>
                  </a:solidFill>
                  <a:ea typeface="宋体" pitchFamily="2" charset="-122"/>
                </a:rPr>
                <a:t>Title</a:t>
              </a:r>
            </a:p>
            <a:p>
              <a:pPr algn="ctr" eaLnBrk="0" hangingPunct="0"/>
              <a:r>
                <a:rPr lang="en-US" altLang="zh-CN" sz="1400">
                  <a:solidFill>
                    <a:srgbClr val="000000"/>
                  </a:solidFill>
                  <a:ea typeface="宋体" pitchFamily="2" charset="-122"/>
                </a:rPr>
                <a:t>Add your 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itchFamily="2" charset="-122"/>
              </a:rPr>
              <a:t> </a:t>
            </a:r>
            <a:r>
              <a:rPr lang="en-US" altLang="zh-CN">
                <a:ea typeface="宋体" pitchFamily="2" charset="-122"/>
              </a:rPr>
              <a:t>Cycle Diagram</a:t>
            </a:r>
          </a:p>
        </p:txBody>
      </p:sp>
      <p:grpSp>
        <p:nvGrpSpPr>
          <p:cNvPr id="44077" name="Group 45"/>
          <p:cNvGrpSpPr>
            <a:grpSpLocks/>
          </p:cNvGrpSpPr>
          <p:nvPr/>
        </p:nvGrpSpPr>
        <p:grpSpPr bwMode="auto">
          <a:xfrm>
            <a:off x="762000" y="2057400"/>
            <a:ext cx="6781800" cy="3886200"/>
            <a:chOff x="960" y="1392"/>
            <a:chExt cx="4272" cy="2448"/>
          </a:xfrm>
        </p:grpSpPr>
        <p:sp>
          <p:nvSpPr>
            <p:cNvPr id="44078" name="Freeform 46"/>
            <p:cNvSpPr>
              <a:spLocks noEditPoints="1"/>
            </p:cNvSpPr>
            <p:nvPr/>
          </p:nvSpPr>
          <p:spPr bwMode="gray">
            <a:xfrm rot="-1358056">
              <a:off x="1357" y="1861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79" name="Oval 47"/>
            <p:cNvSpPr>
              <a:spLocks noChangeArrowheads="1"/>
            </p:cNvSpPr>
            <p:nvPr/>
          </p:nvSpPr>
          <p:spPr bwMode="gray">
            <a:xfrm>
              <a:off x="2887" y="1392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080" name="Oval 48"/>
            <p:cNvSpPr>
              <a:spLocks noChangeArrowheads="1"/>
            </p:cNvSpPr>
            <p:nvPr/>
          </p:nvSpPr>
          <p:spPr bwMode="gray">
            <a:xfrm>
              <a:off x="1479" y="2222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081" name="Oval 49"/>
            <p:cNvSpPr>
              <a:spLocks noChangeArrowheads="1"/>
            </p:cNvSpPr>
            <p:nvPr/>
          </p:nvSpPr>
          <p:spPr bwMode="gray">
            <a:xfrm>
              <a:off x="1973" y="3146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082" name="Oval 50"/>
            <p:cNvSpPr>
              <a:spLocks noChangeArrowheads="1"/>
            </p:cNvSpPr>
            <p:nvPr/>
          </p:nvSpPr>
          <p:spPr bwMode="gray">
            <a:xfrm>
              <a:off x="3528" y="2803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083" name="Oval 51"/>
            <p:cNvSpPr>
              <a:spLocks noChangeArrowheads="1"/>
            </p:cNvSpPr>
            <p:nvPr/>
          </p:nvSpPr>
          <p:spPr bwMode="gray">
            <a:xfrm>
              <a:off x="4552" y="1516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084" name="Text Box 52"/>
            <p:cNvSpPr txBox="1">
              <a:spLocks noChangeArrowheads="1"/>
            </p:cNvSpPr>
            <p:nvPr/>
          </p:nvSpPr>
          <p:spPr bwMode="white">
            <a:xfrm>
              <a:off x="1607" y="2471"/>
              <a:ext cx="4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solidFill>
                    <a:schemeClr val="bg1"/>
                  </a:solidFill>
                  <a:latin typeface="Verdana" pitchFamily="34" charset="0"/>
                  <a:ea typeface="宋体" pitchFamily="2" charset="-122"/>
                </a:rPr>
                <a:t>Text</a:t>
              </a:r>
            </a:p>
          </p:txBody>
        </p:sp>
        <p:sp>
          <p:nvSpPr>
            <p:cNvPr id="44085" name="Text Box 53"/>
            <p:cNvSpPr txBox="1">
              <a:spLocks noChangeArrowheads="1"/>
            </p:cNvSpPr>
            <p:nvPr/>
          </p:nvSpPr>
          <p:spPr bwMode="white">
            <a:xfrm>
              <a:off x="3058" y="1641"/>
              <a:ext cx="4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solidFill>
                    <a:schemeClr val="bg1"/>
                  </a:solidFill>
                  <a:latin typeface="Verdana" pitchFamily="34" charset="0"/>
                  <a:ea typeface="宋体" pitchFamily="2" charset="-122"/>
                </a:rPr>
                <a:t>Text</a:t>
              </a:r>
            </a:p>
          </p:txBody>
        </p:sp>
        <p:sp>
          <p:nvSpPr>
            <p:cNvPr id="44086" name="Text Box 54"/>
            <p:cNvSpPr txBox="1">
              <a:spLocks noChangeArrowheads="1"/>
            </p:cNvSpPr>
            <p:nvPr/>
          </p:nvSpPr>
          <p:spPr bwMode="white">
            <a:xfrm>
              <a:off x="4702" y="1792"/>
              <a:ext cx="4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solidFill>
                    <a:schemeClr val="bg1"/>
                  </a:solidFill>
                  <a:latin typeface="Verdana" pitchFamily="34" charset="0"/>
                  <a:ea typeface="宋体" pitchFamily="2" charset="-122"/>
                </a:rPr>
                <a:t>Text</a:t>
              </a:r>
            </a:p>
          </p:txBody>
        </p:sp>
        <p:sp>
          <p:nvSpPr>
            <p:cNvPr id="44087" name="Text Box 55"/>
            <p:cNvSpPr txBox="1">
              <a:spLocks noChangeArrowheads="1"/>
            </p:cNvSpPr>
            <p:nvPr/>
          </p:nvSpPr>
          <p:spPr bwMode="white">
            <a:xfrm>
              <a:off x="3699" y="3052"/>
              <a:ext cx="4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solidFill>
                    <a:schemeClr val="bg1"/>
                  </a:solidFill>
                  <a:latin typeface="Verdana" pitchFamily="34" charset="0"/>
                  <a:ea typeface="宋体" pitchFamily="2" charset="-122"/>
                </a:rPr>
                <a:t>Text</a:t>
              </a:r>
            </a:p>
          </p:txBody>
        </p:sp>
        <p:sp>
          <p:nvSpPr>
            <p:cNvPr id="44088" name="Text Box 56"/>
            <p:cNvSpPr txBox="1">
              <a:spLocks noChangeArrowheads="1"/>
            </p:cNvSpPr>
            <p:nvPr/>
          </p:nvSpPr>
          <p:spPr bwMode="white">
            <a:xfrm>
              <a:off x="2118" y="3391"/>
              <a:ext cx="4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solidFill>
                    <a:schemeClr val="bg1"/>
                  </a:solidFill>
                  <a:latin typeface="Verdana" pitchFamily="34" charset="0"/>
                  <a:ea typeface="宋体" pitchFamily="2" charset="-122"/>
                </a:rPr>
                <a:t>Text</a:t>
              </a:r>
            </a:p>
          </p:txBody>
        </p:sp>
        <p:sp>
          <p:nvSpPr>
            <p:cNvPr id="44089" name="Text Box 57"/>
            <p:cNvSpPr txBox="1">
              <a:spLocks noChangeArrowheads="1"/>
            </p:cNvSpPr>
            <p:nvPr/>
          </p:nvSpPr>
          <p:spPr bwMode="auto">
            <a:xfrm>
              <a:off x="2640" y="2400"/>
              <a:ext cx="14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800" b="1">
                  <a:ea typeface="宋体" pitchFamily="2" charset="-122"/>
                </a:rPr>
                <a:t>Cycle name</a:t>
              </a:r>
            </a:p>
          </p:txBody>
        </p:sp>
        <p:sp>
          <p:nvSpPr>
            <p:cNvPr id="44090" name="Line 58"/>
            <p:cNvSpPr>
              <a:spLocks noChangeShapeType="1"/>
            </p:cNvSpPr>
            <p:nvPr/>
          </p:nvSpPr>
          <p:spPr bwMode="black">
            <a:xfrm>
              <a:off x="2119" y="1641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44091" name="AutoShape 59"/>
            <p:cNvCxnSpPr>
              <a:cxnSpLocks noChangeShapeType="1"/>
            </p:cNvCxnSpPr>
            <p:nvPr/>
          </p:nvCxnSpPr>
          <p:spPr bwMode="black">
            <a:xfrm flipH="1">
              <a:off x="1039" y="1641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4092" name="Text Box 60"/>
            <p:cNvSpPr txBox="1">
              <a:spLocks noChangeArrowheads="1"/>
            </p:cNvSpPr>
            <p:nvPr/>
          </p:nvSpPr>
          <p:spPr bwMode="auto">
            <a:xfrm>
              <a:off x="960" y="1392"/>
              <a:ext cx="12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600" b="1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rPr>
                <a:t>Add Your 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Diagram</a:t>
            </a:r>
            <a:endParaRPr lang="en-US" altLang="zh-CN" sz="1800">
              <a:ea typeface="宋体" pitchFamily="2" charset="-122"/>
            </a:endParaRPr>
          </a:p>
        </p:txBody>
      </p:sp>
      <p:grpSp>
        <p:nvGrpSpPr>
          <p:cNvPr id="45127" name="Group 71"/>
          <p:cNvGrpSpPr>
            <a:grpSpLocks/>
          </p:cNvGrpSpPr>
          <p:nvPr/>
        </p:nvGrpSpPr>
        <p:grpSpPr bwMode="auto">
          <a:xfrm>
            <a:off x="762000" y="1676400"/>
            <a:ext cx="7696200" cy="4419600"/>
            <a:chOff x="288" y="1008"/>
            <a:chExt cx="5280" cy="3024"/>
          </a:xfrm>
        </p:grpSpPr>
        <p:sp>
          <p:nvSpPr>
            <p:cNvPr id="45079" name="Oval 23"/>
            <p:cNvSpPr>
              <a:spLocks noChangeArrowheads="1"/>
            </p:cNvSpPr>
            <p:nvPr/>
          </p:nvSpPr>
          <p:spPr bwMode="auto">
            <a:xfrm>
              <a:off x="1632" y="1536"/>
              <a:ext cx="2544" cy="2496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5080" name="Group 24"/>
            <p:cNvGrpSpPr>
              <a:grpSpLocks/>
            </p:cNvGrpSpPr>
            <p:nvPr/>
          </p:nvGrpSpPr>
          <p:grpSpPr bwMode="auto">
            <a:xfrm>
              <a:off x="2256" y="2160"/>
              <a:ext cx="1296" cy="1344"/>
              <a:chOff x="2016" y="1920"/>
              <a:chExt cx="1680" cy="1680"/>
            </a:xfrm>
          </p:grpSpPr>
          <p:sp>
            <p:nvSpPr>
              <p:cNvPr id="45081" name="Oval 2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82" name="Freeform 2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5083" name="Text Box 27"/>
            <p:cNvSpPr txBox="1">
              <a:spLocks noChangeArrowheads="1"/>
            </p:cNvSpPr>
            <p:nvPr/>
          </p:nvSpPr>
          <p:spPr bwMode="gray">
            <a:xfrm>
              <a:off x="2449" y="2688"/>
              <a:ext cx="963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Concept</a:t>
              </a:r>
            </a:p>
          </p:txBody>
        </p:sp>
        <p:grpSp>
          <p:nvGrpSpPr>
            <p:cNvPr id="45084" name="Group 28"/>
            <p:cNvGrpSpPr>
              <a:grpSpLocks/>
            </p:cNvGrpSpPr>
            <p:nvPr/>
          </p:nvGrpSpPr>
          <p:grpSpPr bwMode="auto">
            <a:xfrm>
              <a:off x="2640" y="1296"/>
              <a:ext cx="432" cy="415"/>
              <a:chOff x="2640" y="1088"/>
              <a:chExt cx="432" cy="415"/>
            </a:xfrm>
          </p:grpSpPr>
          <p:grpSp>
            <p:nvGrpSpPr>
              <p:cNvPr id="45085" name="Group 29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45086" name="Oval 30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66"/>
                    </a:gs>
                    <a:gs pos="100000">
                      <a:srgbClr val="FFFF66">
                        <a:gamma/>
                        <a:shade val="42353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87" name="Freeform 31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FF66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5088" name="Text Box 32"/>
              <p:cNvSpPr txBox="1">
                <a:spLocks noChangeArrowheads="1"/>
              </p:cNvSpPr>
              <p:nvPr/>
            </p:nvSpPr>
            <p:spPr bwMode="gray">
              <a:xfrm>
                <a:off x="2723" y="1152"/>
                <a:ext cx="286" cy="3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ea typeface="宋体" pitchFamily="2" charset="-122"/>
                  </a:rPr>
                  <a:t>B</a:t>
                </a:r>
              </a:p>
            </p:txBody>
          </p:sp>
        </p:grpSp>
        <p:grpSp>
          <p:nvGrpSpPr>
            <p:cNvPr id="45089" name="Group 33"/>
            <p:cNvGrpSpPr>
              <a:grpSpLocks/>
            </p:cNvGrpSpPr>
            <p:nvPr/>
          </p:nvGrpSpPr>
          <p:grpSpPr bwMode="auto">
            <a:xfrm>
              <a:off x="2236" y="3383"/>
              <a:ext cx="201" cy="176"/>
              <a:chOff x="2236" y="3191"/>
              <a:chExt cx="201" cy="176"/>
            </a:xfrm>
          </p:grpSpPr>
          <p:sp>
            <p:nvSpPr>
              <p:cNvPr id="45090" name="Oval 34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33CCCC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91" name="Oval 35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33CCCC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5092" name="Group 36"/>
            <p:cNvGrpSpPr>
              <a:grpSpLocks/>
            </p:cNvGrpSpPr>
            <p:nvPr/>
          </p:nvGrpSpPr>
          <p:grpSpPr bwMode="auto">
            <a:xfrm>
              <a:off x="1824" y="3549"/>
              <a:ext cx="432" cy="432"/>
              <a:chOff x="1824" y="3357"/>
              <a:chExt cx="432" cy="432"/>
            </a:xfrm>
          </p:grpSpPr>
          <p:grpSp>
            <p:nvGrpSpPr>
              <p:cNvPr id="45093" name="Group 37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45094" name="Oval 3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33CCCC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95" name="Freeform 3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5096" name="Text Box 40"/>
              <p:cNvSpPr txBox="1">
                <a:spLocks noChangeArrowheads="1"/>
              </p:cNvSpPr>
              <p:nvPr/>
            </p:nvSpPr>
            <p:spPr bwMode="gray">
              <a:xfrm>
                <a:off x="1900" y="3438"/>
                <a:ext cx="269" cy="3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ea typeface="宋体" pitchFamily="2" charset="-122"/>
                  </a:rPr>
                  <a:t>E</a:t>
                </a:r>
              </a:p>
            </p:txBody>
          </p:sp>
        </p:grpSp>
        <p:grpSp>
          <p:nvGrpSpPr>
            <p:cNvPr id="45097" name="Group 41"/>
            <p:cNvGrpSpPr>
              <a:grpSpLocks/>
            </p:cNvGrpSpPr>
            <p:nvPr/>
          </p:nvGrpSpPr>
          <p:grpSpPr bwMode="auto">
            <a:xfrm>
              <a:off x="3938" y="2160"/>
              <a:ext cx="430" cy="437"/>
              <a:chOff x="3938" y="1968"/>
              <a:chExt cx="430" cy="437"/>
            </a:xfrm>
          </p:grpSpPr>
          <p:grpSp>
            <p:nvGrpSpPr>
              <p:cNvPr id="45098" name="Group 42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45099" name="Oval 4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4996E3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100" name="Freeform 4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5101" name="Text Box 45"/>
              <p:cNvSpPr txBox="1">
                <a:spLocks noChangeArrowheads="1"/>
              </p:cNvSpPr>
              <p:nvPr/>
            </p:nvSpPr>
            <p:spPr bwMode="gray">
              <a:xfrm>
                <a:off x="4009" y="2028"/>
                <a:ext cx="277" cy="3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ea typeface="宋体" pitchFamily="2" charset="-122"/>
                  </a:rPr>
                  <a:t>C</a:t>
                </a:r>
              </a:p>
            </p:txBody>
          </p:sp>
        </p:grpSp>
        <p:grpSp>
          <p:nvGrpSpPr>
            <p:cNvPr id="45102" name="Group 46"/>
            <p:cNvGrpSpPr>
              <a:grpSpLocks/>
            </p:cNvGrpSpPr>
            <p:nvPr/>
          </p:nvGrpSpPr>
          <p:grpSpPr bwMode="auto">
            <a:xfrm>
              <a:off x="3552" y="3552"/>
              <a:ext cx="412" cy="392"/>
              <a:chOff x="3552" y="3339"/>
              <a:chExt cx="412" cy="392"/>
            </a:xfrm>
          </p:grpSpPr>
          <p:grpSp>
            <p:nvGrpSpPr>
              <p:cNvPr id="45103" name="Group 47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45104" name="Oval 4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99"/>
                    </a:gs>
                    <a:gs pos="100000">
                      <a:srgbClr val="FF3399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105" name="Freeform 4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3399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5106" name="Text Box 50"/>
              <p:cNvSpPr txBox="1">
                <a:spLocks noChangeArrowheads="1"/>
              </p:cNvSpPr>
              <p:nvPr/>
            </p:nvSpPr>
            <p:spPr bwMode="gray">
              <a:xfrm>
                <a:off x="3629" y="3360"/>
                <a:ext cx="300" cy="3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ea typeface="宋体" pitchFamily="2" charset="-122"/>
                  </a:rPr>
                  <a:t>D</a:t>
                </a:r>
              </a:p>
            </p:txBody>
          </p:sp>
        </p:grpSp>
        <p:grpSp>
          <p:nvGrpSpPr>
            <p:cNvPr id="45107" name="Group 51"/>
            <p:cNvGrpSpPr>
              <a:grpSpLocks/>
            </p:cNvGrpSpPr>
            <p:nvPr/>
          </p:nvGrpSpPr>
          <p:grpSpPr bwMode="auto">
            <a:xfrm>
              <a:off x="1488" y="2160"/>
              <a:ext cx="432" cy="432"/>
              <a:chOff x="1488" y="1968"/>
              <a:chExt cx="432" cy="432"/>
            </a:xfrm>
          </p:grpSpPr>
          <p:grpSp>
            <p:nvGrpSpPr>
              <p:cNvPr id="45108" name="Group 52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45109" name="Oval 5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110" name="Freeform 5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5111" name="Text Box 55"/>
              <p:cNvSpPr txBox="1">
                <a:spLocks noChangeArrowheads="1"/>
              </p:cNvSpPr>
              <p:nvPr/>
            </p:nvSpPr>
            <p:spPr bwMode="gray">
              <a:xfrm>
                <a:off x="1569" y="2016"/>
                <a:ext cx="289" cy="3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ea typeface="宋体" pitchFamily="2" charset="-122"/>
                  </a:rPr>
                  <a:t>A</a:t>
                </a:r>
              </a:p>
            </p:txBody>
          </p:sp>
        </p:grpSp>
        <p:sp>
          <p:nvSpPr>
            <p:cNvPr id="45112" name="Oval 56"/>
            <p:cNvSpPr>
              <a:spLocks noChangeArrowheads="1"/>
            </p:cNvSpPr>
            <p:nvPr/>
          </p:nvSpPr>
          <p:spPr bwMode="gray">
            <a:xfrm rot="18227093">
              <a:off x="3507" y="3453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99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13" name="Oval 57"/>
            <p:cNvSpPr>
              <a:spLocks noChangeArrowheads="1"/>
            </p:cNvSpPr>
            <p:nvPr/>
          </p:nvSpPr>
          <p:spPr bwMode="gray">
            <a:xfrm rot="18227093">
              <a:off x="3411" y="3357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99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5114" name="Group 58"/>
            <p:cNvGrpSpPr>
              <a:grpSpLocks/>
            </p:cNvGrpSpPr>
            <p:nvPr/>
          </p:nvGrpSpPr>
          <p:grpSpPr bwMode="auto">
            <a:xfrm>
              <a:off x="1968" y="2448"/>
              <a:ext cx="231" cy="130"/>
              <a:chOff x="2016" y="2304"/>
              <a:chExt cx="231" cy="130"/>
            </a:xfrm>
          </p:grpSpPr>
          <p:sp>
            <p:nvSpPr>
              <p:cNvPr id="45115" name="Oval 59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16" name="Oval 60"/>
              <p:cNvSpPr>
                <a:spLocks noChangeArrowheads="1"/>
              </p:cNvSpPr>
              <p:nvPr/>
            </p:nvSpPr>
            <p:spPr bwMode="gray">
              <a:xfrm rot="18227093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5117" name="Group 61"/>
            <p:cNvGrpSpPr>
              <a:grpSpLocks/>
            </p:cNvGrpSpPr>
            <p:nvPr/>
          </p:nvGrpSpPr>
          <p:grpSpPr bwMode="auto">
            <a:xfrm>
              <a:off x="2832" y="1804"/>
              <a:ext cx="87" cy="260"/>
              <a:chOff x="2832" y="1612"/>
              <a:chExt cx="87" cy="260"/>
            </a:xfrm>
          </p:grpSpPr>
          <p:sp>
            <p:nvSpPr>
              <p:cNvPr id="45118" name="Oval 62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FFFF66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19" name="Oval 63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FFFF66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5120" name="Oval 64"/>
            <p:cNvSpPr>
              <a:spLocks noChangeArrowheads="1"/>
            </p:cNvSpPr>
            <p:nvPr/>
          </p:nvSpPr>
          <p:spPr bwMode="gray">
            <a:xfrm rot="18227093">
              <a:off x="3759" y="2463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99FF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21" name="Oval 65"/>
            <p:cNvSpPr>
              <a:spLocks noChangeArrowheads="1"/>
            </p:cNvSpPr>
            <p:nvPr/>
          </p:nvSpPr>
          <p:spPr bwMode="gray">
            <a:xfrm rot="18227093">
              <a:off x="3603" y="2541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99FF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22" name="Text Box 66"/>
            <p:cNvSpPr txBox="1">
              <a:spLocks noChangeArrowheads="1"/>
            </p:cNvSpPr>
            <p:nvPr/>
          </p:nvSpPr>
          <p:spPr bwMode="auto">
            <a:xfrm>
              <a:off x="288" y="2256"/>
              <a:ext cx="120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5F5F5F"/>
                  </a:solidFill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45123" name="Text Box 67"/>
            <p:cNvSpPr txBox="1">
              <a:spLocks noChangeArrowheads="1"/>
            </p:cNvSpPr>
            <p:nvPr/>
          </p:nvSpPr>
          <p:spPr bwMode="auto">
            <a:xfrm>
              <a:off x="2256" y="1008"/>
              <a:ext cx="120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5F5F5F"/>
                  </a:solidFill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45124" name="Text Box 68"/>
            <p:cNvSpPr txBox="1">
              <a:spLocks noChangeArrowheads="1"/>
            </p:cNvSpPr>
            <p:nvPr/>
          </p:nvSpPr>
          <p:spPr bwMode="auto">
            <a:xfrm>
              <a:off x="4368" y="2265"/>
              <a:ext cx="120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5F5F5F"/>
                  </a:solidFill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45125" name="Text Box 69"/>
            <p:cNvSpPr txBox="1">
              <a:spLocks noChangeArrowheads="1"/>
            </p:cNvSpPr>
            <p:nvPr/>
          </p:nvSpPr>
          <p:spPr bwMode="auto">
            <a:xfrm>
              <a:off x="528" y="3696"/>
              <a:ext cx="120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5F5F5F"/>
                  </a:solidFill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45126" name="Text Box 70"/>
            <p:cNvSpPr txBox="1">
              <a:spLocks noChangeArrowheads="1"/>
            </p:cNvSpPr>
            <p:nvPr/>
          </p:nvSpPr>
          <p:spPr bwMode="auto">
            <a:xfrm>
              <a:off x="3984" y="3696"/>
              <a:ext cx="120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5F5F5F"/>
                  </a:solidFill>
                  <a:ea typeface="宋体" pitchFamily="2" charset="-122"/>
                </a:rPr>
                <a:t>Add Your 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Diagram</a:t>
            </a:r>
            <a:endParaRPr lang="en-US" altLang="zh-CN" sz="1800">
              <a:ea typeface="宋体" pitchFamily="2" charset="-122"/>
            </a:endParaRPr>
          </a:p>
        </p:txBody>
      </p:sp>
      <p:grpSp>
        <p:nvGrpSpPr>
          <p:cNvPr id="46165" name="Group 85"/>
          <p:cNvGrpSpPr>
            <a:grpSpLocks/>
          </p:cNvGrpSpPr>
          <p:nvPr/>
        </p:nvGrpSpPr>
        <p:grpSpPr bwMode="auto">
          <a:xfrm>
            <a:off x="1911350" y="1717675"/>
            <a:ext cx="4946650" cy="4606925"/>
            <a:chOff x="810" y="624"/>
            <a:chExt cx="3990" cy="3646"/>
          </a:xfrm>
        </p:grpSpPr>
        <p:sp>
          <p:nvSpPr>
            <p:cNvPr id="46166" name="Rectangle 86"/>
            <p:cNvSpPr>
              <a:spLocks noChangeArrowheads="1"/>
            </p:cNvSpPr>
            <p:nvPr/>
          </p:nvSpPr>
          <p:spPr bwMode="gray">
            <a:xfrm rot="13770025">
              <a:off x="3148" y="2393"/>
              <a:ext cx="695" cy="137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5137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67" name="Rectangle 87"/>
            <p:cNvSpPr>
              <a:spLocks noChangeArrowheads="1"/>
            </p:cNvSpPr>
            <p:nvPr/>
          </p:nvSpPr>
          <p:spPr bwMode="gray">
            <a:xfrm rot="-743917">
              <a:off x="1728" y="2064"/>
              <a:ext cx="722" cy="1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4862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68" name="Rectangle 88"/>
            <p:cNvSpPr>
              <a:spLocks noChangeArrowheads="1"/>
            </p:cNvSpPr>
            <p:nvPr/>
          </p:nvSpPr>
          <p:spPr bwMode="gray">
            <a:xfrm rot="-3205350">
              <a:off x="3240" y="1272"/>
              <a:ext cx="432" cy="9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6169" name="Group 89"/>
            <p:cNvGrpSpPr>
              <a:grpSpLocks/>
            </p:cNvGrpSpPr>
            <p:nvPr/>
          </p:nvGrpSpPr>
          <p:grpSpPr bwMode="auto">
            <a:xfrm>
              <a:off x="2396" y="1296"/>
              <a:ext cx="1156" cy="1152"/>
              <a:chOff x="2396" y="1488"/>
              <a:chExt cx="1156" cy="1152"/>
            </a:xfrm>
          </p:grpSpPr>
          <p:grpSp>
            <p:nvGrpSpPr>
              <p:cNvPr id="46170" name="Group 90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46171" name="Oval 9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72" name="Freeform 9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6173" name="Text Box 93"/>
              <p:cNvSpPr txBox="1">
                <a:spLocks noChangeArrowheads="1"/>
              </p:cNvSpPr>
              <p:nvPr/>
            </p:nvSpPr>
            <p:spPr bwMode="gray">
              <a:xfrm>
                <a:off x="2396" y="1989"/>
                <a:ext cx="1133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Concept</a:t>
                </a:r>
              </a:p>
            </p:txBody>
          </p:sp>
        </p:grpSp>
        <p:grpSp>
          <p:nvGrpSpPr>
            <p:cNvPr id="46174" name="Group 94"/>
            <p:cNvGrpSpPr>
              <a:grpSpLocks/>
            </p:cNvGrpSpPr>
            <p:nvPr/>
          </p:nvGrpSpPr>
          <p:grpSpPr bwMode="auto">
            <a:xfrm>
              <a:off x="3337" y="624"/>
              <a:ext cx="799" cy="624"/>
              <a:chOff x="3529" y="960"/>
              <a:chExt cx="799" cy="624"/>
            </a:xfrm>
          </p:grpSpPr>
          <p:grpSp>
            <p:nvGrpSpPr>
              <p:cNvPr id="46175" name="Group 95"/>
              <p:cNvGrpSpPr>
                <a:grpSpLocks/>
              </p:cNvGrpSpPr>
              <p:nvPr/>
            </p:nvGrpSpPr>
            <p:grpSpPr bwMode="auto">
              <a:xfrm>
                <a:off x="3600" y="960"/>
                <a:ext cx="624" cy="624"/>
                <a:chOff x="2016" y="1920"/>
                <a:chExt cx="1680" cy="1680"/>
              </a:xfrm>
            </p:grpSpPr>
            <p:sp>
              <p:nvSpPr>
                <p:cNvPr id="46176" name="Oval 96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77" name="Freeform 97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6178" name="Text Box 98"/>
              <p:cNvSpPr txBox="1">
                <a:spLocks noChangeArrowheads="1"/>
              </p:cNvSpPr>
              <p:nvPr/>
            </p:nvSpPr>
            <p:spPr bwMode="gray">
              <a:xfrm>
                <a:off x="3529" y="1200"/>
                <a:ext cx="799" cy="24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1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ea typeface="宋体" pitchFamily="2" charset="-122"/>
                  </a:rPr>
                  <a:t>Concept</a:t>
                </a:r>
              </a:p>
            </p:txBody>
          </p:sp>
        </p:grpSp>
        <p:grpSp>
          <p:nvGrpSpPr>
            <p:cNvPr id="46179" name="Group 99"/>
            <p:cNvGrpSpPr>
              <a:grpSpLocks/>
            </p:cNvGrpSpPr>
            <p:nvPr/>
          </p:nvGrpSpPr>
          <p:grpSpPr bwMode="auto">
            <a:xfrm>
              <a:off x="810" y="1536"/>
              <a:ext cx="1254" cy="1296"/>
              <a:chOff x="618" y="1584"/>
              <a:chExt cx="1254" cy="1296"/>
            </a:xfrm>
          </p:grpSpPr>
          <p:grpSp>
            <p:nvGrpSpPr>
              <p:cNvPr id="46180" name="Group 100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46181" name="Oval 10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82" name="Freeform 10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6183" name="Text Box 103"/>
              <p:cNvSpPr txBox="1">
                <a:spLocks noChangeArrowheads="1"/>
              </p:cNvSpPr>
              <p:nvPr/>
            </p:nvSpPr>
            <p:spPr bwMode="gray">
              <a:xfrm>
                <a:off x="618" y="2160"/>
                <a:ext cx="1250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concept</a:t>
                </a:r>
              </a:p>
            </p:txBody>
          </p:sp>
        </p:grpSp>
        <p:grpSp>
          <p:nvGrpSpPr>
            <p:cNvPr id="46184" name="Group 104"/>
            <p:cNvGrpSpPr>
              <a:grpSpLocks/>
            </p:cNvGrpSpPr>
            <p:nvPr/>
          </p:nvGrpSpPr>
          <p:grpSpPr bwMode="auto">
            <a:xfrm>
              <a:off x="3360" y="2496"/>
              <a:ext cx="1440" cy="1440"/>
              <a:chOff x="3360" y="2688"/>
              <a:chExt cx="1440" cy="1440"/>
            </a:xfrm>
          </p:grpSpPr>
          <p:grpSp>
            <p:nvGrpSpPr>
              <p:cNvPr id="46185" name="Group 105"/>
              <p:cNvGrpSpPr>
                <a:grpSpLocks/>
              </p:cNvGrpSpPr>
              <p:nvPr/>
            </p:nvGrpSpPr>
            <p:grpSpPr bwMode="auto">
              <a:xfrm>
                <a:off x="3360" y="2688"/>
                <a:ext cx="1440" cy="1440"/>
                <a:chOff x="2016" y="1920"/>
                <a:chExt cx="1680" cy="1680"/>
              </a:xfrm>
            </p:grpSpPr>
            <p:sp>
              <p:nvSpPr>
                <p:cNvPr id="46186" name="Oval 106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87" name="Freeform 107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6188" name="Text Box 108"/>
              <p:cNvSpPr txBox="1">
                <a:spLocks noChangeArrowheads="1"/>
              </p:cNvSpPr>
              <p:nvPr/>
            </p:nvSpPr>
            <p:spPr bwMode="gray">
              <a:xfrm>
                <a:off x="3488" y="3313"/>
                <a:ext cx="1299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Concept</a:t>
                </a:r>
              </a:p>
            </p:txBody>
          </p:sp>
        </p:grpSp>
        <p:sp>
          <p:nvSpPr>
            <p:cNvPr id="46189" name="Oval 109"/>
            <p:cNvSpPr>
              <a:spLocks noChangeArrowheads="1"/>
            </p:cNvSpPr>
            <p:nvPr/>
          </p:nvSpPr>
          <p:spPr bwMode="gray">
            <a:xfrm>
              <a:off x="960" y="2880"/>
              <a:ext cx="1014" cy="334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90" name="Oval 110"/>
            <p:cNvSpPr>
              <a:spLocks noChangeArrowheads="1"/>
            </p:cNvSpPr>
            <p:nvPr/>
          </p:nvSpPr>
          <p:spPr bwMode="gray">
            <a:xfrm>
              <a:off x="2496" y="2450"/>
              <a:ext cx="1015" cy="334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91" name="Oval 111"/>
            <p:cNvSpPr>
              <a:spLocks noChangeArrowheads="1"/>
            </p:cNvSpPr>
            <p:nvPr/>
          </p:nvSpPr>
          <p:spPr bwMode="gray">
            <a:xfrm>
              <a:off x="3600" y="3936"/>
              <a:ext cx="1014" cy="334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92" name="Oval 112"/>
            <p:cNvSpPr>
              <a:spLocks noChangeArrowheads="1"/>
            </p:cNvSpPr>
            <p:nvPr/>
          </p:nvSpPr>
          <p:spPr bwMode="gray">
            <a:xfrm>
              <a:off x="3504" y="1296"/>
              <a:ext cx="465" cy="167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ea typeface="宋体" pitchFamily="2" charset="-122"/>
              </a:rPr>
              <a:t>Diagram</a:t>
            </a:r>
            <a:endParaRPr lang="en-US" altLang="zh-CN" sz="2000">
              <a:ea typeface="宋体" pitchFamily="2" charset="-122"/>
            </a:endParaRP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1524000" y="2286000"/>
            <a:ext cx="6324600" cy="3352800"/>
            <a:chOff x="168" y="960"/>
            <a:chExt cx="5367" cy="2792"/>
          </a:xfrm>
        </p:grpSpPr>
        <p:sp>
          <p:nvSpPr>
            <p:cNvPr id="47108" name="Freeform 4"/>
            <p:cNvSpPr>
              <a:spLocks/>
            </p:cNvSpPr>
            <p:nvPr/>
          </p:nvSpPr>
          <p:spPr bwMode="gray">
            <a:xfrm>
              <a:off x="5089" y="960"/>
              <a:ext cx="441" cy="705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gray">
            <a:xfrm>
              <a:off x="2976" y="960"/>
              <a:ext cx="2559" cy="45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gray">
            <a:xfrm>
              <a:off x="4645" y="1660"/>
              <a:ext cx="441" cy="701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gray">
            <a:xfrm>
              <a:off x="2340" y="1660"/>
              <a:ext cx="2751" cy="45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gray">
            <a:xfrm>
              <a:off x="4200" y="2353"/>
              <a:ext cx="439" cy="704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gray">
            <a:xfrm>
              <a:off x="3758" y="3047"/>
              <a:ext cx="442" cy="705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gray">
            <a:xfrm>
              <a:off x="1076" y="3051"/>
              <a:ext cx="3124" cy="45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5" name="Line 11"/>
            <p:cNvSpPr>
              <a:spLocks noChangeShapeType="1"/>
            </p:cNvSpPr>
            <p:nvPr/>
          </p:nvSpPr>
          <p:spPr bwMode="gray">
            <a:xfrm flipH="1">
              <a:off x="168" y="37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gray">
            <a:xfrm flipH="1">
              <a:off x="168" y="3047"/>
              <a:ext cx="1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7" name="Line 13"/>
            <p:cNvSpPr>
              <a:spLocks noChangeShapeType="1"/>
            </p:cNvSpPr>
            <p:nvPr/>
          </p:nvSpPr>
          <p:spPr bwMode="gray">
            <a:xfrm flipH="1">
              <a:off x="168" y="2356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8" name="Line 14"/>
            <p:cNvSpPr>
              <a:spLocks noChangeShapeType="1"/>
            </p:cNvSpPr>
            <p:nvPr/>
          </p:nvSpPr>
          <p:spPr bwMode="gray">
            <a:xfrm flipH="1">
              <a:off x="168" y="1666"/>
              <a:ext cx="2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9" name="Line 15"/>
            <p:cNvSpPr>
              <a:spLocks noChangeShapeType="1"/>
            </p:cNvSpPr>
            <p:nvPr/>
          </p:nvSpPr>
          <p:spPr bwMode="gray">
            <a:xfrm flipH="1">
              <a:off x="168" y="965"/>
              <a:ext cx="3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0" name="Line 16"/>
            <p:cNvSpPr>
              <a:spLocks noChangeShapeType="1"/>
            </p:cNvSpPr>
            <p:nvPr/>
          </p:nvSpPr>
          <p:spPr bwMode="gray">
            <a:xfrm>
              <a:off x="305" y="960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1" name="Line 17"/>
            <p:cNvSpPr>
              <a:spLocks noChangeShapeType="1"/>
            </p:cNvSpPr>
            <p:nvPr/>
          </p:nvSpPr>
          <p:spPr bwMode="gray">
            <a:xfrm>
              <a:off x="305" y="168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2" name="Line 18"/>
            <p:cNvSpPr>
              <a:spLocks noChangeShapeType="1"/>
            </p:cNvSpPr>
            <p:nvPr/>
          </p:nvSpPr>
          <p:spPr bwMode="gray">
            <a:xfrm>
              <a:off x="305" y="236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3" name="Line 19"/>
            <p:cNvSpPr>
              <a:spLocks noChangeShapeType="1"/>
            </p:cNvSpPr>
            <p:nvPr/>
          </p:nvSpPr>
          <p:spPr bwMode="gray">
            <a:xfrm>
              <a:off x="305" y="3047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gray">
            <a:xfrm>
              <a:off x="1529" y="1096"/>
              <a:ext cx="1407" cy="2268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5" name="Rectangle 21"/>
            <p:cNvSpPr>
              <a:spLocks noChangeArrowheads="1"/>
            </p:cNvSpPr>
            <p:nvPr/>
          </p:nvSpPr>
          <p:spPr bwMode="gray">
            <a:xfrm>
              <a:off x="2980" y="1411"/>
              <a:ext cx="2119" cy="253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zh-CN">
                  <a:solidFill>
                    <a:schemeClr val="bg1"/>
                  </a:solidFill>
                  <a:latin typeface="Verdana" pitchFamily="34" charset="0"/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47126" name="Rectangle 22"/>
            <p:cNvSpPr>
              <a:spLocks noChangeArrowheads="1"/>
            </p:cNvSpPr>
            <p:nvPr/>
          </p:nvSpPr>
          <p:spPr bwMode="gray">
            <a:xfrm>
              <a:off x="2341" y="2110"/>
              <a:ext cx="2309" cy="248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zh-CN">
                  <a:solidFill>
                    <a:schemeClr val="bg1"/>
                  </a:solidFill>
                  <a:latin typeface="Verdana" pitchFamily="34" charset="0"/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47127" name="Freeform 23"/>
            <p:cNvSpPr>
              <a:spLocks/>
            </p:cNvSpPr>
            <p:nvPr/>
          </p:nvSpPr>
          <p:spPr bwMode="gray">
            <a:xfrm>
              <a:off x="1709" y="2353"/>
              <a:ext cx="2935" cy="454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8" name="Rectangle 24"/>
            <p:cNvSpPr>
              <a:spLocks noChangeArrowheads="1"/>
            </p:cNvSpPr>
            <p:nvPr/>
          </p:nvSpPr>
          <p:spPr bwMode="gray">
            <a:xfrm>
              <a:off x="1711" y="2806"/>
              <a:ext cx="2499" cy="248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zh-CN">
                  <a:solidFill>
                    <a:schemeClr val="bg1"/>
                  </a:solidFill>
                  <a:latin typeface="Verdana" pitchFamily="34" charset="0"/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47129" name="Rectangle 25"/>
            <p:cNvSpPr>
              <a:spLocks noChangeArrowheads="1"/>
            </p:cNvSpPr>
            <p:nvPr/>
          </p:nvSpPr>
          <p:spPr bwMode="gray">
            <a:xfrm>
              <a:off x="1075" y="3502"/>
              <a:ext cx="2689" cy="248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zh-CN">
                  <a:solidFill>
                    <a:schemeClr val="bg1"/>
                  </a:solidFill>
                  <a:latin typeface="Verdana" pitchFamily="34" charset="0"/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47130" name="Text Box 26"/>
            <p:cNvSpPr txBox="1">
              <a:spLocks noChangeArrowheads="1"/>
            </p:cNvSpPr>
            <p:nvPr/>
          </p:nvSpPr>
          <p:spPr bwMode="gray">
            <a:xfrm>
              <a:off x="299" y="1230"/>
              <a:ext cx="1230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47131" name="Text Box 27"/>
            <p:cNvSpPr txBox="1">
              <a:spLocks noChangeArrowheads="1"/>
            </p:cNvSpPr>
            <p:nvPr/>
          </p:nvSpPr>
          <p:spPr bwMode="gray">
            <a:xfrm>
              <a:off x="299" y="1918"/>
              <a:ext cx="1230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47132" name="Text Box 28"/>
            <p:cNvSpPr txBox="1">
              <a:spLocks noChangeArrowheads="1"/>
            </p:cNvSpPr>
            <p:nvPr/>
          </p:nvSpPr>
          <p:spPr bwMode="gray">
            <a:xfrm>
              <a:off x="299" y="2638"/>
              <a:ext cx="123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rPr>
                <a:t>Add Your Text</a:t>
              </a:r>
            </a:p>
          </p:txBody>
        </p:sp>
        <p:sp>
          <p:nvSpPr>
            <p:cNvPr id="47133" name="Text Box 29"/>
            <p:cNvSpPr txBox="1">
              <a:spLocks noChangeArrowheads="1"/>
            </p:cNvSpPr>
            <p:nvPr/>
          </p:nvSpPr>
          <p:spPr bwMode="gray">
            <a:xfrm>
              <a:off x="299" y="3309"/>
              <a:ext cx="1230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rPr>
                <a:t>Add Your 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ea typeface="宋体" pitchFamily="2" charset="-122"/>
              </a:rPr>
              <a:t>Diagram</a:t>
            </a:r>
            <a:endParaRPr lang="en-US" altLang="zh-CN" sz="2000">
              <a:ea typeface="宋体" pitchFamily="2" charset="-122"/>
            </a:endParaRP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ltGray">
          <a:xfrm>
            <a:off x="762000" y="1600200"/>
            <a:ext cx="5499100" cy="4495800"/>
          </a:xfrm>
          <a:prstGeom prst="rightArrow">
            <a:avLst>
              <a:gd name="adj1" fmla="val 79306"/>
              <a:gd name="adj2" fmla="val 3029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gray">
          <a:xfrm>
            <a:off x="914400" y="2209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Add Your Text</a:t>
            </a: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gray">
          <a:xfrm>
            <a:off x="914400" y="3352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Add Your Text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gray">
          <a:xfrm>
            <a:off x="914400" y="4495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zh-CN">
                <a:solidFill>
                  <a:schemeClr val="bg1"/>
                </a:solidFill>
                <a:ea typeface="宋体" pitchFamily="2" charset="-122"/>
              </a:rPr>
              <a:t>Add Your Text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5880100" y="3276600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Add Your </a:t>
            </a:r>
          </a:p>
          <a:p>
            <a:pPr algn="ctr"/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宝藏提供_教育笔记PPT模板">
  <a:themeElements>
    <a:clrScheme name="教育笔记PPT模板 3">
      <a:dk1>
        <a:srgbClr val="000000"/>
      </a:dk1>
      <a:lt1>
        <a:srgbClr val="FFFFFF"/>
      </a:lt1>
      <a:dk2>
        <a:srgbClr val="480048"/>
      </a:dk2>
      <a:lt2>
        <a:srgbClr val="C0C0C0"/>
      </a:lt2>
      <a:accent1>
        <a:srgbClr val="2353D9"/>
      </a:accent1>
      <a:accent2>
        <a:srgbClr val="38A0DA"/>
      </a:accent2>
      <a:accent3>
        <a:srgbClr val="FFFFFF"/>
      </a:accent3>
      <a:accent4>
        <a:srgbClr val="000000"/>
      </a:accent4>
      <a:accent5>
        <a:srgbClr val="ACB3E9"/>
      </a:accent5>
      <a:accent6>
        <a:srgbClr val="3291C5"/>
      </a:accent6>
      <a:hlink>
        <a:srgbClr val="009999"/>
      </a:hlink>
      <a:folHlink>
        <a:srgbClr val="D77A5D"/>
      </a:folHlink>
    </a:clrScheme>
    <a:fontScheme name="教育笔记PPT模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教育笔记PPT模板 1">
        <a:dk1>
          <a:srgbClr val="000000"/>
        </a:dk1>
        <a:lt1>
          <a:srgbClr val="FFFFFF"/>
        </a:lt1>
        <a:dk2>
          <a:srgbClr val="660033"/>
        </a:dk2>
        <a:lt2>
          <a:srgbClr val="C0C0C0"/>
        </a:lt2>
        <a:accent1>
          <a:srgbClr val="0E50A8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AB3D1"/>
        </a:accent5>
        <a:accent6>
          <a:srgbClr val="CE7C2A"/>
        </a:accent6>
        <a:hlink>
          <a:srgbClr val="0099CC"/>
        </a:hlink>
        <a:folHlink>
          <a:srgbClr val="736F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育笔记PPT模板 2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育笔记PPT模板 3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2353D9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ACB3E9"/>
        </a:accent5>
        <a:accent6>
          <a:srgbClr val="3291C5"/>
        </a:accent6>
        <a:hlink>
          <a:srgbClr val="009999"/>
        </a:hlink>
        <a:folHlink>
          <a:srgbClr val="D77A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ppt宝藏提供_教育笔记PPT模板</Template>
  <TotalTime>0</TotalTime>
  <Words>490</Words>
  <Application>Microsoft PowerPoint</Application>
  <PresentationFormat>全屏显示(4:3)</PresentationFormat>
  <Paragraphs>155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Wingdings</vt:lpstr>
      <vt:lpstr>宋体</vt:lpstr>
      <vt:lpstr>Arial Black</vt:lpstr>
      <vt:lpstr>Verdana</vt:lpstr>
      <vt:lpstr>ppt宝藏提供_教育笔记PPT模板</vt:lpstr>
      <vt:lpstr>Office 主题</vt:lpstr>
      <vt:lpstr>Adobe Photoshop Image</vt:lpstr>
      <vt:lpstr>www.pptbz.com</vt:lpstr>
      <vt:lpstr>Contents</vt:lpstr>
      <vt:lpstr>Hot Tip</vt:lpstr>
      <vt:lpstr>Diagram</vt:lpstr>
      <vt:lpstr> Cycle 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Progress Diagram</vt:lpstr>
      <vt:lpstr>Block Diagram</vt:lpstr>
      <vt:lpstr>Table</vt:lpstr>
      <vt:lpstr>3-D Pie Chart</vt:lpstr>
      <vt:lpstr>Diagram</vt:lpstr>
      <vt:lpstr>幻灯片 20</vt:lpstr>
      <vt:lpstr>幻灯片 21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微软用户</dc:creator>
  <cp:lastModifiedBy>微软用户</cp:lastModifiedBy>
  <cp:revision>1</cp:revision>
  <dcterms:created xsi:type="dcterms:W3CDTF">2014-12-13T09:32:52Z</dcterms:created>
  <dcterms:modified xsi:type="dcterms:W3CDTF">2014-12-13T09:33:15Z</dcterms:modified>
</cp:coreProperties>
</file>