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70" r:id="rId2"/>
  </p:sldMasterIdLst>
  <p:notesMasterIdLst>
    <p:notesMasterId r:id="rId24"/>
  </p:notesMasterIdLst>
  <p:sldIdLst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8" autoAdjust="0"/>
    <p:restoredTop sz="94622" autoAdjust="0"/>
  </p:normalViewPr>
  <p:slideViewPr>
    <p:cSldViewPr>
      <p:cViewPr varScale="1">
        <p:scale>
          <a:sx n="104" d="100"/>
          <a:sy n="104" d="100"/>
        </p:scale>
        <p:origin x="-11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3A522-6BC8-47FA-B406-FD7413B3C582}" type="datetimeFigureOut">
              <a:rPr lang="zh-CN" altLang="en-US" smtClean="0"/>
              <a:t>2014/12/16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C93E2-AC12-4551-ABCD-CE2ADF328A6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2EEB55-2E15-4268-887E-40C407FE3061}" type="slidenum">
              <a:rPr lang="zh-CN" altLang="en-US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3" name="Rectangle 31"/>
          <p:cNvSpPr>
            <a:spLocks noChangeArrowheads="1"/>
          </p:cNvSpPr>
          <p:nvPr/>
        </p:nvSpPr>
        <p:spPr bwMode="black">
          <a:xfrm>
            <a:off x="1692275" y="3019425"/>
            <a:ext cx="7451725" cy="6969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44" name="Rectangle 32"/>
          <p:cNvSpPr>
            <a:spLocks noChangeArrowheads="1"/>
          </p:cNvSpPr>
          <p:nvPr/>
        </p:nvSpPr>
        <p:spPr bwMode="black">
          <a:xfrm>
            <a:off x="0" y="2924175"/>
            <a:ext cx="9144000" cy="1444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33" name="Rectangle 21"/>
          <p:cNvSpPr>
            <a:spLocks noGrp="1" noChangeArrowheads="1"/>
          </p:cNvSpPr>
          <p:nvPr>
            <p:ph type="ctrTitle" sz="quarter"/>
          </p:nvPr>
        </p:nvSpPr>
        <p:spPr bwMode="white">
          <a:xfrm>
            <a:off x="2051050" y="2924175"/>
            <a:ext cx="7092950" cy="6477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ko-KR" altLang="en-US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1050" y="2205038"/>
            <a:ext cx="6770688" cy="5334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ko-KR" altLang="en-US"/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white">
          <a:xfrm>
            <a:off x="323850" y="404813"/>
            <a:ext cx="130333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Verdana" pitchFamily="34" charset="0"/>
                <a:ea typeface="Gulim" pitchFamily="34" charset="-127"/>
              </a:rPr>
              <a:t>Company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Verdana" pitchFamily="34" charset="0"/>
                <a:ea typeface="Gulim" pitchFamily="34" charset="-127"/>
              </a:rPr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A7F53-68A7-4FB2-A5FA-322625109647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8613" y="188913"/>
            <a:ext cx="2141537" cy="62642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0825" y="188913"/>
            <a:ext cx="6275388" cy="62642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4132A-AFC9-4231-90BF-C30A3A7F7B30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569325" cy="6810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23850" y="1412875"/>
            <a:ext cx="8496300" cy="5040313"/>
          </a:xfrm>
        </p:spPr>
        <p:txBody>
          <a:bodyPr/>
          <a:lstStyle/>
          <a:p>
            <a:r>
              <a:rPr lang="zh-CN" altLang="en-US" smtClean="0"/>
              <a:t>单击图标添加表格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79388" y="982663"/>
            <a:ext cx="2514600" cy="28733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795963" y="64770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276600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D194B9B1-E6E5-4FF3-946E-84748BB0B25E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569325" cy="6810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323850" y="1412875"/>
            <a:ext cx="8496300" cy="5040313"/>
          </a:xfrm>
        </p:spPr>
        <p:txBody>
          <a:bodyPr/>
          <a:lstStyle/>
          <a:p>
            <a:r>
              <a:rPr lang="zh-CN" altLang="en-US" smtClean="0"/>
              <a:t>单击图标添加图表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79388" y="982663"/>
            <a:ext cx="2514600" cy="28733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795963" y="64770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3276600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9E3B3B3C-B209-4A2B-BFC6-2F0A0BBB20FF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BF944-888E-439E-BB83-B3EB05FD02C3}" type="datetime1">
              <a:rPr lang="zh-CN" altLang="en-US"/>
              <a:pPr>
                <a:defRPr/>
              </a:pPr>
              <a:t>2014/12/16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F93F6-1DAC-4AB9-A2EB-77494727D76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FD71E-B235-4F4A-A15C-0CEC51759409}" type="datetime1">
              <a:rPr lang="zh-CN" altLang="en-US"/>
              <a:pPr>
                <a:defRPr/>
              </a:pPr>
              <a:t>2014/12/16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403B6-8AE7-4AC4-AD44-DAF892ECC87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2BABA-CAEC-4588-AE75-8735BAB55CF6}" type="datetime1">
              <a:rPr lang="zh-CN" altLang="en-US"/>
              <a:pPr>
                <a:defRPr/>
              </a:pPr>
              <a:t>2014/12/16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93865-6458-4244-A094-7EF9F209CE8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DF709-6CEC-443E-A4A8-1EE874F3CAC9}" type="datetime1">
              <a:rPr lang="zh-CN" altLang="en-US"/>
              <a:pPr>
                <a:defRPr/>
              </a:pPr>
              <a:t>2014/12/16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4117C-C795-4CAD-90C9-3B2A006D24B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76582-DEFF-4BC7-B0DA-4B03789B6224}" type="datetime1">
              <a:rPr lang="zh-CN" altLang="en-US"/>
              <a:pPr>
                <a:defRPr/>
              </a:pPr>
              <a:t>2014/12/16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2125C-2C09-4E44-B88E-FAAB7F9A05E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1B52A-7976-4ED8-AD2B-14BC149EF16D}" type="datetime1">
              <a:rPr lang="zh-CN" altLang="en-US"/>
              <a:pPr>
                <a:defRPr/>
              </a:pPr>
              <a:t>2014/12/16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1207D-94F5-42ED-8F65-1E1539AA7B0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2E4F1-ECB8-4AE7-9ECA-2B2E1C6ED2CC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9DA36-B59A-4BB5-957B-AFF76379DC42}" type="datetime1">
              <a:rPr lang="zh-CN" altLang="en-US"/>
              <a:pPr>
                <a:defRPr/>
              </a:pPr>
              <a:t>2014/12/16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F3E60-D771-43BC-901E-3128C870957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38799-16DB-4769-AC50-31D1D33D9299}" type="datetime1">
              <a:rPr lang="zh-CN" altLang="en-US"/>
              <a:pPr>
                <a:defRPr/>
              </a:pPr>
              <a:t>2014/12/16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645FC-3896-4C0F-8451-0181A9B357C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84D7A-88DB-4366-B7E4-ACE303F3B319}" type="datetime1">
              <a:rPr lang="zh-CN" altLang="en-US"/>
              <a:pPr>
                <a:defRPr/>
              </a:pPr>
              <a:t>2014/12/16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F4054-5121-4896-A2FD-AB83BCE0015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F507F-D9B0-4023-92FD-992C5DBD26DF}" type="datetime1">
              <a:rPr lang="zh-CN" altLang="en-US"/>
              <a:pPr>
                <a:defRPr/>
              </a:pPr>
              <a:t>2014/12/16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C5202-31BD-44BE-AD4C-4190FDC3A09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CE770-F695-43D4-ABB9-0CD8BC184876}" type="datetime1">
              <a:rPr lang="zh-CN" altLang="en-US"/>
              <a:pPr>
                <a:defRPr/>
              </a:pPr>
              <a:t>2014/12/16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269FF-9349-46C6-A455-B90D17BE327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7D3D7-FF1B-456E-BA67-A845DE3682ED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3850" y="1412875"/>
            <a:ext cx="4171950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71950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8C60A-A20A-4716-870C-EDB64F1DEC5A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C11F0-7A1C-4D81-A6CE-3088C5202792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70113-F624-4B1D-A64B-BECB8E0B1125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0D3F8-1B6C-49BD-AAFA-5832EFC6735B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D0E75-283B-48DB-8008-F0DC8DBE19F0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0E104-AA78-43D0-8291-32DD7ABEE327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2" name="Rectangle 34" descr="34438"/>
          <p:cNvSpPr>
            <a:spLocks noChangeArrowheads="1"/>
          </p:cNvSpPr>
          <p:nvPr/>
        </p:nvSpPr>
        <p:spPr bwMode="ltGray">
          <a:xfrm>
            <a:off x="0" y="1588"/>
            <a:ext cx="9144000" cy="971550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23" name="Rectangle 35"/>
          <p:cNvSpPr>
            <a:spLocks noChangeArrowheads="1"/>
          </p:cNvSpPr>
          <p:nvPr/>
        </p:nvSpPr>
        <p:spPr bwMode="black">
          <a:xfrm>
            <a:off x="0" y="962025"/>
            <a:ext cx="9144000" cy="31908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09" name="Rectangle 21"/>
          <p:cNvSpPr>
            <a:spLocks noGrp="1" noChangeArrowheads="1"/>
          </p:cNvSpPr>
          <p:nvPr>
            <p:ph type="title"/>
          </p:nvPr>
        </p:nvSpPr>
        <p:spPr bwMode="black">
          <a:xfrm>
            <a:off x="250825" y="188913"/>
            <a:ext cx="856932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单击此处编辑母版标题样式</a:t>
            </a:r>
          </a:p>
        </p:txBody>
      </p:sp>
      <p:sp>
        <p:nvSpPr>
          <p:cNvPr id="123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412875"/>
            <a:ext cx="84963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单击此处编辑母版文本样式</a:t>
            </a:r>
          </a:p>
          <a:p>
            <a:pPr lvl="1"/>
            <a:r>
              <a:rPr lang="ko-KR" altLang="en-US" smtClean="0"/>
              <a:t>第二级</a:t>
            </a:r>
          </a:p>
          <a:p>
            <a:pPr lvl="2"/>
            <a:r>
              <a:rPr lang="ko-KR" altLang="en-US" smtClean="0"/>
              <a:t>第三级</a:t>
            </a:r>
          </a:p>
          <a:p>
            <a:pPr lvl="3"/>
            <a:r>
              <a:rPr lang="ko-KR" altLang="en-US" smtClean="0"/>
              <a:t>第四级</a:t>
            </a:r>
          </a:p>
          <a:p>
            <a:pPr lvl="4"/>
            <a:r>
              <a:rPr lang="ko-KR" altLang="en-US" smtClean="0"/>
              <a:t>第五级</a:t>
            </a:r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79388" y="982663"/>
            <a:ext cx="25146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solidFill>
                  <a:schemeClr val="bg1"/>
                </a:solidFill>
                <a:latin typeface="+mn-lt"/>
                <a:ea typeface="Gulim" pitchFamily="34" charset="-127"/>
              </a:defRPr>
            </a:lvl1pPr>
          </a:lstStyle>
          <a:p>
            <a:r>
              <a:rPr lang="en-US" altLang="ko-KR"/>
              <a:t>www.themegallery.com</a:t>
            </a:r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5963" y="64770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+mn-lt"/>
                <a:ea typeface="Gulim" pitchFamily="34" charset="-127"/>
              </a:defRPr>
            </a:lvl1pPr>
          </a:lstStyle>
          <a:p>
            <a:r>
              <a:rPr lang="en-US" altLang="ko-KR"/>
              <a:t>Company Logo</a:t>
            </a: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276600" y="64770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latin typeface="+mn-lt"/>
                <a:ea typeface="Gulim" pitchFamily="34" charset="-127"/>
              </a:defRPr>
            </a:lvl1pPr>
          </a:lstStyle>
          <a:p>
            <a:fld id="{510A8B14-22CB-4C89-A80B-D8A083D0CBF9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396"/>
            <a:ext cx="8229600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645"/>
            <a:ext cx="8229600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943F9632-6E34-47C9-BB22-98A8EAEC89BC}" type="datetime1">
              <a:rPr lang="zh-CN" altLang="en-US"/>
              <a:pPr>
                <a:defRPr/>
              </a:pPr>
              <a:t>2014/12/16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846"/>
            <a:ext cx="2895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EF7E57FD-3863-4DAB-8908-544C3C850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pptbz.com/pptpic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hyperlink" Target="http://www.pptbz.com/pptshuc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pptbz.com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png"/><Relationship Id="rId14" Type="http://schemas.openxmlformats.org/officeDocument/2006/relationships/hyperlink" Target="http://www.pptbz.com/kejian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5400" b="1">
                <a:ea typeface="Gulim" pitchFamily="34" charset="-127"/>
              </a:rPr>
              <a:t>www.pptbz.com</a:t>
            </a:r>
            <a:endParaRPr lang="ko-KR" altLang="en-US" sz="5400" b="1"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2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Gulim" pitchFamily="34" charset="-127"/>
              </a:rPr>
              <a:t>Click to edit title style</a:t>
            </a:r>
            <a:endParaRPr lang="ko-KR" altLang="en-US">
              <a:ea typeface="Gulim" pitchFamily="34" charset="-127"/>
            </a:endParaRPr>
          </a:p>
        </p:txBody>
      </p:sp>
      <p:sp>
        <p:nvSpPr>
          <p:cNvPr id="63491" name="Freeform 3"/>
          <p:cNvSpPr>
            <a:spLocks/>
          </p:cNvSpPr>
          <p:nvPr/>
        </p:nvSpPr>
        <p:spPr bwMode="gray">
          <a:xfrm>
            <a:off x="2635250" y="3133725"/>
            <a:ext cx="1447800" cy="1954213"/>
          </a:xfrm>
          <a:custGeom>
            <a:avLst/>
            <a:gdLst/>
            <a:ahLst/>
            <a:cxnLst>
              <a:cxn ang="0">
                <a:pos x="1233" y="343"/>
              </a:cxn>
              <a:cxn ang="0">
                <a:pos x="413" y="1764"/>
              </a:cxn>
              <a:cxn ang="0">
                <a:pos x="0" y="1226"/>
              </a:cxn>
              <a:cxn ang="0">
                <a:pos x="6" y="1098"/>
              </a:cxn>
              <a:cxn ang="0">
                <a:pos x="638" y="0"/>
              </a:cxn>
              <a:cxn ang="0">
                <a:pos x="1233" y="343"/>
              </a:cxn>
              <a:cxn ang="0">
                <a:pos x="1233" y="343"/>
              </a:cxn>
            </a:cxnLst>
            <a:rect l="0" t="0" r="r" b="b"/>
            <a:pathLst>
              <a:path w="1233" h="1764">
                <a:moveTo>
                  <a:pt x="1233" y="343"/>
                </a:moveTo>
                <a:lnTo>
                  <a:pt x="413" y="1764"/>
                </a:lnTo>
                <a:lnTo>
                  <a:pt x="0" y="1226"/>
                </a:lnTo>
                <a:lnTo>
                  <a:pt x="6" y="1098"/>
                </a:lnTo>
                <a:lnTo>
                  <a:pt x="638" y="0"/>
                </a:lnTo>
                <a:lnTo>
                  <a:pt x="1233" y="343"/>
                </a:lnTo>
                <a:lnTo>
                  <a:pt x="1233" y="343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3492" name="Freeform 4"/>
          <p:cNvSpPr>
            <a:spLocks/>
          </p:cNvSpPr>
          <p:nvPr/>
        </p:nvSpPr>
        <p:spPr bwMode="gray">
          <a:xfrm rot="7200000">
            <a:off x="4326732" y="2053431"/>
            <a:ext cx="1365250" cy="2071687"/>
          </a:xfrm>
          <a:custGeom>
            <a:avLst/>
            <a:gdLst/>
            <a:ahLst/>
            <a:cxnLst>
              <a:cxn ang="0">
                <a:pos x="1233" y="343"/>
              </a:cxn>
              <a:cxn ang="0">
                <a:pos x="413" y="1764"/>
              </a:cxn>
              <a:cxn ang="0">
                <a:pos x="0" y="1226"/>
              </a:cxn>
              <a:cxn ang="0">
                <a:pos x="6" y="1098"/>
              </a:cxn>
              <a:cxn ang="0">
                <a:pos x="638" y="0"/>
              </a:cxn>
              <a:cxn ang="0">
                <a:pos x="1233" y="343"/>
              </a:cxn>
              <a:cxn ang="0">
                <a:pos x="1233" y="343"/>
              </a:cxn>
            </a:cxnLst>
            <a:rect l="0" t="0" r="r" b="b"/>
            <a:pathLst>
              <a:path w="1233" h="1764">
                <a:moveTo>
                  <a:pt x="1233" y="343"/>
                </a:moveTo>
                <a:lnTo>
                  <a:pt x="413" y="1764"/>
                </a:lnTo>
                <a:lnTo>
                  <a:pt x="0" y="1226"/>
                </a:lnTo>
                <a:lnTo>
                  <a:pt x="6" y="1098"/>
                </a:lnTo>
                <a:lnTo>
                  <a:pt x="638" y="0"/>
                </a:lnTo>
                <a:lnTo>
                  <a:pt x="1233" y="343"/>
                </a:lnTo>
                <a:lnTo>
                  <a:pt x="1233" y="343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3493" name="Group 5"/>
          <p:cNvGrpSpPr>
            <a:grpSpLocks/>
          </p:cNvGrpSpPr>
          <p:nvPr/>
        </p:nvGrpSpPr>
        <p:grpSpPr bwMode="auto">
          <a:xfrm>
            <a:off x="2717800" y="2039938"/>
            <a:ext cx="2349500" cy="2066925"/>
            <a:chOff x="1712" y="1389"/>
            <a:chExt cx="1480" cy="1302"/>
          </a:xfrm>
        </p:grpSpPr>
        <p:sp>
          <p:nvSpPr>
            <p:cNvPr id="63494" name="AutoShape 6"/>
            <p:cNvSpPr>
              <a:spLocks noChangeArrowheads="1"/>
            </p:cNvSpPr>
            <p:nvPr/>
          </p:nvSpPr>
          <p:spPr bwMode="gray">
            <a:xfrm rot="12600000">
              <a:off x="1712" y="2311"/>
              <a:ext cx="908" cy="38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495" name="Freeform 7"/>
            <p:cNvSpPr>
              <a:spLocks/>
            </p:cNvSpPr>
            <p:nvPr/>
          </p:nvSpPr>
          <p:spPr bwMode="gray">
            <a:xfrm rot="7200000">
              <a:off x="1961" y="1810"/>
              <a:ext cx="948" cy="508"/>
            </a:xfrm>
            <a:custGeom>
              <a:avLst/>
              <a:gdLst/>
              <a:ahLst/>
              <a:cxnLst>
                <a:cxn ang="0">
                  <a:pos x="750" y="0"/>
                </a:cxn>
                <a:cxn ang="0">
                  <a:pos x="0" y="0"/>
                </a:cxn>
                <a:cxn ang="0">
                  <a:pos x="2" y="194"/>
                </a:cxn>
                <a:cxn ang="0">
                  <a:pos x="28" y="378"/>
                </a:cxn>
                <a:cxn ang="0">
                  <a:pos x="750" y="378"/>
                </a:cxn>
                <a:cxn ang="0">
                  <a:pos x="750" y="0"/>
                </a:cxn>
                <a:cxn ang="0">
                  <a:pos x="750" y="0"/>
                </a:cxn>
              </a:cxnLst>
              <a:rect l="0" t="0" r="r" b="b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496" name="Freeform 8"/>
            <p:cNvSpPr>
              <a:spLocks/>
            </p:cNvSpPr>
            <p:nvPr/>
          </p:nvSpPr>
          <p:spPr bwMode="gray">
            <a:xfrm rot="7200000">
              <a:off x="2637" y="1226"/>
              <a:ext cx="392" cy="718"/>
            </a:xfrm>
            <a:custGeom>
              <a:avLst/>
              <a:gdLst/>
              <a:ahLst/>
              <a:cxnLst>
                <a:cxn ang="0">
                  <a:pos x="495" y="285"/>
                </a:cxn>
                <a:cxn ang="0">
                  <a:pos x="495" y="971"/>
                </a:cxn>
                <a:cxn ang="0">
                  <a:pos x="462" y="964"/>
                </a:cxn>
                <a:cxn ang="0">
                  <a:pos x="430" y="953"/>
                </a:cxn>
                <a:cxn ang="0">
                  <a:pos x="401" y="931"/>
                </a:cxn>
                <a:cxn ang="0">
                  <a:pos x="372" y="898"/>
                </a:cxn>
                <a:cxn ang="0">
                  <a:pos x="339" y="855"/>
                </a:cxn>
                <a:cxn ang="0">
                  <a:pos x="306" y="801"/>
                </a:cxn>
                <a:cxn ang="0">
                  <a:pos x="270" y="732"/>
                </a:cxn>
                <a:cxn ang="0">
                  <a:pos x="227" y="648"/>
                </a:cxn>
                <a:cxn ang="0">
                  <a:pos x="183" y="554"/>
                </a:cxn>
                <a:cxn ang="0">
                  <a:pos x="129" y="438"/>
                </a:cxn>
                <a:cxn ang="0">
                  <a:pos x="96" y="369"/>
                </a:cxn>
                <a:cxn ang="0">
                  <a:pos x="29" y="211"/>
                </a:cxn>
                <a:cxn ang="0">
                  <a:pos x="2" y="127"/>
                </a:cxn>
                <a:cxn ang="0">
                  <a:pos x="0" y="60"/>
                </a:cxn>
                <a:cxn ang="0">
                  <a:pos x="15" y="0"/>
                </a:cxn>
                <a:cxn ang="0">
                  <a:pos x="15" y="43"/>
                </a:cxn>
                <a:cxn ang="0">
                  <a:pos x="15" y="72"/>
                </a:cxn>
                <a:cxn ang="0">
                  <a:pos x="15" y="99"/>
                </a:cxn>
                <a:cxn ang="0">
                  <a:pos x="18" y="126"/>
                </a:cxn>
                <a:cxn ang="0">
                  <a:pos x="29" y="162"/>
                </a:cxn>
                <a:cxn ang="0">
                  <a:pos x="53" y="198"/>
                </a:cxn>
                <a:cxn ang="0">
                  <a:pos x="85" y="231"/>
                </a:cxn>
                <a:cxn ang="0">
                  <a:pos x="125" y="260"/>
                </a:cxn>
                <a:cxn ang="0">
                  <a:pos x="180" y="278"/>
                </a:cxn>
                <a:cxn ang="0">
                  <a:pos x="245" y="282"/>
                </a:cxn>
                <a:cxn ang="0">
                  <a:pos x="495" y="285"/>
                </a:cxn>
              </a:cxnLst>
              <a:rect l="0" t="0" r="r" b="b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3497" name="Freeform 9"/>
          <p:cNvSpPr>
            <a:spLocks/>
          </p:cNvSpPr>
          <p:nvPr/>
        </p:nvSpPr>
        <p:spPr bwMode="gray">
          <a:xfrm rot="14400000">
            <a:off x="4441032" y="3907631"/>
            <a:ext cx="1365250" cy="2071687"/>
          </a:xfrm>
          <a:custGeom>
            <a:avLst/>
            <a:gdLst/>
            <a:ahLst/>
            <a:cxnLst>
              <a:cxn ang="0">
                <a:pos x="1233" y="343"/>
              </a:cxn>
              <a:cxn ang="0">
                <a:pos x="413" y="1764"/>
              </a:cxn>
              <a:cxn ang="0">
                <a:pos x="0" y="1226"/>
              </a:cxn>
              <a:cxn ang="0">
                <a:pos x="6" y="1098"/>
              </a:cxn>
              <a:cxn ang="0">
                <a:pos x="638" y="0"/>
              </a:cxn>
              <a:cxn ang="0">
                <a:pos x="1233" y="343"/>
              </a:cxn>
              <a:cxn ang="0">
                <a:pos x="1233" y="343"/>
              </a:cxn>
            </a:cxnLst>
            <a:rect l="0" t="0" r="r" b="b"/>
            <a:pathLst>
              <a:path w="1233" h="1764">
                <a:moveTo>
                  <a:pt x="1233" y="343"/>
                </a:moveTo>
                <a:lnTo>
                  <a:pt x="413" y="1764"/>
                </a:lnTo>
                <a:lnTo>
                  <a:pt x="0" y="1226"/>
                </a:lnTo>
                <a:lnTo>
                  <a:pt x="6" y="1098"/>
                </a:lnTo>
                <a:lnTo>
                  <a:pt x="638" y="0"/>
                </a:lnTo>
                <a:lnTo>
                  <a:pt x="1233" y="343"/>
                </a:lnTo>
                <a:lnTo>
                  <a:pt x="1233" y="343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3498" name="Group 10"/>
          <p:cNvGrpSpPr>
            <a:grpSpLocks/>
          </p:cNvGrpSpPr>
          <p:nvPr/>
        </p:nvGrpSpPr>
        <p:grpSpPr bwMode="auto">
          <a:xfrm>
            <a:off x="4530725" y="3003550"/>
            <a:ext cx="2057400" cy="2192338"/>
            <a:chOff x="2854" y="1996"/>
            <a:chExt cx="1296" cy="1381"/>
          </a:xfrm>
        </p:grpSpPr>
        <p:sp>
          <p:nvSpPr>
            <p:cNvPr id="63499" name="AutoShape 11"/>
            <p:cNvSpPr>
              <a:spLocks noChangeArrowheads="1"/>
            </p:cNvSpPr>
            <p:nvPr/>
          </p:nvSpPr>
          <p:spPr bwMode="gray">
            <a:xfrm rot="19800000">
              <a:off x="2854" y="1996"/>
              <a:ext cx="906" cy="380"/>
            </a:xfrm>
            <a:prstGeom prst="triangle">
              <a:avLst>
                <a:gd name="adj" fmla="val 50000"/>
              </a:avLst>
            </a:prstGeom>
            <a:solidFill>
              <a:schemeClr val="folHlink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gray">
            <a:xfrm rot="14400000">
              <a:off x="3102" y="2371"/>
              <a:ext cx="948" cy="507"/>
            </a:xfrm>
            <a:custGeom>
              <a:avLst/>
              <a:gdLst/>
              <a:ahLst/>
              <a:cxnLst>
                <a:cxn ang="0">
                  <a:pos x="750" y="0"/>
                </a:cxn>
                <a:cxn ang="0">
                  <a:pos x="0" y="0"/>
                </a:cxn>
                <a:cxn ang="0">
                  <a:pos x="2" y="194"/>
                </a:cxn>
                <a:cxn ang="0">
                  <a:pos x="28" y="378"/>
                </a:cxn>
                <a:cxn ang="0">
                  <a:pos x="750" y="378"/>
                </a:cxn>
                <a:cxn ang="0">
                  <a:pos x="750" y="0"/>
                </a:cxn>
                <a:cxn ang="0">
                  <a:pos x="750" y="0"/>
                </a:cxn>
              </a:cxnLst>
              <a:rect l="0" t="0" r="r" b="b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501" name="Freeform 13"/>
            <p:cNvSpPr>
              <a:spLocks/>
            </p:cNvSpPr>
            <p:nvPr/>
          </p:nvSpPr>
          <p:spPr bwMode="gray">
            <a:xfrm rot="14400000">
              <a:off x="3618" y="2845"/>
              <a:ext cx="346" cy="718"/>
            </a:xfrm>
            <a:custGeom>
              <a:avLst/>
              <a:gdLst/>
              <a:ahLst/>
              <a:cxnLst>
                <a:cxn ang="0">
                  <a:pos x="495" y="285"/>
                </a:cxn>
                <a:cxn ang="0">
                  <a:pos x="495" y="971"/>
                </a:cxn>
                <a:cxn ang="0">
                  <a:pos x="462" y="964"/>
                </a:cxn>
                <a:cxn ang="0">
                  <a:pos x="430" y="953"/>
                </a:cxn>
                <a:cxn ang="0">
                  <a:pos x="401" y="931"/>
                </a:cxn>
                <a:cxn ang="0">
                  <a:pos x="372" y="898"/>
                </a:cxn>
                <a:cxn ang="0">
                  <a:pos x="339" y="855"/>
                </a:cxn>
                <a:cxn ang="0">
                  <a:pos x="306" y="801"/>
                </a:cxn>
                <a:cxn ang="0">
                  <a:pos x="270" y="732"/>
                </a:cxn>
                <a:cxn ang="0">
                  <a:pos x="227" y="648"/>
                </a:cxn>
                <a:cxn ang="0">
                  <a:pos x="183" y="554"/>
                </a:cxn>
                <a:cxn ang="0">
                  <a:pos x="129" y="438"/>
                </a:cxn>
                <a:cxn ang="0">
                  <a:pos x="96" y="369"/>
                </a:cxn>
                <a:cxn ang="0">
                  <a:pos x="29" y="211"/>
                </a:cxn>
                <a:cxn ang="0">
                  <a:pos x="2" y="127"/>
                </a:cxn>
                <a:cxn ang="0">
                  <a:pos x="0" y="60"/>
                </a:cxn>
                <a:cxn ang="0">
                  <a:pos x="15" y="0"/>
                </a:cxn>
                <a:cxn ang="0">
                  <a:pos x="15" y="43"/>
                </a:cxn>
                <a:cxn ang="0">
                  <a:pos x="15" y="72"/>
                </a:cxn>
                <a:cxn ang="0">
                  <a:pos x="15" y="99"/>
                </a:cxn>
                <a:cxn ang="0">
                  <a:pos x="18" y="126"/>
                </a:cxn>
                <a:cxn ang="0">
                  <a:pos x="29" y="162"/>
                </a:cxn>
                <a:cxn ang="0">
                  <a:pos x="53" y="198"/>
                </a:cxn>
                <a:cxn ang="0">
                  <a:pos x="85" y="231"/>
                </a:cxn>
                <a:cxn ang="0">
                  <a:pos x="125" y="260"/>
                </a:cxn>
                <a:cxn ang="0">
                  <a:pos x="180" y="278"/>
                </a:cxn>
                <a:cxn ang="0">
                  <a:pos x="245" y="282"/>
                </a:cxn>
                <a:cxn ang="0">
                  <a:pos x="495" y="285"/>
                </a:cxn>
              </a:cxnLst>
              <a:rect l="0" t="0" r="r" b="b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3502" name="Group 14"/>
          <p:cNvGrpSpPr>
            <a:grpSpLocks/>
          </p:cNvGrpSpPr>
          <p:nvPr/>
        </p:nvGrpSpPr>
        <p:grpSpPr bwMode="auto">
          <a:xfrm>
            <a:off x="2627313" y="4338638"/>
            <a:ext cx="2493962" cy="1395412"/>
            <a:chOff x="1655" y="2837"/>
            <a:chExt cx="1571" cy="879"/>
          </a:xfrm>
        </p:grpSpPr>
        <p:sp>
          <p:nvSpPr>
            <p:cNvPr id="63503" name="Freeform 15"/>
            <p:cNvSpPr>
              <a:spLocks/>
            </p:cNvSpPr>
            <p:nvPr/>
          </p:nvSpPr>
          <p:spPr bwMode="gray">
            <a:xfrm>
              <a:off x="1655" y="2837"/>
              <a:ext cx="366" cy="692"/>
            </a:xfrm>
            <a:custGeom>
              <a:avLst/>
              <a:gdLst/>
              <a:ahLst/>
              <a:cxnLst>
                <a:cxn ang="0">
                  <a:pos x="495" y="285"/>
                </a:cxn>
                <a:cxn ang="0">
                  <a:pos x="495" y="971"/>
                </a:cxn>
                <a:cxn ang="0">
                  <a:pos x="462" y="964"/>
                </a:cxn>
                <a:cxn ang="0">
                  <a:pos x="430" y="953"/>
                </a:cxn>
                <a:cxn ang="0">
                  <a:pos x="401" y="931"/>
                </a:cxn>
                <a:cxn ang="0">
                  <a:pos x="372" y="898"/>
                </a:cxn>
                <a:cxn ang="0">
                  <a:pos x="339" y="855"/>
                </a:cxn>
                <a:cxn ang="0">
                  <a:pos x="306" y="801"/>
                </a:cxn>
                <a:cxn ang="0">
                  <a:pos x="270" y="732"/>
                </a:cxn>
                <a:cxn ang="0">
                  <a:pos x="227" y="648"/>
                </a:cxn>
                <a:cxn ang="0">
                  <a:pos x="183" y="554"/>
                </a:cxn>
                <a:cxn ang="0">
                  <a:pos x="129" y="438"/>
                </a:cxn>
                <a:cxn ang="0">
                  <a:pos x="96" y="369"/>
                </a:cxn>
                <a:cxn ang="0">
                  <a:pos x="29" y="211"/>
                </a:cxn>
                <a:cxn ang="0">
                  <a:pos x="2" y="127"/>
                </a:cxn>
                <a:cxn ang="0">
                  <a:pos x="0" y="60"/>
                </a:cxn>
                <a:cxn ang="0">
                  <a:pos x="15" y="0"/>
                </a:cxn>
                <a:cxn ang="0">
                  <a:pos x="15" y="43"/>
                </a:cxn>
                <a:cxn ang="0">
                  <a:pos x="15" y="72"/>
                </a:cxn>
                <a:cxn ang="0">
                  <a:pos x="15" y="99"/>
                </a:cxn>
                <a:cxn ang="0">
                  <a:pos x="18" y="126"/>
                </a:cxn>
                <a:cxn ang="0">
                  <a:pos x="29" y="162"/>
                </a:cxn>
                <a:cxn ang="0">
                  <a:pos x="53" y="198"/>
                </a:cxn>
                <a:cxn ang="0">
                  <a:pos x="85" y="231"/>
                </a:cxn>
                <a:cxn ang="0">
                  <a:pos x="125" y="260"/>
                </a:cxn>
                <a:cxn ang="0">
                  <a:pos x="180" y="278"/>
                </a:cxn>
                <a:cxn ang="0">
                  <a:pos x="245" y="282"/>
                </a:cxn>
                <a:cxn ang="0">
                  <a:pos x="495" y="285"/>
                </a:cxn>
              </a:cxnLst>
              <a:rect l="0" t="0" r="r" b="b"/>
              <a:pathLst>
                <a:path w="495" h="971">
                  <a:moveTo>
                    <a:pt x="495" y="285"/>
                  </a:moveTo>
                  <a:lnTo>
                    <a:pt x="495" y="971"/>
                  </a:lnTo>
                  <a:lnTo>
                    <a:pt x="462" y="964"/>
                  </a:lnTo>
                  <a:lnTo>
                    <a:pt x="430" y="953"/>
                  </a:lnTo>
                  <a:lnTo>
                    <a:pt x="401" y="931"/>
                  </a:lnTo>
                  <a:lnTo>
                    <a:pt x="372" y="898"/>
                  </a:lnTo>
                  <a:lnTo>
                    <a:pt x="339" y="855"/>
                  </a:lnTo>
                  <a:lnTo>
                    <a:pt x="306" y="801"/>
                  </a:lnTo>
                  <a:lnTo>
                    <a:pt x="270" y="732"/>
                  </a:lnTo>
                  <a:lnTo>
                    <a:pt x="227" y="648"/>
                  </a:lnTo>
                  <a:lnTo>
                    <a:pt x="183" y="554"/>
                  </a:lnTo>
                  <a:lnTo>
                    <a:pt x="129" y="438"/>
                  </a:lnTo>
                  <a:lnTo>
                    <a:pt x="96" y="369"/>
                  </a:lnTo>
                  <a:lnTo>
                    <a:pt x="29" y="211"/>
                  </a:lnTo>
                  <a:lnTo>
                    <a:pt x="2" y="127"/>
                  </a:lnTo>
                  <a:lnTo>
                    <a:pt x="0" y="60"/>
                  </a:lnTo>
                  <a:lnTo>
                    <a:pt x="15" y="0"/>
                  </a:lnTo>
                  <a:lnTo>
                    <a:pt x="15" y="43"/>
                  </a:lnTo>
                  <a:lnTo>
                    <a:pt x="15" y="72"/>
                  </a:lnTo>
                  <a:lnTo>
                    <a:pt x="15" y="99"/>
                  </a:lnTo>
                  <a:lnTo>
                    <a:pt x="18" y="126"/>
                  </a:lnTo>
                  <a:lnTo>
                    <a:pt x="29" y="162"/>
                  </a:lnTo>
                  <a:lnTo>
                    <a:pt x="53" y="198"/>
                  </a:lnTo>
                  <a:lnTo>
                    <a:pt x="85" y="231"/>
                  </a:lnTo>
                  <a:lnTo>
                    <a:pt x="125" y="260"/>
                  </a:lnTo>
                  <a:lnTo>
                    <a:pt x="180" y="278"/>
                  </a:lnTo>
                  <a:lnTo>
                    <a:pt x="245" y="282"/>
                  </a:lnTo>
                  <a:lnTo>
                    <a:pt x="495" y="285"/>
                  </a:lnTo>
                  <a:close/>
                </a:path>
              </a:pathLst>
            </a:custGeom>
            <a:solidFill>
              <a:schemeClr val="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504" name="AutoShape 16"/>
            <p:cNvSpPr>
              <a:spLocks noChangeArrowheads="1"/>
            </p:cNvSpPr>
            <p:nvPr/>
          </p:nvSpPr>
          <p:spPr bwMode="gray">
            <a:xfrm rot="5400000">
              <a:off x="2589" y="3078"/>
              <a:ext cx="872" cy="403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3505" name="Freeform 17"/>
            <p:cNvSpPr>
              <a:spLocks/>
            </p:cNvSpPr>
            <p:nvPr/>
          </p:nvSpPr>
          <p:spPr bwMode="gray">
            <a:xfrm>
              <a:off x="1985" y="3040"/>
              <a:ext cx="1005" cy="489"/>
            </a:xfrm>
            <a:custGeom>
              <a:avLst/>
              <a:gdLst/>
              <a:ahLst/>
              <a:cxnLst>
                <a:cxn ang="0">
                  <a:pos x="750" y="0"/>
                </a:cxn>
                <a:cxn ang="0">
                  <a:pos x="0" y="0"/>
                </a:cxn>
                <a:cxn ang="0">
                  <a:pos x="2" y="194"/>
                </a:cxn>
                <a:cxn ang="0">
                  <a:pos x="28" y="378"/>
                </a:cxn>
                <a:cxn ang="0">
                  <a:pos x="750" y="378"/>
                </a:cxn>
                <a:cxn ang="0">
                  <a:pos x="750" y="0"/>
                </a:cxn>
                <a:cxn ang="0">
                  <a:pos x="750" y="0"/>
                </a:cxn>
              </a:cxnLst>
              <a:rect l="0" t="0" r="r" b="b"/>
              <a:pathLst>
                <a:path w="750" h="378">
                  <a:moveTo>
                    <a:pt x="750" y="0"/>
                  </a:moveTo>
                  <a:lnTo>
                    <a:pt x="0" y="0"/>
                  </a:lnTo>
                  <a:lnTo>
                    <a:pt x="2" y="194"/>
                  </a:lnTo>
                  <a:lnTo>
                    <a:pt x="28" y="378"/>
                  </a:lnTo>
                  <a:lnTo>
                    <a:pt x="750" y="378"/>
                  </a:lnTo>
                  <a:lnTo>
                    <a:pt x="750" y="0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chemeClr val="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3506" name="Text Box 18"/>
          <p:cNvSpPr txBox="1">
            <a:spLocks noChangeArrowheads="1"/>
          </p:cNvSpPr>
          <p:nvPr/>
        </p:nvSpPr>
        <p:spPr bwMode="gray">
          <a:xfrm>
            <a:off x="755650" y="4848225"/>
            <a:ext cx="1962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ko-KR" sz="2000" b="1">
                <a:latin typeface="Arial" pitchFamily="34" charset="0"/>
                <a:ea typeface="Gulim" pitchFamily="34" charset="-127"/>
              </a:rPr>
              <a:t>Your Text here</a:t>
            </a:r>
          </a:p>
        </p:txBody>
      </p:sp>
      <p:sp>
        <p:nvSpPr>
          <p:cNvPr id="63507" name="Text Box 19"/>
          <p:cNvSpPr txBox="1">
            <a:spLocks noChangeArrowheads="1"/>
          </p:cNvSpPr>
          <p:nvPr/>
        </p:nvSpPr>
        <p:spPr bwMode="gray">
          <a:xfrm>
            <a:off x="6300788" y="4848225"/>
            <a:ext cx="1962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 b="1">
                <a:latin typeface="Arial" pitchFamily="34" charset="0"/>
                <a:ea typeface="Gulim" pitchFamily="34" charset="-127"/>
              </a:rPr>
              <a:t>Your Text here</a:t>
            </a:r>
          </a:p>
        </p:txBody>
      </p:sp>
      <p:sp>
        <p:nvSpPr>
          <p:cNvPr id="63508" name="Text Box 20"/>
          <p:cNvSpPr txBox="1">
            <a:spLocks noChangeArrowheads="1"/>
          </p:cNvSpPr>
          <p:nvPr/>
        </p:nvSpPr>
        <p:spPr bwMode="gray">
          <a:xfrm>
            <a:off x="3563938" y="1535113"/>
            <a:ext cx="1962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ko-KR" sz="2000" b="1">
                <a:latin typeface="Arial" pitchFamily="34" charset="0"/>
                <a:ea typeface="Gulim" pitchFamily="34" charset="-127"/>
              </a:rPr>
              <a:t>Your Text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1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sp>
        <p:nvSpPr>
          <p:cNvPr id="64514" name="Freeform 2"/>
          <p:cNvSpPr>
            <a:spLocks noEditPoints="1"/>
          </p:cNvSpPr>
          <p:nvPr/>
        </p:nvSpPr>
        <p:spPr bwMode="gray">
          <a:xfrm flipH="1">
            <a:off x="4787900" y="2595563"/>
            <a:ext cx="3168650" cy="28956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9216"/>
                  <a:invGamma/>
                </a:schemeClr>
              </a:gs>
              <a:gs pos="100000">
                <a:schemeClr val="folHlink"/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Gulim" pitchFamily="34" charset="-127"/>
              </a:rPr>
              <a:t>Click to edit title style</a:t>
            </a:r>
            <a:endParaRPr lang="ko-KR" altLang="en-US">
              <a:ea typeface="Gulim" pitchFamily="34" charset="-127"/>
            </a:endParaRPr>
          </a:p>
        </p:txBody>
      </p:sp>
      <p:grpSp>
        <p:nvGrpSpPr>
          <p:cNvPr id="64516" name="Group 4"/>
          <p:cNvGrpSpPr>
            <a:grpSpLocks/>
          </p:cNvGrpSpPr>
          <p:nvPr/>
        </p:nvGrpSpPr>
        <p:grpSpPr bwMode="auto">
          <a:xfrm>
            <a:off x="1228725" y="1730375"/>
            <a:ext cx="4062413" cy="3859213"/>
            <a:chOff x="593" y="1298"/>
            <a:chExt cx="2313" cy="2204"/>
          </a:xfrm>
        </p:grpSpPr>
        <p:sp>
          <p:nvSpPr>
            <p:cNvPr id="64517" name="AutoShape 5"/>
            <p:cNvSpPr>
              <a:spLocks noChangeArrowheads="1"/>
            </p:cNvSpPr>
            <p:nvPr/>
          </p:nvSpPr>
          <p:spPr bwMode="gray">
            <a:xfrm rot="16200000">
              <a:off x="2076" y="2023"/>
              <a:ext cx="890" cy="770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/>
              <a:r>
                <a:rPr lang="en-US" altLang="ko-KR" sz="2000" b="1">
                  <a:solidFill>
                    <a:srgbClr val="FFFFFF"/>
                  </a:solidFill>
                  <a:latin typeface="Arial" pitchFamily="34" charset="0"/>
                  <a:ea typeface="Gulim" pitchFamily="34" charset="-127"/>
                </a:rPr>
                <a:t>Text</a:t>
              </a:r>
            </a:p>
          </p:txBody>
        </p:sp>
        <p:sp>
          <p:nvSpPr>
            <p:cNvPr id="64518" name="AutoShape 6"/>
            <p:cNvSpPr>
              <a:spLocks noChangeArrowheads="1"/>
            </p:cNvSpPr>
            <p:nvPr/>
          </p:nvSpPr>
          <p:spPr bwMode="gray">
            <a:xfrm rot="16200000">
              <a:off x="1687" y="1357"/>
              <a:ext cx="889" cy="771"/>
            </a:xfrm>
            <a:prstGeom prst="hexagon">
              <a:avLst>
                <a:gd name="adj" fmla="val 2882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/>
              <a:r>
                <a:rPr lang="en-US" altLang="ko-KR" sz="2000" b="1">
                  <a:solidFill>
                    <a:srgbClr val="FFFFFF"/>
                  </a:solidFill>
                  <a:latin typeface="Arial" pitchFamily="34" charset="0"/>
                  <a:ea typeface="Gulim" pitchFamily="34" charset="-127"/>
                </a:rPr>
                <a:t>Text</a:t>
              </a:r>
            </a:p>
          </p:txBody>
        </p:sp>
        <p:sp>
          <p:nvSpPr>
            <p:cNvPr id="64519" name="AutoShape 7"/>
            <p:cNvSpPr>
              <a:spLocks noChangeArrowheads="1"/>
            </p:cNvSpPr>
            <p:nvPr/>
          </p:nvSpPr>
          <p:spPr bwMode="gray">
            <a:xfrm rot="16200000">
              <a:off x="1712" y="2673"/>
              <a:ext cx="889" cy="770"/>
            </a:xfrm>
            <a:prstGeom prst="hexagon">
              <a:avLst>
                <a:gd name="adj" fmla="val 28864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/>
              <a:r>
                <a:rPr lang="en-US" altLang="ko-KR" sz="2000" b="1">
                  <a:solidFill>
                    <a:srgbClr val="FFFFFF"/>
                  </a:solidFill>
                  <a:latin typeface="Arial" pitchFamily="34" charset="0"/>
                  <a:ea typeface="Gulim" pitchFamily="34" charset="-127"/>
                </a:rPr>
                <a:t>Text</a:t>
              </a:r>
            </a:p>
          </p:txBody>
        </p:sp>
        <p:sp>
          <p:nvSpPr>
            <p:cNvPr id="64520" name="AutoShape 8"/>
            <p:cNvSpPr>
              <a:spLocks noChangeArrowheads="1"/>
            </p:cNvSpPr>
            <p:nvPr/>
          </p:nvSpPr>
          <p:spPr bwMode="gray">
            <a:xfrm rot="16200000">
              <a:off x="1304" y="2025"/>
              <a:ext cx="889" cy="771"/>
            </a:xfrm>
            <a:prstGeom prst="hexagon">
              <a:avLst>
                <a:gd name="adj" fmla="val 28826"/>
                <a:gd name="vf" fmla="val 11547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/>
              <a:r>
                <a:rPr lang="en-US" altLang="ko-KR" sz="2400" b="1">
                  <a:solidFill>
                    <a:srgbClr val="FFFFFF"/>
                  </a:solidFill>
                  <a:latin typeface="Arial" pitchFamily="34" charset="0"/>
                  <a:ea typeface="Gulim" pitchFamily="34" charset="-127"/>
                </a:rPr>
                <a:t>Text</a:t>
              </a:r>
            </a:p>
          </p:txBody>
        </p:sp>
        <p:sp>
          <p:nvSpPr>
            <p:cNvPr id="64521" name="AutoShape 9"/>
            <p:cNvSpPr>
              <a:spLocks noChangeArrowheads="1"/>
            </p:cNvSpPr>
            <p:nvPr/>
          </p:nvSpPr>
          <p:spPr bwMode="gray">
            <a:xfrm rot="16200000">
              <a:off x="916" y="1358"/>
              <a:ext cx="889" cy="770"/>
            </a:xfrm>
            <a:prstGeom prst="hexagon">
              <a:avLst>
                <a:gd name="adj" fmla="val 28864"/>
                <a:gd name="vf" fmla="val 11547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/>
              <a:r>
                <a:rPr lang="en-US" altLang="ko-KR" sz="2000" b="1">
                  <a:solidFill>
                    <a:srgbClr val="FFFFFF"/>
                  </a:solidFill>
                  <a:latin typeface="Arial" pitchFamily="34" charset="0"/>
                  <a:ea typeface="Gulim" pitchFamily="34" charset="-127"/>
                </a:rPr>
                <a:t>Text</a:t>
              </a:r>
            </a:p>
          </p:txBody>
        </p:sp>
        <p:sp>
          <p:nvSpPr>
            <p:cNvPr id="64522" name="AutoShape 10"/>
            <p:cNvSpPr>
              <a:spLocks noChangeArrowheads="1"/>
            </p:cNvSpPr>
            <p:nvPr/>
          </p:nvSpPr>
          <p:spPr bwMode="gray">
            <a:xfrm rot="16200000">
              <a:off x="915" y="2673"/>
              <a:ext cx="889" cy="770"/>
            </a:xfrm>
            <a:prstGeom prst="hexagon">
              <a:avLst>
                <a:gd name="adj" fmla="val 28864"/>
                <a:gd name="vf" fmla="val 11547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/>
              <a:r>
                <a:rPr lang="en-US" altLang="ko-KR" sz="2000" b="1">
                  <a:solidFill>
                    <a:srgbClr val="FFFFFF"/>
                  </a:solidFill>
                  <a:latin typeface="Arial" pitchFamily="34" charset="0"/>
                  <a:ea typeface="Gulim" pitchFamily="34" charset="-127"/>
                </a:rPr>
                <a:t>Text</a:t>
              </a:r>
            </a:p>
          </p:txBody>
        </p:sp>
        <p:sp>
          <p:nvSpPr>
            <p:cNvPr id="64523" name="AutoShape 11"/>
            <p:cNvSpPr>
              <a:spLocks noChangeArrowheads="1"/>
            </p:cNvSpPr>
            <p:nvPr/>
          </p:nvSpPr>
          <p:spPr bwMode="gray">
            <a:xfrm rot="16200000">
              <a:off x="533" y="2023"/>
              <a:ext cx="890" cy="770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 algn="ctr">
              <a:miter lim="800000"/>
              <a:headEnd/>
              <a:tailEnd/>
            </a:ln>
            <a:effectLst/>
            <a:scene3d>
              <a:camera prst="legacyObliqueLeft"/>
              <a:lightRig rig="legacyFlat2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vert="eaVert" wrap="none" anchor="ctr">
              <a:flatTx/>
            </a:bodyPr>
            <a:lstStyle/>
            <a:p>
              <a:pPr algn="ctr"/>
              <a:r>
                <a:rPr lang="en-US" altLang="ko-KR" sz="2000" b="1">
                  <a:solidFill>
                    <a:srgbClr val="FFFFFF"/>
                  </a:solidFill>
                  <a:latin typeface="Arial" pitchFamily="34" charset="0"/>
                  <a:ea typeface="Gulim" pitchFamily="34" charset="-127"/>
                </a:rPr>
                <a:t>Text</a:t>
              </a:r>
            </a:p>
          </p:txBody>
        </p:sp>
      </p:grpSp>
      <p:sp>
        <p:nvSpPr>
          <p:cNvPr id="64524" name="Text Box 12"/>
          <p:cNvSpPr txBox="1">
            <a:spLocks noChangeArrowheads="1"/>
          </p:cNvSpPr>
          <p:nvPr/>
        </p:nvSpPr>
        <p:spPr bwMode="auto">
          <a:xfrm rot="16200000">
            <a:off x="6040438" y="766763"/>
            <a:ext cx="733425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/>
            <a:r>
              <a:rPr lang="en-US" altLang="ko-KR" sz="3600" i="1">
                <a:latin typeface="Arial" pitchFamily="34" charset="0"/>
                <a:ea typeface="Gulim" pitchFamily="34" charset="-127"/>
              </a:rPr>
              <a:t>Add title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2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sp>
        <p:nvSpPr>
          <p:cNvPr id="65538" name="AutoShape 2"/>
          <p:cNvSpPr>
            <a:spLocks noChangeArrowheads="1"/>
          </p:cNvSpPr>
          <p:nvPr/>
        </p:nvSpPr>
        <p:spPr bwMode="gray">
          <a:xfrm rot="16200000" flipH="1">
            <a:off x="2257425" y="3101975"/>
            <a:ext cx="647700" cy="431800"/>
          </a:xfrm>
          <a:prstGeom prst="upArrow">
            <a:avLst>
              <a:gd name="adj1" fmla="val 51676"/>
              <a:gd name="adj2" fmla="val 10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5539" name="AutoShape 3"/>
          <p:cNvSpPr>
            <a:spLocks noChangeArrowheads="1"/>
          </p:cNvSpPr>
          <p:nvPr/>
        </p:nvSpPr>
        <p:spPr bwMode="gray">
          <a:xfrm rot="5400000" flipH="1">
            <a:off x="6048375" y="3030538"/>
            <a:ext cx="647700" cy="431800"/>
          </a:xfrm>
          <a:prstGeom prst="upArrow">
            <a:avLst>
              <a:gd name="adj1" fmla="val 51676"/>
              <a:gd name="adj2" fmla="val 10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5540" name="AutoShape 4"/>
          <p:cNvSpPr>
            <a:spLocks noChangeArrowheads="1"/>
          </p:cNvSpPr>
          <p:nvPr/>
        </p:nvSpPr>
        <p:spPr bwMode="gray">
          <a:xfrm rot="10800000" flipH="1">
            <a:off x="4152900" y="5013325"/>
            <a:ext cx="647700" cy="431800"/>
          </a:xfrm>
          <a:prstGeom prst="upArrow">
            <a:avLst>
              <a:gd name="adj1" fmla="val 51676"/>
              <a:gd name="adj2" fmla="val 10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39216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Gulim" pitchFamily="34" charset="-127"/>
              </a:rPr>
              <a:t>Click to edit title style</a:t>
            </a:r>
            <a:endParaRPr lang="ko-KR" altLang="en-US">
              <a:ea typeface="Gulim" pitchFamily="34" charset="-127"/>
            </a:endParaRPr>
          </a:p>
        </p:txBody>
      </p:sp>
      <p:sp>
        <p:nvSpPr>
          <p:cNvPr id="65542" name="Oval 6"/>
          <p:cNvSpPr>
            <a:spLocks noChangeArrowheads="1"/>
          </p:cNvSpPr>
          <p:nvPr/>
        </p:nvSpPr>
        <p:spPr bwMode="gray">
          <a:xfrm>
            <a:off x="2797175" y="1627188"/>
            <a:ext cx="3386138" cy="3386137"/>
          </a:xfrm>
          <a:prstGeom prst="ellipse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5715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5543" name="Oval 7"/>
          <p:cNvSpPr>
            <a:spLocks noChangeArrowheads="1"/>
          </p:cNvSpPr>
          <p:nvPr/>
        </p:nvSpPr>
        <p:spPr bwMode="gray">
          <a:xfrm>
            <a:off x="3087688" y="1916113"/>
            <a:ext cx="2803525" cy="2803525"/>
          </a:xfrm>
          <a:prstGeom prst="ellipse">
            <a:avLst/>
          </a:prstGeom>
          <a:gradFill rotWithShape="1">
            <a:gsLst>
              <a:gs pos="0">
                <a:srgbClr val="FFFFFF">
                  <a:gamma/>
                  <a:shade val="63529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3529"/>
                  <a:invGamma/>
                </a:srgb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5544" name="Group 8"/>
          <p:cNvGrpSpPr>
            <a:grpSpLocks/>
          </p:cNvGrpSpPr>
          <p:nvPr/>
        </p:nvGrpSpPr>
        <p:grpSpPr bwMode="auto">
          <a:xfrm>
            <a:off x="3516313" y="2346325"/>
            <a:ext cx="1946275" cy="1949450"/>
            <a:chOff x="2200" y="1570"/>
            <a:chExt cx="1496" cy="1496"/>
          </a:xfrm>
        </p:grpSpPr>
        <p:sp>
          <p:nvSpPr>
            <p:cNvPr id="65545" name="Oval 9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5546" name="Oval 10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5547" name="Oval 11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5548" name="Oval 12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5549" name="Oval 13"/>
            <p:cNvSpPr>
              <a:spLocks noChangeArrowheads="1"/>
            </p:cNvSpPr>
            <p:nvPr/>
          </p:nvSpPr>
          <p:spPr bwMode="gray">
            <a:xfrm>
              <a:off x="2363" y="1733"/>
              <a:ext cx="1170" cy="117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5550" name="AutoShape 14"/>
          <p:cNvSpPr>
            <a:spLocks noChangeArrowheads="1"/>
          </p:cNvSpPr>
          <p:nvPr/>
        </p:nvSpPr>
        <p:spPr bwMode="gray">
          <a:xfrm>
            <a:off x="611188" y="3571875"/>
            <a:ext cx="1655762" cy="719138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hlink">
                  <a:gamma/>
                  <a:shade val="66667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600" b="1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Your Text</a:t>
            </a:r>
          </a:p>
        </p:txBody>
      </p:sp>
      <p:sp>
        <p:nvSpPr>
          <p:cNvPr id="65551" name="AutoShape 15"/>
          <p:cNvSpPr>
            <a:spLocks noChangeArrowheads="1"/>
          </p:cNvSpPr>
          <p:nvPr/>
        </p:nvSpPr>
        <p:spPr bwMode="gray">
          <a:xfrm>
            <a:off x="611188" y="2922588"/>
            <a:ext cx="1655762" cy="719137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hlink">
                  <a:gamma/>
                  <a:shade val="66667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600" b="1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Your Text</a:t>
            </a:r>
          </a:p>
        </p:txBody>
      </p:sp>
      <p:sp>
        <p:nvSpPr>
          <p:cNvPr id="65552" name="AutoShape 16"/>
          <p:cNvSpPr>
            <a:spLocks noChangeArrowheads="1"/>
          </p:cNvSpPr>
          <p:nvPr/>
        </p:nvSpPr>
        <p:spPr bwMode="gray">
          <a:xfrm>
            <a:off x="611188" y="2274888"/>
            <a:ext cx="1655762" cy="719137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hlink">
                  <a:gamma/>
                  <a:shade val="66667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600" b="1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Your Text</a:t>
            </a:r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gray">
          <a:xfrm>
            <a:off x="3848100" y="3067050"/>
            <a:ext cx="122237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ko-KR" sz="3200" b="1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TEXT</a:t>
            </a:r>
          </a:p>
        </p:txBody>
      </p:sp>
      <p:sp>
        <p:nvSpPr>
          <p:cNvPr id="65554" name="AutoShape 18"/>
          <p:cNvSpPr>
            <a:spLocks noChangeArrowheads="1"/>
          </p:cNvSpPr>
          <p:nvPr/>
        </p:nvSpPr>
        <p:spPr bwMode="gray">
          <a:xfrm>
            <a:off x="6732588" y="3579813"/>
            <a:ext cx="1655762" cy="719137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66667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600" b="1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Your Text</a:t>
            </a:r>
          </a:p>
        </p:txBody>
      </p:sp>
      <p:sp>
        <p:nvSpPr>
          <p:cNvPr id="65555" name="AutoShape 19"/>
          <p:cNvSpPr>
            <a:spLocks noChangeArrowheads="1"/>
          </p:cNvSpPr>
          <p:nvPr/>
        </p:nvSpPr>
        <p:spPr bwMode="gray">
          <a:xfrm>
            <a:off x="6732588" y="2930525"/>
            <a:ext cx="1655762" cy="719138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66667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600" b="1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Your Text</a:t>
            </a:r>
          </a:p>
        </p:txBody>
      </p:sp>
      <p:sp>
        <p:nvSpPr>
          <p:cNvPr id="65556" name="AutoShape 20"/>
          <p:cNvSpPr>
            <a:spLocks noChangeArrowheads="1"/>
          </p:cNvSpPr>
          <p:nvPr/>
        </p:nvSpPr>
        <p:spPr bwMode="gray">
          <a:xfrm>
            <a:off x="6732588" y="2282825"/>
            <a:ext cx="1655762" cy="719138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66667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600" b="1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Your Text</a:t>
            </a:r>
          </a:p>
        </p:txBody>
      </p:sp>
      <p:sp>
        <p:nvSpPr>
          <p:cNvPr id="65557" name="AutoShape 21"/>
          <p:cNvSpPr>
            <a:spLocks noChangeArrowheads="1"/>
          </p:cNvSpPr>
          <p:nvPr/>
        </p:nvSpPr>
        <p:spPr bwMode="auto">
          <a:xfrm>
            <a:off x="2268538" y="5589588"/>
            <a:ext cx="4537075" cy="431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b="1">
                <a:solidFill>
                  <a:srgbClr val="FFFFFF"/>
                </a:solidFill>
                <a:latin typeface="Verdana" pitchFamily="34" charset="0"/>
                <a:ea typeface="Gulim" pitchFamily="34" charset="-127"/>
              </a:rPr>
              <a:t>Text in here</a:t>
            </a:r>
            <a:endParaRPr lang="ko-KR" altLang="en-US" b="1">
              <a:solidFill>
                <a:srgbClr val="FFFFFF"/>
              </a:solidFill>
              <a:latin typeface="Verdana" pitchFamily="34" charset="0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1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Gulim" pitchFamily="34" charset="-127"/>
              </a:rPr>
              <a:t>Click to edit title style</a:t>
            </a:r>
            <a:endParaRPr lang="ko-KR" altLang="en-US">
              <a:ea typeface="Gulim" pitchFamily="34" charset="-127"/>
            </a:endParaRPr>
          </a:p>
        </p:txBody>
      </p:sp>
      <p:sp>
        <p:nvSpPr>
          <p:cNvPr id="66563" name="AutoShape 3"/>
          <p:cNvSpPr>
            <a:spLocks noChangeArrowheads="1"/>
          </p:cNvSpPr>
          <p:nvPr/>
        </p:nvSpPr>
        <p:spPr bwMode="gray">
          <a:xfrm>
            <a:off x="3673475" y="4105275"/>
            <a:ext cx="1800225" cy="719138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hlink">
                  <a:gamma/>
                  <a:shade val="66667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600" b="1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Your Text</a:t>
            </a:r>
          </a:p>
        </p:txBody>
      </p:sp>
      <p:sp>
        <p:nvSpPr>
          <p:cNvPr id="66564" name="AutoShape 4"/>
          <p:cNvSpPr>
            <a:spLocks noChangeArrowheads="1"/>
          </p:cNvSpPr>
          <p:nvPr/>
        </p:nvSpPr>
        <p:spPr bwMode="gray">
          <a:xfrm>
            <a:off x="3673475" y="3455988"/>
            <a:ext cx="1800225" cy="719137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hlink">
                  <a:gamma/>
                  <a:shade val="66667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600" b="1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Your Text</a:t>
            </a:r>
          </a:p>
        </p:txBody>
      </p:sp>
      <p:sp>
        <p:nvSpPr>
          <p:cNvPr id="66565" name="AutoShape 5"/>
          <p:cNvSpPr>
            <a:spLocks noChangeArrowheads="1"/>
          </p:cNvSpPr>
          <p:nvPr/>
        </p:nvSpPr>
        <p:spPr bwMode="gray">
          <a:xfrm>
            <a:off x="3673475" y="2808288"/>
            <a:ext cx="1800225" cy="719137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hlink">
                  <a:gamma/>
                  <a:shade val="66667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600" b="1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Your Text</a:t>
            </a:r>
          </a:p>
        </p:txBody>
      </p:sp>
      <p:sp>
        <p:nvSpPr>
          <p:cNvPr id="66566" name="AutoShape 6"/>
          <p:cNvSpPr>
            <a:spLocks noChangeArrowheads="1"/>
          </p:cNvSpPr>
          <p:nvPr/>
        </p:nvSpPr>
        <p:spPr bwMode="gray">
          <a:xfrm>
            <a:off x="3144838" y="1485900"/>
            <a:ext cx="2808287" cy="719138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66667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600" b="1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Your Text</a:t>
            </a:r>
          </a:p>
        </p:txBody>
      </p:sp>
      <p:sp>
        <p:nvSpPr>
          <p:cNvPr id="66567" name="AutoShape 7"/>
          <p:cNvSpPr>
            <a:spLocks noChangeArrowheads="1"/>
          </p:cNvSpPr>
          <p:nvPr/>
        </p:nvSpPr>
        <p:spPr bwMode="gray">
          <a:xfrm>
            <a:off x="3132138" y="5446713"/>
            <a:ext cx="2808287" cy="719137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8C87ED">
                  <a:gamma/>
                  <a:shade val="66667"/>
                  <a:invGamma/>
                </a:srgbClr>
              </a:gs>
              <a:gs pos="50000">
                <a:srgbClr val="8C87ED"/>
              </a:gs>
              <a:gs pos="100000">
                <a:srgbClr val="8C87ED">
                  <a:gamma/>
                  <a:shade val="66667"/>
                  <a:invGamma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1600" b="1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Your Text</a:t>
            </a:r>
          </a:p>
        </p:txBody>
      </p:sp>
      <p:sp>
        <p:nvSpPr>
          <p:cNvPr id="66568" name="AutoShape 8"/>
          <p:cNvSpPr>
            <a:spLocks noChangeArrowheads="1"/>
          </p:cNvSpPr>
          <p:nvPr/>
        </p:nvSpPr>
        <p:spPr bwMode="gray">
          <a:xfrm rot="16200000">
            <a:off x="2087563" y="3322637"/>
            <a:ext cx="1944688" cy="1008063"/>
          </a:xfrm>
          <a:prstGeom prst="upArrow">
            <a:avLst>
              <a:gd name="adj1" fmla="val 43843"/>
              <a:gd name="adj2" fmla="val 63148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92157"/>
                  <a:invGamma/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569" name="AutoShape 9"/>
          <p:cNvSpPr>
            <a:spLocks noChangeArrowheads="1"/>
          </p:cNvSpPr>
          <p:nvPr/>
        </p:nvSpPr>
        <p:spPr bwMode="gray">
          <a:xfrm rot="5400000" flipH="1">
            <a:off x="5003800" y="3359150"/>
            <a:ext cx="1944688" cy="935038"/>
          </a:xfrm>
          <a:prstGeom prst="upArrow">
            <a:avLst>
              <a:gd name="adj1" fmla="val 46778"/>
              <a:gd name="adj2" fmla="val 63495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92157"/>
                  <a:invGamma/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570" name="AutoShape 10"/>
          <p:cNvSpPr>
            <a:spLocks noChangeArrowheads="1"/>
          </p:cNvSpPr>
          <p:nvPr/>
        </p:nvSpPr>
        <p:spPr bwMode="gray">
          <a:xfrm rot="10800000">
            <a:off x="4284663" y="4799013"/>
            <a:ext cx="647700" cy="576262"/>
          </a:xfrm>
          <a:prstGeom prst="upArrow">
            <a:avLst>
              <a:gd name="adj1" fmla="val 43889"/>
              <a:gd name="adj2" fmla="val 62255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92157"/>
                  <a:invGamma/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571" name="AutoShape 11"/>
          <p:cNvSpPr>
            <a:spLocks noChangeArrowheads="1"/>
          </p:cNvSpPr>
          <p:nvPr/>
        </p:nvSpPr>
        <p:spPr bwMode="gray">
          <a:xfrm rot="-21600000">
            <a:off x="4310063" y="2244725"/>
            <a:ext cx="647700" cy="504825"/>
          </a:xfrm>
          <a:prstGeom prst="upArrow">
            <a:avLst>
              <a:gd name="adj1" fmla="val 43889"/>
              <a:gd name="adj2" fmla="val 62255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92157"/>
                  <a:invGamma/>
                  <a:alpha val="0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6572" name="AutoShape 12"/>
          <p:cNvSpPr>
            <a:spLocks noChangeArrowheads="1"/>
          </p:cNvSpPr>
          <p:nvPr/>
        </p:nvSpPr>
        <p:spPr bwMode="auto">
          <a:xfrm>
            <a:off x="684213" y="2422525"/>
            <a:ext cx="1800225" cy="32400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ko-KR">
              <a:solidFill>
                <a:schemeClr val="bg1"/>
              </a:solidFill>
              <a:latin typeface="Verdana" pitchFamily="34" charset="0"/>
              <a:ea typeface="Gulim" pitchFamily="34" charset="-127"/>
            </a:endParaRPr>
          </a:p>
          <a:p>
            <a:pPr algn="ctr"/>
            <a:endParaRPr lang="en-US" altLang="ko-KR">
              <a:solidFill>
                <a:schemeClr val="bg1"/>
              </a:solidFill>
              <a:latin typeface="Verdana" pitchFamily="34" charset="0"/>
              <a:ea typeface="Gulim" pitchFamily="34" charset="-127"/>
            </a:endParaRPr>
          </a:p>
          <a:p>
            <a:pPr algn="ctr"/>
            <a:endParaRPr lang="ko-KR" altLang="en-US">
              <a:solidFill>
                <a:schemeClr val="bg1"/>
              </a:solidFill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776288" y="2711450"/>
            <a:ext cx="1584325" cy="2192338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b="1">
                <a:solidFill>
                  <a:schemeClr val="accent1"/>
                </a:solidFill>
                <a:latin typeface="Verdana" pitchFamily="34" charset="0"/>
                <a:ea typeface="Gulim" pitchFamily="34" charset="-127"/>
              </a:rPr>
              <a:t>Click to add text</a:t>
            </a:r>
          </a:p>
          <a:p>
            <a:pPr algn="ctr"/>
            <a:endParaRPr lang="en-US" altLang="ko-KR" b="1">
              <a:solidFill>
                <a:schemeClr val="accent1"/>
              </a:solidFill>
              <a:latin typeface="Verdana" pitchFamily="34" charset="0"/>
              <a:ea typeface="Gulim" pitchFamily="34" charset="-127"/>
            </a:endParaRPr>
          </a:p>
          <a:p>
            <a:pPr algn="ctr">
              <a:buFontTx/>
              <a:buChar char="•"/>
            </a:pPr>
            <a:r>
              <a:rPr lang="en-US" altLang="ko-KR" sz="1400" b="1">
                <a:solidFill>
                  <a:schemeClr val="tx2"/>
                </a:solidFill>
                <a:latin typeface="Verdana" pitchFamily="34" charset="0"/>
                <a:ea typeface="Gulim" pitchFamily="34" charset="-127"/>
              </a:rPr>
              <a:t>Add text 1</a:t>
            </a:r>
          </a:p>
          <a:p>
            <a:pPr algn="ctr">
              <a:buFontTx/>
              <a:buChar char="•"/>
            </a:pPr>
            <a:r>
              <a:rPr lang="en-US" altLang="ko-KR" sz="1400" b="1">
                <a:solidFill>
                  <a:schemeClr val="tx2"/>
                </a:solidFill>
                <a:latin typeface="Verdana" pitchFamily="34" charset="0"/>
                <a:ea typeface="Gulim" pitchFamily="34" charset="-127"/>
              </a:rPr>
              <a:t>Add text 2</a:t>
            </a:r>
          </a:p>
          <a:p>
            <a:pPr algn="ctr">
              <a:buFontTx/>
              <a:buChar char="•"/>
            </a:pPr>
            <a:r>
              <a:rPr lang="en-US" altLang="ko-KR" sz="1400" b="1">
                <a:solidFill>
                  <a:schemeClr val="tx2"/>
                </a:solidFill>
                <a:latin typeface="Verdana" pitchFamily="34" charset="0"/>
                <a:ea typeface="Gulim" pitchFamily="34" charset="-127"/>
              </a:rPr>
              <a:t>Add text 3</a:t>
            </a:r>
          </a:p>
          <a:p>
            <a:pPr algn="ctr">
              <a:buFontTx/>
              <a:buChar char="•"/>
            </a:pPr>
            <a:r>
              <a:rPr lang="en-US" altLang="ko-KR" sz="1400" b="1">
                <a:solidFill>
                  <a:schemeClr val="tx2"/>
                </a:solidFill>
                <a:latin typeface="Verdana" pitchFamily="34" charset="0"/>
                <a:ea typeface="Gulim" pitchFamily="34" charset="-127"/>
              </a:rPr>
              <a:t>Add text 4</a:t>
            </a:r>
          </a:p>
          <a:p>
            <a:pPr algn="ctr">
              <a:buFontTx/>
              <a:buChar char="•"/>
            </a:pPr>
            <a:r>
              <a:rPr lang="en-US" altLang="ko-KR" sz="1400" b="1">
                <a:solidFill>
                  <a:schemeClr val="tx2"/>
                </a:solidFill>
                <a:latin typeface="Verdana" pitchFamily="34" charset="0"/>
                <a:ea typeface="Gulim" pitchFamily="34" charset="-127"/>
              </a:rPr>
              <a:t>Add text 5</a:t>
            </a:r>
          </a:p>
          <a:p>
            <a:pPr algn="ctr">
              <a:buFontTx/>
              <a:buChar char="•"/>
            </a:pPr>
            <a:endParaRPr lang="en-US" altLang="ko-KR" sz="1400" b="1">
              <a:solidFill>
                <a:schemeClr val="tx2"/>
              </a:solidFill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66574" name="AutoShape 14"/>
          <p:cNvSpPr>
            <a:spLocks noChangeArrowheads="1"/>
          </p:cNvSpPr>
          <p:nvPr/>
        </p:nvSpPr>
        <p:spPr bwMode="auto">
          <a:xfrm>
            <a:off x="6588125" y="2351088"/>
            <a:ext cx="1800225" cy="32400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ko-KR">
              <a:solidFill>
                <a:schemeClr val="bg1"/>
              </a:solidFill>
              <a:latin typeface="Verdana" pitchFamily="34" charset="0"/>
              <a:ea typeface="Gulim" pitchFamily="34" charset="-127"/>
            </a:endParaRPr>
          </a:p>
          <a:p>
            <a:pPr algn="ctr"/>
            <a:endParaRPr lang="en-US" altLang="ko-KR">
              <a:solidFill>
                <a:schemeClr val="bg1"/>
              </a:solidFill>
              <a:latin typeface="Verdana" pitchFamily="34" charset="0"/>
              <a:ea typeface="Gulim" pitchFamily="34" charset="-127"/>
            </a:endParaRPr>
          </a:p>
          <a:p>
            <a:pPr algn="ctr"/>
            <a:endParaRPr lang="ko-KR" altLang="en-US">
              <a:solidFill>
                <a:schemeClr val="bg1"/>
              </a:solidFill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6680200" y="2640013"/>
            <a:ext cx="1584325" cy="2741612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b="1">
                <a:solidFill>
                  <a:schemeClr val="accent2"/>
                </a:solidFill>
                <a:latin typeface="Verdana" pitchFamily="34" charset="0"/>
                <a:ea typeface="Gulim" pitchFamily="34" charset="-127"/>
              </a:rPr>
              <a:t>Click to add text</a:t>
            </a:r>
          </a:p>
          <a:p>
            <a:pPr algn="ctr"/>
            <a:endParaRPr lang="en-US" altLang="ko-KR" b="1">
              <a:solidFill>
                <a:schemeClr val="accent2"/>
              </a:solidFill>
              <a:latin typeface="Verdana" pitchFamily="34" charset="0"/>
              <a:ea typeface="Gulim" pitchFamily="34" charset="-127"/>
            </a:endParaRPr>
          </a:p>
          <a:p>
            <a:pPr algn="ctr">
              <a:buFontTx/>
              <a:buChar char="•"/>
            </a:pPr>
            <a:r>
              <a:rPr lang="en-US" altLang="ko-KR" sz="1400" b="1">
                <a:solidFill>
                  <a:schemeClr val="tx2"/>
                </a:solidFill>
                <a:latin typeface="Verdana" pitchFamily="34" charset="0"/>
                <a:ea typeface="Gulim" pitchFamily="34" charset="-127"/>
              </a:rPr>
              <a:t>Add text 1</a:t>
            </a:r>
          </a:p>
          <a:p>
            <a:pPr algn="ctr">
              <a:buFontTx/>
              <a:buChar char="•"/>
            </a:pPr>
            <a:r>
              <a:rPr lang="en-US" altLang="ko-KR" sz="1400" b="1">
                <a:solidFill>
                  <a:schemeClr val="tx2"/>
                </a:solidFill>
                <a:latin typeface="Verdana" pitchFamily="34" charset="0"/>
                <a:ea typeface="Gulim" pitchFamily="34" charset="-127"/>
              </a:rPr>
              <a:t>Add text 2</a:t>
            </a:r>
          </a:p>
          <a:p>
            <a:pPr algn="ctr">
              <a:buFontTx/>
              <a:buChar char="•"/>
            </a:pPr>
            <a:r>
              <a:rPr lang="en-US" altLang="ko-KR" sz="1400" b="1">
                <a:solidFill>
                  <a:schemeClr val="tx2"/>
                </a:solidFill>
                <a:latin typeface="Verdana" pitchFamily="34" charset="0"/>
                <a:ea typeface="Gulim" pitchFamily="34" charset="-127"/>
              </a:rPr>
              <a:t>Add text 3</a:t>
            </a:r>
          </a:p>
          <a:p>
            <a:pPr algn="ctr">
              <a:buFontTx/>
              <a:buChar char="•"/>
            </a:pPr>
            <a:r>
              <a:rPr lang="en-US" altLang="ko-KR" sz="1400" b="1">
                <a:solidFill>
                  <a:schemeClr val="tx2"/>
                </a:solidFill>
                <a:latin typeface="Verdana" pitchFamily="34" charset="0"/>
                <a:ea typeface="Gulim" pitchFamily="34" charset="-127"/>
              </a:rPr>
              <a:t>Add text 4</a:t>
            </a:r>
          </a:p>
          <a:p>
            <a:pPr algn="ctr">
              <a:buFontTx/>
              <a:buChar char="•"/>
            </a:pPr>
            <a:r>
              <a:rPr lang="en-US" altLang="ko-KR" sz="1400" b="1">
                <a:solidFill>
                  <a:schemeClr val="tx2"/>
                </a:solidFill>
                <a:latin typeface="Verdana" pitchFamily="34" charset="0"/>
                <a:ea typeface="Gulim" pitchFamily="34" charset="-127"/>
              </a:rPr>
              <a:t>Add text 5</a:t>
            </a:r>
          </a:p>
          <a:p>
            <a:pPr algn="ctr"/>
            <a:endParaRPr lang="en-US" altLang="ko-KR" sz="1400" b="1">
              <a:solidFill>
                <a:schemeClr val="tx2"/>
              </a:solidFill>
              <a:latin typeface="Verdana" pitchFamily="34" charset="0"/>
              <a:ea typeface="Gulim" pitchFamily="34" charset="-127"/>
            </a:endParaRPr>
          </a:p>
          <a:p>
            <a:pPr algn="ctr"/>
            <a:endParaRPr lang="en-US" altLang="ko-KR" b="1">
              <a:solidFill>
                <a:schemeClr val="accent2"/>
              </a:solidFill>
              <a:latin typeface="Verdana" pitchFamily="34" charset="0"/>
              <a:ea typeface="Gulim" pitchFamily="34" charset="-127"/>
            </a:endParaRPr>
          </a:p>
          <a:p>
            <a:pPr algn="ctr"/>
            <a:endParaRPr lang="ko-KR" altLang="en-US" b="1">
              <a:solidFill>
                <a:schemeClr val="accent2"/>
              </a:solidFill>
              <a:latin typeface="Verdana" pitchFamily="34" charset="0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sp>
        <p:nvSpPr>
          <p:cNvPr id="67586" name="Oval 2"/>
          <p:cNvSpPr>
            <a:spLocks noChangeArrowheads="1"/>
          </p:cNvSpPr>
          <p:nvPr/>
        </p:nvSpPr>
        <p:spPr bwMode="gray">
          <a:xfrm rot="-1360545">
            <a:off x="1116013" y="2363788"/>
            <a:ext cx="6519862" cy="3062287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18900000" scaled="1"/>
          </a:gradFill>
          <a:ln w="9525">
            <a:noFill/>
            <a:round/>
            <a:headEnd/>
            <a:tailEnd type="none" w="sm" len="sm"/>
          </a:ln>
          <a:effectLst/>
        </p:spPr>
        <p:txBody>
          <a:bodyPr wrap="none" anchor="ctr"/>
          <a:lstStyle/>
          <a:p>
            <a:pPr algn="ctr" eaLnBrk="1" latinLnBrk="1" hangingPunct="1"/>
            <a:endParaRPr kumimoji="1" lang="ko-KR" altLang="en-US" sz="900">
              <a:solidFill>
                <a:srgbClr val="FFFFFF"/>
              </a:solidFill>
              <a:ea typeface="GulimChe" pitchFamily="49" charset="-127"/>
            </a:endParaRPr>
          </a:p>
        </p:txBody>
      </p:sp>
      <p:sp>
        <p:nvSpPr>
          <p:cNvPr id="67587" name="Oval 3"/>
          <p:cNvSpPr>
            <a:spLocks noChangeArrowheads="1"/>
          </p:cNvSpPr>
          <p:nvPr/>
        </p:nvSpPr>
        <p:spPr bwMode="gray">
          <a:xfrm rot="-1359234">
            <a:off x="1255713" y="2573338"/>
            <a:ext cx="5926137" cy="2687637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 type="none" w="sm" len="sm"/>
          </a:ln>
          <a:effectLst/>
        </p:spPr>
        <p:txBody>
          <a:bodyPr wrap="none" anchor="ctr"/>
          <a:lstStyle/>
          <a:p>
            <a:pPr algn="ctr" eaLnBrk="1" latinLnBrk="1" hangingPunct="1"/>
            <a:endParaRPr kumimoji="1" lang="ko-KR" altLang="en-US" sz="900">
              <a:solidFill>
                <a:srgbClr val="FFFFFF"/>
              </a:solidFill>
              <a:ea typeface="GulimChe" pitchFamily="49" charset="-127"/>
            </a:endParaRP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Gulim" pitchFamily="34" charset="-127"/>
              </a:rPr>
              <a:t>Click to edit title</a:t>
            </a:r>
            <a:endParaRPr lang="ko-KR" altLang="en-US">
              <a:ea typeface="Gulim" pitchFamily="34" charset="-127"/>
            </a:endParaRPr>
          </a:p>
        </p:txBody>
      </p:sp>
      <p:sp>
        <p:nvSpPr>
          <p:cNvPr id="67589" name="Oval 5"/>
          <p:cNvSpPr>
            <a:spLocks noChangeArrowheads="1"/>
          </p:cNvSpPr>
          <p:nvPr/>
        </p:nvSpPr>
        <p:spPr bwMode="gray">
          <a:xfrm>
            <a:off x="1293813" y="2897188"/>
            <a:ext cx="1295400" cy="1219200"/>
          </a:xfrm>
          <a:prstGeom prst="ellipse">
            <a:avLst/>
          </a:prstGeom>
          <a:gradFill rotWithShape="1">
            <a:gsLst>
              <a:gs pos="0">
                <a:srgbClr val="E9940B"/>
              </a:gs>
              <a:gs pos="100000">
                <a:srgbClr val="E9940B">
                  <a:gamma/>
                  <a:shade val="31373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altLang="ko-KR" sz="2400" b="1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Text</a:t>
            </a:r>
          </a:p>
        </p:txBody>
      </p:sp>
      <p:sp>
        <p:nvSpPr>
          <p:cNvPr id="67590" name="Oval 6"/>
          <p:cNvSpPr>
            <a:spLocks noChangeArrowheads="1"/>
          </p:cNvSpPr>
          <p:nvPr/>
        </p:nvSpPr>
        <p:spPr bwMode="gray">
          <a:xfrm>
            <a:off x="3554413" y="1525588"/>
            <a:ext cx="1295400" cy="12192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altLang="ko-KR" sz="2400" b="1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Text</a:t>
            </a:r>
          </a:p>
        </p:txBody>
      </p:sp>
      <p:sp>
        <p:nvSpPr>
          <p:cNvPr id="67591" name="Oval 7"/>
          <p:cNvSpPr>
            <a:spLocks noChangeArrowheads="1"/>
          </p:cNvSpPr>
          <p:nvPr/>
        </p:nvSpPr>
        <p:spPr bwMode="gray">
          <a:xfrm>
            <a:off x="6399213" y="1982788"/>
            <a:ext cx="1295400" cy="12192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altLang="ko-KR" sz="2400" b="1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Text</a:t>
            </a:r>
          </a:p>
        </p:txBody>
      </p:sp>
      <p:sp>
        <p:nvSpPr>
          <p:cNvPr id="67592" name="Oval 8"/>
          <p:cNvSpPr>
            <a:spLocks noChangeArrowheads="1"/>
          </p:cNvSpPr>
          <p:nvPr/>
        </p:nvSpPr>
        <p:spPr bwMode="gray">
          <a:xfrm>
            <a:off x="1725613" y="4802188"/>
            <a:ext cx="1295400" cy="1219200"/>
          </a:xfrm>
          <a:prstGeom prst="ellipse">
            <a:avLst/>
          </a:prstGeom>
          <a:gradFill rotWithShape="1">
            <a:gsLst>
              <a:gs pos="0">
                <a:srgbClr val="B4C763"/>
              </a:gs>
              <a:gs pos="100000">
                <a:srgbClr val="B4C763">
                  <a:gamma/>
                  <a:shade val="3568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altLang="ko-KR" sz="2400" b="1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Text</a:t>
            </a:r>
          </a:p>
        </p:txBody>
      </p:sp>
      <p:sp>
        <p:nvSpPr>
          <p:cNvPr id="67593" name="Oval 9"/>
          <p:cNvSpPr>
            <a:spLocks noChangeArrowheads="1"/>
          </p:cNvSpPr>
          <p:nvPr/>
        </p:nvSpPr>
        <p:spPr bwMode="gray">
          <a:xfrm>
            <a:off x="4722813" y="4344988"/>
            <a:ext cx="1295400" cy="12192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r>
              <a:rPr lang="en-US" altLang="ko-KR" sz="2400" b="1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Text</a:t>
            </a: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3503613" y="3430588"/>
            <a:ext cx="2514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3200" b="1">
                <a:latin typeface="Arial" pitchFamily="34" charset="0"/>
                <a:ea typeface="Gulim" pitchFamily="34" charset="-127"/>
              </a:rPr>
              <a:t>Add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5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Gulim" pitchFamily="34" charset="-127"/>
              </a:rPr>
              <a:t>Click to edit title style</a:t>
            </a:r>
            <a:endParaRPr lang="ko-KR" altLang="en-US">
              <a:ea typeface="Gulim" pitchFamily="34" charset="-127"/>
            </a:endParaRPr>
          </a:p>
        </p:txBody>
      </p:sp>
      <p:graphicFrame>
        <p:nvGraphicFramePr>
          <p:cNvPr id="68611" name="Group 3"/>
          <p:cNvGraphicFramePr>
            <a:graphicFrameLocks noGrp="1"/>
          </p:cNvGraphicFramePr>
          <p:nvPr>
            <p:ph type="tbl" idx="1"/>
          </p:nvPr>
        </p:nvGraphicFramePr>
        <p:xfrm>
          <a:off x="471488" y="2320925"/>
          <a:ext cx="7967662" cy="3706814"/>
        </p:xfrm>
        <a:graphic>
          <a:graphicData uri="http://schemas.openxmlformats.org/drawingml/2006/table">
            <a:tbl>
              <a:tblPr/>
              <a:tblGrid>
                <a:gridCol w="1792287"/>
                <a:gridCol w="1255713"/>
                <a:gridCol w="1214437"/>
                <a:gridCol w="1235075"/>
                <a:gridCol w="1239838"/>
                <a:gridCol w="1230312"/>
              </a:tblGrid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Gulim" pitchFamily="34" charset="-127"/>
                        </a:rPr>
                        <a:t>Text 1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Gulim" pitchFamily="34" charset="-127"/>
                        </a:rPr>
                        <a:t>Text 2</a:t>
                      </a:r>
                      <a:endParaRPr kumimoji="0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Gulim" pitchFamily="34" charset="-127"/>
                        </a:rPr>
                        <a:t>Text 3</a:t>
                      </a:r>
                      <a:endParaRPr kumimoji="0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Gulim" pitchFamily="34" charset="-127"/>
                        </a:rPr>
                        <a:t>Text 4</a:t>
                      </a:r>
                      <a:endParaRPr kumimoji="0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Gulim" pitchFamily="34" charset="-127"/>
                        </a:rPr>
                        <a:t>Text 5</a:t>
                      </a:r>
                      <a:endParaRPr kumimoji="0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793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Gulim" pitchFamily="34" charset="-127"/>
                        </a:rPr>
                        <a:t>Add text 1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Gulim" pitchFamily="34" charset="-127"/>
                        </a:rPr>
                        <a:t>Add text 2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Gulim" pitchFamily="34" charset="-127"/>
                        </a:rPr>
                        <a:t>Add text 3</a:t>
                      </a:r>
                      <a:endParaRPr kumimoji="0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Gulim" pitchFamily="34" charset="-127"/>
                        </a:rPr>
                        <a:t>Add text 4</a:t>
                      </a:r>
                      <a:endParaRPr kumimoji="0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accent1"/>
                        </a:gs>
                        <a:gs pos="100000">
                          <a:schemeClr val="accent1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Gulim" pitchFamily="34" charset="-127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tint val="0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altLang="ko-KR">
                <a:ea typeface="Gulim" pitchFamily="34" charset="-127"/>
              </a:rPr>
              <a:t>Click to edit title style</a:t>
            </a:r>
            <a:endParaRPr lang="ko-KR" altLang="en-US">
              <a:ea typeface="Gulim" pitchFamily="34" charset="-127"/>
            </a:endParaRPr>
          </a:p>
        </p:txBody>
      </p:sp>
      <p:sp>
        <p:nvSpPr>
          <p:cNvPr id="69635" name="AutoShape 3"/>
          <p:cNvSpPr>
            <a:spLocks noChangeArrowheads="1"/>
          </p:cNvSpPr>
          <p:nvPr/>
        </p:nvSpPr>
        <p:spPr bwMode="gray">
          <a:xfrm>
            <a:off x="1295400" y="2101850"/>
            <a:ext cx="1981200" cy="5191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en-US" altLang="ko-KR" b="1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Text 1</a:t>
            </a:r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gray">
          <a:xfrm>
            <a:off x="3429000" y="2101850"/>
            <a:ext cx="2133600" cy="5191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2353"/>
                  <a:invGamma/>
                </a:schemeClr>
              </a:gs>
            </a:gsLst>
            <a:lin ang="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en-US" altLang="ko-KR" b="1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Text 2</a:t>
            </a: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gray">
          <a:xfrm>
            <a:off x="5638800" y="2101850"/>
            <a:ext cx="2286000" cy="5191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2353"/>
                  <a:invGamma/>
                </a:schemeClr>
              </a:gs>
            </a:gsLst>
            <a:lin ang="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en-US" altLang="ko-KR" b="1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Text 3</a:t>
            </a:r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gray">
          <a:xfrm>
            <a:off x="5638800" y="2849563"/>
            <a:ext cx="2819400" cy="2667000"/>
          </a:xfrm>
          <a:prstGeom prst="chevron">
            <a:avLst>
              <a:gd name="adj" fmla="val 1740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941"/>
                  <a:invGamma/>
                </a:schemeClr>
              </a:gs>
            </a:gsLst>
            <a:lin ang="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09250" dir="3267739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69639" name="AutoShape 7"/>
          <p:cNvSpPr>
            <a:spLocks noChangeArrowheads="1"/>
          </p:cNvSpPr>
          <p:nvPr/>
        </p:nvSpPr>
        <p:spPr bwMode="gray">
          <a:xfrm>
            <a:off x="3276600" y="2849563"/>
            <a:ext cx="2971800" cy="2667000"/>
          </a:xfrm>
          <a:prstGeom prst="chevron">
            <a:avLst>
              <a:gd name="adj" fmla="val 1937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2941"/>
                  <a:invGamma/>
                </a:schemeClr>
              </a:gs>
            </a:gsLst>
            <a:lin ang="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09250" dir="3267739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69640" name="AutoShape 8"/>
          <p:cNvSpPr>
            <a:spLocks noChangeArrowheads="1"/>
          </p:cNvSpPr>
          <p:nvPr/>
        </p:nvSpPr>
        <p:spPr bwMode="gray">
          <a:xfrm>
            <a:off x="914400" y="2849563"/>
            <a:ext cx="2971800" cy="2667000"/>
          </a:xfrm>
          <a:prstGeom prst="chevron">
            <a:avLst>
              <a:gd name="adj" fmla="val 19371"/>
            </a:avLst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109250" dir="3267739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Gulim" pitchFamily="34" charset="-127"/>
              </a:rPr>
              <a:t>Chart Documents</a:t>
            </a:r>
            <a:endParaRPr lang="ko-KR" altLang="en-US">
              <a:ea typeface="Gulim" pitchFamily="34" charset="-127"/>
            </a:endParaRPr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>
            <p:ph idx="1"/>
          </p:nvPr>
        </p:nvGraphicFramePr>
        <p:xfrm>
          <a:off x="1290638" y="1685925"/>
          <a:ext cx="6327775" cy="4697413"/>
        </p:xfrm>
        <a:graphic>
          <a:graphicData uri="http://schemas.openxmlformats.org/presentationml/2006/ole">
            <p:oleObj spid="_x0000_s70659" name="차트" r:id="rId3" imgW="4819802" imgH="4057536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3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altLang="ko-KR">
                <a:ea typeface="Gulim" pitchFamily="34" charset="-127"/>
              </a:rPr>
              <a:t>Click to edit title style</a:t>
            </a:r>
            <a:endParaRPr lang="ko-KR" altLang="en-US">
              <a:ea typeface="Gulim" pitchFamily="34" charset="-127"/>
            </a:endParaRPr>
          </a:p>
        </p:txBody>
      </p:sp>
      <p:sp>
        <p:nvSpPr>
          <p:cNvPr id="71683" name="AutoShape 3"/>
          <p:cNvSpPr>
            <a:spLocks noChangeArrowheads="1"/>
          </p:cNvSpPr>
          <p:nvPr/>
        </p:nvSpPr>
        <p:spPr bwMode="auto">
          <a:xfrm>
            <a:off x="6400800" y="3359150"/>
            <a:ext cx="1676400" cy="2590800"/>
          </a:xfrm>
          <a:prstGeom prst="roundRect">
            <a:avLst>
              <a:gd name="adj" fmla="val 13745"/>
            </a:avLst>
          </a:prstGeom>
          <a:solidFill>
            <a:srgbClr val="FFFFFF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684" name="AutoShape 4"/>
          <p:cNvSpPr>
            <a:spLocks noChangeArrowheads="1"/>
          </p:cNvSpPr>
          <p:nvPr/>
        </p:nvSpPr>
        <p:spPr bwMode="auto">
          <a:xfrm>
            <a:off x="4648200" y="3359150"/>
            <a:ext cx="1665288" cy="2590800"/>
          </a:xfrm>
          <a:prstGeom prst="roundRect">
            <a:avLst>
              <a:gd name="adj" fmla="val 13745"/>
            </a:avLst>
          </a:prstGeom>
          <a:solidFill>
            <a:srgbClr val="FFFFFF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685" name="AutoShape 5"/>
          <p:cNvSpPr>
            <a:spLocks noChangeArrowheads="1"/>
          </p:cNvSpPr>
          <p:nvPr/>
        </p:nvSpPr>
        <p:spPr bwMode="auto">
          <a:xfrm>
            <a:off x="2908300" y="3359150"/>
            <a:ext cx="1616075" cy="2590800"/>
          </a:xfrm>
          <a:prstGeom prst="roundRect">
            <a:avLst>
              <a:gd name="adj" fmla="val 13745"/>
            </a:avLst>
          </a:prstGeom>
          <a:solidFill>
            <a:srgbClr val="FFFFFF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686" name="AutoShape 6"/>
          <p:cNvSpPr>
            <a:spLocks noChangeArrowheads="1"/>
          </p:cNvSpPr>
          <p:nvPr/>
        </p:nvSpPr>
        <p:spPr bwMode="auto">
          <a:xfrm>
            <a:off x="1143000" y="3359150"/>
            <a:ext cx="1676400" cy="2590800"/>
          </a:xfrm>
          <a:prstGeom prst="roundRect">
            <a:avLst>
              <a:gd name="adj" fmla="val 13745"/>
            </a:avLst>
          </a:prstGeom>
          <a:solidFill>
            <a:srgbClr val="FFFFFF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1687" name="Group 7"/>
          <p:cNvGrpSpPr>
            <a:grpSpLocks/>
          </p:cNvGrpSpPr>
          <p:nvPr/>
        </p:nvGrpSpPr>
        <p:grpSpPr bwMode="auto">
          <a:xfrm>
            <a:off x="1371600" y="2063750"/>
            <a:ext cx="6096000" cy="990600"/>
            <a:chOff x="624" y="1152"/>
            <a:chExt cx="4080" cy="720"/>
          </a:xfrm>
        </p:grpSpPr>
        <p:sp>
          <p:nvSpPr>
            <p:cNvPr id="71688" name="Rectangle 8"/>
            <p:cNvSpPr>
              <a:spLocks noChangeArrowheads="1"/>
            </p:cNvSpPr>
            <p:nvPr/>
          </p:nvSpPr>
          <p:spPr bwMode="gray">
            <a:xfrm rot="3419336">
              <a:off x="624" y="1200"/>
              <a:ext cx="672" cy="672"/>
            </a:xfrm>
            <a:prstGeom prst="rect">
              <a:avLst/>
            </a:prstGeom>
            <a:solidFill>
              <a:schemeClr val="folHlink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grpSp>
          <p:nvGrpSpPr>
            <p:cNvPr id="71689" name="Group 9"/>
            <p:cNvGrpSpPr>
              <a:grpSpLocks/>
            </p:cNvGrpSpPr>
            <p:nvPr/>
          </p:nvGrpSpPr>
          <p:grpSpPr bwMode="auto">
            <a:xfrm>
              <a:off x="1296" y="1296"/>
              <a:ext cx="624" cy="96"/>
              <a:chOff x="2003" y="3439"/>
              <a:chExt cx="468" cy="244"/>
            </a:xfrm>
          </p:grpSpPr>
          <p:sp>
            <p:nvSpPr>
              <p:cNvPr id="71690" name="Oval 10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691" name="Rectangle 11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692" name="Oval 12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693" name="Oval 13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1694" name="Rectangle 14"/>
            <p:cNvSpPr>
              <a:spLocks noChangeArrowheads="1"/>
            </p:cNvSpPr>
            <p:nvPr/>
          </p:nvSpPr>
          <p:spPr bwMode="gray">
            <a:xfrm rot="3419336">
              <a:off x="1776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grpSp>
          <p:nvGrpSpPr>
            <p:cNvPr id="71695" name="Group 15"/>
            <p:cNvGrpSpPr>
              <a:grpSpLocks/>
            </p:cNvGrpSpPr>
            <p:nvPr/>
          </p:nvGrpSpPr>
          <p:grpSpPr bwMode="auto">
            <a:xfrm>
              <a:off x="2448" y="1296"/>
              <a:ext cx="624" cy="96"/>
              <a:chOff x="2003" y="3439"/>
              <a:chExt cx="468" cy="244"/>
            </a:xfrm>
          </p:grpSpPr>
          <p:sp>
            <p:nvSpPr>
              <p:cNvPr id="71696" name="Oval 16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697" name="Rectangle 17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698" name="Oval 18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699" name="Oval 19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1700" name="Rectangle 20"/>
            <p:cNvSpPr>
              <a:spLocks noChangeArrowheads="1"/>
            </p:cNvSpPr>
            <p:nvPr/>
          </p:nvSpPr>
          <p:spPr bwMode="gray">
            <a:xfrm rot="3419336">
              <a:off x="2880" y="1152"/>
              <a:ext cx="672" cy="672"/>
            </a:xfrm>
            <a:prstGeom prst="rect">
              <a:avLst/>
            </a:prstGeom>
            <a:solidFill>
              <a:schemeClr val="folHlink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grpSp>
          <p:nvGrpSpPr>
            <p:cNvPr id="71701" name="Group 21"/>
            <p:cNvGrpSpPr>
              <a:grpSpLocks/>
            </p:cNvGrpSpPr>
            <p:nvPr/>
          </p:nvGrpSpPr>
          <p:grpSpPr bwMode="auto">
            <a:xfrm>
              <a:off x="3600" y="1296"/>
              <a:ext cx="816" cy="96"/>
              <a:chOff x="2003" y="3439"/>
              <a:chExt cx="468" cy="244"/>
            </a:xfrm>
          </p:grpSpPr>
          <p:sp>
            <p:nvSpPr>
              <p:cNvPr id="71702" name="Oval 22"/>
              <p:cNvSpPr>
                <a:spLocks noChangeArrowheads="1"/>
              </p:cNvSpPr>
              <p:nvPr/>
            </p:nvSpPr>
            <p:spPr bwMode="gray">
              <a:xfrm>
                <a:off x="2003" y="3439"/>
                <a:ext cx="79" cy="242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03" name="Rectangle 23"/>
              <p:cNvSpPr>
                <a:spLocks noChangeArrowheads="1"/>
              </p:cNvSpPr>
              <p:nvPr/>
            </p:nvSpPr>
            <p:spPr bwMode="gray">
              <a:xfrm>
                <a:off x="2048" y="3441"/>
                <a:ext cx="388" cy="242"/>
              </a:xfrm>
              <a:prstGeom prst="rect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04" name="Oval 24"/>
              <p:cNvSpPr>
                <a:spLocks noChangeArrowheads="1"/>
              </p:cNvSpPr>
              <p:nvPr/>
            </p:nvSpPr>
            <p:spPr bwMode="gray">
              <a:xfrm>
                <a:off x="2400" y="3443"/>
                <a:ext cx="71" cy="2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705" name="Oval 25"/>
              <p:cNvSpPr>
                <a:spLocks noChangeArrowheads="1"/>
              </p:cNvSpPr>
              <p:nvPr/>
            </p:nvSpPr>
            <p:spPr bwMode="gray">
              <a:xfrm>
                <a:off x="2438" y="3519"/>
                <a:ext cx="20" cy="69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1706" name="Rectangle 26"/>
            <p:cNvSpPr>
              <a:spLocks noChangeArrowheads="1"/>
            </p:cNvSpPr>
            <p:nvPr/>
          </p:nvSpPr>
          <p:spPr bwMode="gray">
            <a:xfrm rot="3419336">
              <a:off x="4032" y="1152"/>
              <a:ext cx="672" cy="6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</p:grpSp>
      <p:sp>
        <p:nvSpPr>
          <p:cNvPr id="71707" name="AutoShape 27"/>
          <p:cNvSpPr>
            <a:spLocks noChangeArrowheads="1"/>
          </p:cNvSpPr>
          <p:nvPr/>
        </p:nvSpPr>
        <p:spPr bwMode="white">
          <a:xfrm>
            <a:off x="1296988" y="2366963"/>
            <a:ext cx="1216025" cy="481012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altLang="ko-KR" b="1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Text 1</a:t>
            </a:r>
          </a:p>
        </p:txBody>
      </p:sp>
      <p:sp>
        <p:nvSpPr>
          <p:cNvPr id="71708" name="AutoShape 28"/>
          <p:cNvSpPr>
            <a:spLocks noChangeArrowheads="1"/>
          </p:cNvSpPr>
          <p:nvPr/>
        </p:nvSpPr>
        <p:spPr bwMode="white">
          <a:xfrm>
            <a:off x="3048000" y="2292350"/>
            <a:ext cx="1066800" cy="481013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altLang="ko-KR" b="1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Text 2</a:t>
            </a:r>
          </a:p>
        </p:txBody>
      </p:sp>
      <p:sp>
        <p:nvSpPr>
          <p:cNvPr id="71709" name="AutoShape 29"/>
          <p:cNvSpPr>
            <a:spLocks noChangeArrowheads="1"/>
          </p:cNvSpPr>
          <p:nvPr/>
        </p:nvSpPr>
        <p:spPr bwMode="white">
          <a:xfrm>
            <a:off x="4572000" y="2292350"/>
            <a:ext cx="1295400" cy="481013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altLang="ko-KR" b="1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Text 3</a:t>
            </a:r>
          </a:p>
        </p:txBody>
      </p:sp>
      <p:sp>
        <p:nvSpPr>
          <p:cNvPr id="71710" name="AutoShape 30"/>
          <p:cNvSpPr>
            <a:spLocks noChangeArrowheads="1"/>
          </p:cNvSpPr>
          <p:nvPr/>
        </p:nvSpPr>
        <p:spPr bwMode="white">
          <a:xfrm>
            <a:off x="6400800" y="2292350"/>
            <a:ext cx="1295400" cy="481013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altLang="ko-KR" b="1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Text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2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altLang="ko-KR">
                <a:ea typeface="Gulim" pitchFamily="34" charset="-127"/>
              </a:rPr>
              <a:t>Click to edit title style</a:t>
            </a:r>
            <a:endParaRPr lang="ko-KR" altLang="en-US">
              <a:ea typeface="Gulim" pitchFamily="34" charset="-127"/>
            </a:endParaRPr>
          </a:p>
        </p:txBody>
      </p:sp>
      <p:sp>
        <p:nvSpPr>
          <p:cNvPr id="72707" name="Oval 3"/>
          <p:cNvSpPr>
            <a:spLocks noChangeArrowheads="1"/>
          </p:cNvSpPr>
          <p:nvPr/>
        </p:nvSpPr>
        <p:spPr bwMode="ltGray">
          <a:xfrm>
            <a:off x="2362200" y="4551363"/>
            <a:ext cx="5562600" cy="1325562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2700000" scaled="1"/>
          </a:gradFill>
          <a:ln w="3175">
            <a:noFill/>
            <a:round/>
            <a:headEnd/>
            <a:tailEnd type="none" w="sm" len="sm"/>
          </a:ln>
          <a:effectLst/>
        </p:spPr>
        <p:txBody>
          <a:bodyPr vert="eaVert" wrap="none" lIns="92075" tIns="46038" rIns="92075" bIns="46038" anchor="ctr"/>
          <a:lstStyle/>
          <a:p>
            <a:endParaRPr lang="zh-CN" altLang="en-US"/>
          </a:p>
        </p:txBody>
      </p:sp>
      <p:sp>
        <p:nvSpPr>
          <p:cNvPr id="72708" name="Oval 4"/>
          <p:cNvSpPr>
            <a:spLocks noChangeArrowheads="1"/>
          </p:cNvSpPr>
          <p:nvPr/>
        </p:nvSpPr>
        <p:spPr bwMode="ltGray">
          <a:xfrm rot="-998297">
            <a:off x="1636713" y="2438400"/>
            <a:ext cx="5762625" cy="301625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50000">
                <a:schemeClr val="tx1">
                  <a:gamma/>
                  <a:tint val="24314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709" name="Oval 5"/>
          <p:cNvSpPr>
            <a:spLocks noChangeArrowheads="1"/>
          </p:cNvSpPr>
          <p:nvPr/>
        </p:nvSpPr>
        <p:spPr bwMode="ltGray">
          <a:xfrm rot="-998297">
            <a:off x="1700213" y="2284413"/>
            <a:ext cx="5564187" cy="2922587"/>
          </a:xfrm>
          <a:prstGeom prst="ellipse">
            <a:avLst/>
          </a:prstGeom>
          <a:gradFill rotWithShape="1">
            <a:gsLst>
              <a:gs pos="0">
                <a:srgbClr val="47ABE3"/>
              </a:gs>
              <a:gs pos="100000">
                <a:srgbClr val="47ABE3">
                  <a:gamma/>
                  <a:shade val="46275"/>
                  <a:invGamma/>
                </a:srgbClr>
              </a:gs>
            </a:gsLst>
            <a:lin ang="270000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710" name="Arc 6"/>
          <p:cNvSpPr>
            <a:spLocks/>
          </p:cNvSpPr>
          <p:nvPr/>
        </p:nvSpPr>
        <p:spPr bwMode="auto">
          <a:xfrm rot="-998297">
            <a:off x="4565650" y="3348038"/>
            <a:ext cx="2652713" cy="13208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9933 w 19933"/>
              <a:gd name="T1" fmla="*/ 8321 h 19523"/>
              <a:gd name="T2" fmla="*/ 9242 w 19933"/>
              <a:gd name="T3" fmla="*/ 19523 h 19523"/>
              <a:gd name="T4" fmla="*/ 0 w 19933"/>
              <a:gd name="T5" fmla="*/ 0 h 19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33" h="19523" fill="none" extrusionOk="0">
                <a:moveTo>
                  <a:pt x="19932" y="8320"/>
                </a:moveTo>
                <a:cubicBezTo>
                  <a:pt x="17876" y="13247"/>
                  <a:pt x="14067" y="17238"/>
                  <a:pt x="9241" y="19522"/>
                </a:cubicBezTo>
              </a:path>
              <a:path w="19933" h="19523" stroke="0" extrusionOk="0">
                <a:moveTo>
                  <a:pt x="19932" y="8320"/>
                </a:moveTo>
                <a:cubicBezTo>
                  <a:pt x="17876" y="13247"/>
                  <a:pt x="14067" y="17238"/>
                  <a:pt x="9241" y="19522"/>
                </a:cubicBezTo>
                <a:lnTo>
                  <a:pt x="0" y="0"/>
                </a:lnTo>
                <a:close/>
              </a:path>
            </a:pathLst>
          </a:custGeom>
          <a:solidFill>
            <a:srgbClr val="D9AF13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711" name="Arc 7"/>
          <p:cNvSpPr>
            <a:spLocks/>
          </p:cNvSpPr>
          <p:nvPr/>
        </p:nvSpPr>
        <p:spPr bwMode="gray">
          <a:xfrm rot="-998297">
            <a:off x="4341813" y="2354263"/>
            <a:ext cx="2849562" cy="1538287"/>
          </a:xfrm>
          <a:custGeom>
            <a:avLst/>
            <a:gdLst>
              <a:gd name="G0" fmla="+- 0 0 0"/>
              <a:gd name="G1" fmla="+- 14335 0 0"/>
              <a:gd name="G2" fmla="+- 21600 0 0"/>
              <a:gd name="T0" fmla="*/ 16157 w 21600"/>
              <a:gd name="T1" fmla="*/ 0 h 22718"/>
              <a:gd name="T2" fmla="*/ 19907 w 21600"/>
              <a:gd name="T3" fmla="*/ 22718 h 22718"/>
              <a:gd name="T4" fmla="*/ 0 w 21600"/>
              <a:gd name="T5" fmla="*/ 14335 h 22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718" fill="none" extrusionOk="0">
                <a:moveTo>
                  <a:pt x="16157" y="-1"/>
                </a:moveTo>
                <a:cubicBezTo>
                  <a:pt x="19663" y="3951"/>
                  <a:pt x="21600" y="9051"/>
                  <a:pt x="21600" y="14335"/>
                </a:cubicBezTo>
                <a:cubicBezTo>
                  <a:pt x="21600" y="17214"/>
                  <a:pt x="21024" y="20064"/>
                  <a:pt x="19906" y="22717"/>
                </a:cubicBezTo>
              </a:path>
              <a:path w="21600" h="22718" stroke="0" extrusionOk="0">
                <a:moveTo>
                  <a:pt x="16157" y="-1"/>
                </a:moveTo>
                <a:cubicBezTo>
                  <a:pt x="19663" y="3951"/>
                  <a:pt x="21600" y="9051"/>
                  <a:pt x="21600" y="14335"/>
                </a:cubicBezTo>
                <a:cubicBezTo>
                  <a:pt x="21600" y="17214"/>
                  <a:pt x="21024" y="20064"/>
                  <a:pt x="19906" y="22717"/>
                </a:cubicBezTo>
                <a:lnTo>
                  <a:pt x="0" y="14335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22353"/>
                  <a:invGamma/>
                </a:schemeClr>
              </a:gs>
            </a:gsLst>
            <a:lin ang="540000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712" name="Arc 8"/>
          <p:cNvSpPr>
            <a:spLocks/>
          </p:cNvSpPr>
          <p:nvPr/>
        </p:nvSpPr>
        <p:spPr bwMode="gray">
          <a:xfrm rot="20601703" flipH="1">
            <a:off x="1755775" y="3665538"/>
            <a:ext cx="2867025" cy="1630362"/>
          </a:xfrm>
          <a:custGeom>
            <a:avLst/>
            <a:gdLst>
              <a:gd name="G0" fmla="+- 0 0 0"/>
              <a:gd name="G1" fmla="+- 6947 0 0"/>
              <a:gd name="G2" fmla="+- 21600 0 0"/>
              <a:gd name="T0" fmla="*/ 20452 w 21600"/>
              <a:gd name="T1" fmla="*/ 0 h 24439"/>
              <a:gd name="T2" fmla="*/ 12673 w 21600"/>
              <a:gd name="T3" fmla="*/ 24439 h 24439"/>
              <a:gd name="T4" fmla="*/ 0 w 21600"/>
              <a:gd name="T5" fmla="*/ 6947 h 24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439" fill="none" extrusionOk="0">
                <a:moveTo>
                  <a:pt x="20452" y="-1"/>
                </a:moveTo>
                <a:cubicBezTo>
                  <a:pt x="21212" y="2237"/>
                  <a:pt x="21600" y="4584"/>
                  <a:pt x="21600" y="6947"/>
                </a:cubicBezTo>
                <a:cubicBezTo>
                  <a:pt x="21600" y="13871"/>
                  <a:pt x="18280" y="20376"/>
                  <a:pt x="12672" y="24438"/>
                </a:cubicBezTo>
              </a:path>
              <a:path w="21600" h="24439" stroke="0" extrusionOk="0">
                <a:moveTo>
                  <a:pt x="20452" y="-1"/>
                </a:moveTo>
                <a:cubicBezTo>
                  <a:pt x="21212" y="2237"/>
                  <a:pt x="21600" y="4584"/>
                  <a:pt x="21600" y="6947"/>
                </a:cubicBezTo>
                <a:cubicBezTo>
                  <a:pt x="21600" y="13871"/>
                  <a:pt x="18280" y="20376"/>
                  <a:pt x="12672" y="24438"/>
                </a:cubicBezTo>
                <a:lnTo>
                  <a:pt x="0" y="6947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713" name="Arc 9"/>
          <p:cNvSpPr>
            <a:spLocks/>
          </p:cNvSpPr>
          <p:nvPr/>
        </p:nvSpPr>
        <p:spPr bwMode="gray">
          <a:xfrm rot="-998297">
            <a:off x="3600450" y="2090738"/>
            <a:ext cx="2814638" cy="1417637"/>
          </a:xfrm>
          <a:custGeom>
            <a:avLst/>
            <a:gdLst>
              <a:gd name="G0" fmla="+- 4839 0 0"/>
              <a:gd name="G1" fmla="+- 21600 0 0"/>
              <a:gd name="G2" fmla="+- 21600 0 0"/>
              <a:gd name="T0" fmla="*/ 0 w 21397"/>
              <a:gd name="T1" fmla="*/ 549 h 21600"/>
              <a:gd name="T2" fmla="*/ 21397 w 21397"/>
              <a:gd name="T3" fmla="*/ 7730 h 21600"/>
              <a:gd name="T4" fmla="*/ 4839 w 2139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97" h="21600" fill="none" extrusionOk="0">
                <a:moveTo>
                  <a:pt x="0" y="549"/>
                </a:moveTo>
                <a:cubicBezTo>
                  <a:pt x="1587" y="184"/>
                  <a:pt x="3210" y="-1"/>
                  <a:pt x="4839" y="0"/>
                </a:cubicBezTo>
                <a:cubicBezTo>
                  <a:pt x="11230" y="0"/>
                  <a:pt x="17293" y="2830"/>
                  <a:pt x="21397" y="7729"/>
                </a:cubicBezTo>
              </a:path>
              <a:path w="21397" h="21600" stroke="0" extrusionOk="0">
                <a:moveTo>
                  <a:pt x="0" y="549"/>
                </a:moveTo>
                <a:cubicBezTo>
                  <a:pt x="1587" y="184"/>
                  <a:pt x="3210" y="-1"/>
                  <a:pt x="4839" y="0"/>
                </a:cubicBezTo>
                <a:cubicBezTo>
                  <a:pt x="11230" y="0"/>
                  <a:pt x="17293" y="2830"/>
                  <a:pt x="21397" y="7729"/>
                </a:cubicBezTo>
                <a:lnTo>
                  <a:pt x="4839" y="2160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714" name="Arc 10"/>
          <p:cNvSpPr>
            <a:spLocks/>
          </p:cNvSpPr>
          <p:nvPr/>
        </p:nvSpPr>
        <p:spPr bwMode="gray">
          <a:xfrm rot="20601703" flipH="1">
            <a:off x="1549400" y="2736850"/>
            <a:ext cx="2774950" cy="1381125"/>
          </a:xfrm>
          <a:custGeom>
            <a:avLst/>
            <a:gdLst>
              <a:gd name="G0" fmla="+- 0 0 0"/>
              <a:gd name="G1" fmla="+- 21142 0 0"/>
              <a:gd name="G2" fmla="+- 21600 0 0"/>
              <a:gd name="T0" fmla="*/ 4423 w 20934"/>
              <a:gd name="T1" fmla="*/ 0 h 21142"/>
              <a:gd name="T2" fmla="*/ 20934 w 20934"/>
              <a:gd name="T3" fmla="*/ 15820 h 21142"/>
              <a:gd name="T4" fmla="*/ 0 w 20934"/>
              <a:gd name="T5" fmla="*/ 21142 h 2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934" h="21142" fill="none" extrusionOk="0">
                <a:moveTo>
                  <a:pt x="4423" y="-1"/>
                </a:moveTo>
                <a:cubicBezTo>
                  <a:pt x="12495" y="1688"/>
                  <a:pt x="18902" y="7826"/>
                  <a:pt x="20934" y="15819"/>
                </a:cubicBezTo>
              </a:path>
              <a:path w="20934" h="21142" stroke="0" extrusionOk="0">
                <a:moveTo>
                  <a:pt x="4423" y="-1"/>
                </a:moveTo>
                <a:cubicBezTo>
                  <a:pt x="12495" y="1688"/>
                  <a:pt x="18902" y="7826"/>
                  <a:pt x="20934" y="15819"/>
                </a:cubicBezTo>
                <a:lnTo>
                  <a:pt x="0" y="21142"/>
                </a:lnTo>
                <a:close/>
              </a:path>
            </a:pathLst>
          </a:custGeom>
          <a:gradFill rotWithShape="1">
            <a:gsLst>
              <a:gs pos="0">
                <a:srgbClr val="33C1AD"/>
              </a:gs>
              <a:gs pos="100000">
                <a:srgbClr val="33C1AD">
                  <a:gamma/>
                  <a:shade val="46275"/>
                  <a:invGamma/>
                </a:srgbClr>
              </a:gs>
            </a:gsLst>
            <a:lin ang="270000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715" name="Freeform 11"/>
          <p:cNvSpPr>
            <a:spLocks/>
          </p:cNvSpPr>
          <p:nvPr/>
        </p:nvSpPr>
        <p:spPr bwMode="auto">
          <a:xfrm rot="-998297">
            <a:off x="4681538" y="3597275"/>
            <a:ext cx="1220787" cy="1498600"/>
          </a:xfrm>
          <a:custGeom>
            <a:avLst/>
            <a:gdLst/>
            <a:ahLst/>
            <a:cxnLst>
              <a:cxn ang="0">
                <a:pos x="480" y="716"/>
              </a:cxn>
              <a:cxn ang="0">
                <a:pos x="480" y="604"/>
              </a:cxn>
              <a:cxn ang="0">
                <a:pos x="0" y="0"/>
              </a:cxn>
            </a:cxnLst>
            <a:rect l="0" t="0" r="r" b="b"/>
            <a:pathLst>
              <a:path w="480" h="716">
                <a:moveTo>
                  <a:pt x="480" y="716"/>
                </a:moveTo>
                <a:lnTo>
                  <a:pt x="480" y="604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rgbClr val="6A93DE"/>
            </a:solidFill>
            <a:prstDash val="solid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72716" name="Freeform 12"/>
          <p:cNvSpPr>
            <a:spLocks/>
          </p:cNvSpPr>
          <p:nvPr/>
        </p:nvSpPr>
        <p:spPr bwMode="auto">
          <a:xfrm rot="-998297">
            <a:off x="4575175" y="3344863"/>
            <a:ext cx="2562225" cy="809625"/>
          </a:xfrm>
          <a:custGeom>
            <a:avLst/>
            <a:gdLst/>
            <a:ahLst/>
            <a:cxnLst>
              <a:cxn ang="0">
                <a:pos x="1008" y="388"/>
              </a:cxn>
              <a:cxn ang="0">
                <a:pos x="1000" y="284"/>
              </a:cxn>
              <a:cxn ang="0">
                <a:pos x="0" y="0"/>
              </a:cxn>
            </a:cxnLst>
            <a:rect l="0" t="0" r="r" b="b"/>
            <a:pathLst>
              <a:path w="1008" h="388">
                <a:moveTo>
                  <a:pt x="1008" y="388"/>
                </a:moveTo>
                <a:lnTo>
                  <a:pt x="1000" y="284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72717" name="Arc 13"/>
          <p:cNvSpPr>
            <a:spLocks/>
          </p:cNvSpPr>
          <p:nvPr/>
        </p:nvSpPr>
        <p:spPr bwMode="gray">
          <a:xfrm rot="-886887">
            <a:off x="4276725" y="3376613"/>
            <a:ext cx="2949575" cy="1271587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9866 w 19866"/>
              <a:gd name="T1" fmla="*/ 8479 h 19523"/>
              <a:gd name="T2" fmla="*/ 9242 w 19866"/>
              <a:gd name="T3" fmla="*/ 19523 h 19523"/>
              <a:gd name="T4" fmla="*/ 0 w 19866"/>
              <a:gd name="T5" fmla="*/ 0 h 19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866" h="19523" fill="none" extrusionOk="0">
                <a:moveTo>
                  <a:pt x="19866" y="8479"/>
                </a:moveTo>
                <a:cubicBezTo>
                  <a:pt x="17793" y="13335"/>
                  <a:pt x="14014" y="17263"/>
                  <a:pt x="9241" y="19522"/>
                </a:cubicBezTo>
              </a:path>
              <a:path w="19866" h="19523" stroke="0" extrusionOk="0">
                <a:moveTo>
                  <a:pt x="19866" y="8479"/>
                </a:moveTo>
                <a:cubicBezTo>
                  <a:pt x="17793" y="13335"/>
                  <a:pt x="14014" y="17263"/>
                  <a:pt x="9241" y="19522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2353"/>
                  <a:invGamma/>
                </a:schemeClr>
              </a:gs>
            </a:gsLst>
            <a:lin ang="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718" name="Freeform 14"/>
          <p:cNvSpPr>
            <a:spLocks/>
          </p:cNvSpPr>
          <p:nvPr/>
        </p:nvSpPr>
        <p:spPr bwMode="gray">
          <a:xfrm rot="-886887">
            <a:off x="4360863" y="3565525"/>
            <a:ext cx="1377950" cy="1536700"/>
          </a:xfrm>
          <a:custGeom>
            <a:avLst/>
            <a:gdLst/>
            <a:ahLst/>
            <a:cxnLst>
              <a:cxn ang="0">
                <a:pos x="480" y="633"/>
              </a:cxn>
              <a:cxn ang="0">
                <a:pos x="486" y="762"/>
              </a:cxn>
              <a:cxn ang="0">
                <a:pos x="9" y="129"/>
              </a:cxn>
              <a:cxn ang="0">
                <a:pos x="0" y="0"/>
              </a:cxn>
              <a:cxn ang="0">
                <a:pos x="480" y="633"/>
              </a:cxn>
            </a:cxnLst>
            <a:rect l="0" t="0" r="r" b="b"/>
            <a:pathLst>
              <a:path w="486" h="762">
                <a:moveTo>
                  <a:pt x="480" y="633"/>
                </a:moveTo>
                <a:lnTo>
                  <a:pt x="486" y="762"/>
                </a:lnTo>
                <a:lnTo>
                  <a:pt x="9" y="129"/>
                </a:lnTo>
                <a:lnTo>
                  <a:pt x="0" y="0"/>
                </a:lnTo>
                <a:lnTo>
                  <a:pt x="480" y="633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zh-CN" altLang="en-US"/>
          </a:p>
        </p:txBody>
      </p:sp>
      <p:grpSp>
        <p:nvGrpSpPr>
          <p:cNvPr id="72719" name="Group 15"/>
          <p:cNvGrpSpPr>
            <a:grpSpLocks/>
          </p:cNvGrpSpPr>
          <p:nvPr/>
        </p:nvGrpSpPr>
        <p:grpSpPr bwMode="auto">
          <a:xfrm>
            <a:off x="4800600" y="3255963"/>
            <a:ext cx="3003550" cy="1885950"/>
            <a:chOff x="3017" y="1825"/>
            <a:chExt cx="1892" cy="1188"/>
          </a:xfrm>
        </p:grpSpPr>
        <p:sp>
          <p:nvSpPr>
            <p:cNvPr id="72720" name="Freeform 16"/>
            <p:cNvSpPr>
              <a:spLocks/>
            </p:cNvSpPr>
            <p:nvPr/>
          </p:nvSpPr>
          <p:spPr bwMode="gray">
            <a:xfrm rot="-886887">
              <a:off x="3607" y="2126"/>
              <a:ext cx="995" cy="617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552" y="0"/>
                </a:cxn>
                <a:cxn ang="0">
                  <a:pos x="556" y="138"/>
                </a:cxn>
                <a:cxn ang="0">
                  <a:pos x="346" y="338"/>
                </a:cxn>
                <a:cxn ang="0">
                  <a:pos x="6" y="486"/>
                </a:cxn>
                <a:cxn ang="0">
                  <a:pos x="0" y="342"/>
                </a:cxn>
              </a:cxnLst>
              <a:rect l="0" t="0" r="r" b="b"/>
              <a:pathLst>
                <a:path w="556" h="486">
                  <a:moveTo>
                    <a:pt x="0" y="342"/>
                  </a:moveTo>
                  <a:lnTo>
                    <a:pt x="552" y="0"/>
                  </a:lnTo>
                  <a:lnTo>
                    <a:pt x="556" y="138"/>
                  </a:lnTo>
                  <a:cubicBezTo>
                    <a:pt x="522" y="194"/>
                    <a:pt x="438" y="280"/>
                    <a:pt x="346" y="338"/>
                  </a:cubicBezTo>
                  <a:cubicBezTo>
                    <a:pt x="254" y="396"/>
                    <a:pt x="64" y="485"/>
                    <a:pt x="6" y="486"/>
                  </a:cubicBezTo>
                  <a:cubicBezTo>
                    <a:pt x="8" y="434"/>
                    <a:pt x="1" y="372"/>
                    <a:pt x="0" y="34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tx2"/>
                </a:gs>
                <a:gs pos="100000">
                  <a:schemeClr val="tx2">
                    <a:gamma/>
                    <a:shade val="0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  <p:sp>
          <p:nvSpPr>
            <p:cNvPr id="72721" name="Freeform 17"/>
            <p:cNvSpPr>
              <a:spLocks/>
            </p:cNvSpPr>
            <p:nvPr/>
          </p:nvSpPr>
          <p:spPr bwMode="gray">
            <a:xfrm rot="-998297">
              <a:off x="3929" y="2065"/>
              <a:ext cx="980" cy="688"/>
            </a:xfrm>
            <a:custGeom>
              <a:avLst/>
              <a:gdLst/>
              <a:ahLst/>
              <a:cxnLst>
                <a:cxn ang="0">
                  <a:pos x="0" y="342"/>
                </a:cxn>
                <a:cxn ang="0">
                  <a:pos x="552" y="0"/>
                </a:cxn>
                <a:cxn ang="0">
                  <a:pos x="556" y="138"/>
                </a:cxn>
                <a:cxn ang="0">
                  <a:pos x="346" y="338"/>
                </a:cxn>
                <a:cxn ang="0">
                  <a:pos x="6" y="486"/>
                </a:cxn>
                <a:cxn ang="0">
                  <a:pos x="0" y="342"/>
                </a:cxn>
              </a:cxnLst>
              <a:rect l="0" t="0" r="r" b="b"/>
              <a:pathLst>
                <a:path w="556" h="486">
                  <a:moveTo>
                    <a:pt x="0" y="342"/>
                  </a:moveTo>
                  <a:lnTo>
                    <a:pt x="552" y="0"/>
                  </a:lnTo>
                  <a:lnTo>
                    <a:pt x="556" y="138"/>
                  </a:lnTo>
                  <a:cubicBezTo>
                    <a:pt x="522" y="194"/>
                    <a:pt x="438" y="280"/>
                    <a:pt x="346" y="338"/>
                  </a:cubicBezTo>
                  <a:cubicBezTo>
                    <a:pt x="254" y="396"/>
                    <a:pt x="64" y="485"/>
                    <a:pt x="6" y="486"/>
                  </a:cubicBezTo>
                  <a:cubicBezTo>
                    <a:pt x="8" y="434"/>
                    <a:pt x="1" y="372"/>
                    <a:pt x="0" y="34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45490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72722" name="Arc 18"/>
            <p:cNvSpPr>
              <a:spLocks/>
            </p:cNvSpPr>
            <p:nvPr/>
          </p:nvSpPr>
          <p:spPr bwMode="gray">
            <a:xfrm rot="-1060795">
              <a:off x="3017" y="1825"/>
              <a:ext cx="1830" cy="88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9866 w 19866"/>
                <a:gd name="T1" fmla="*/ 8479 h 19523"/>
                <a:gd name="T2" fmla="*/ 9242 w 19866"/>
                <a:gd name="T3" fmla="*/ 19523 h 19523"/>
                <a:gd name="T4" fmla="*/ 0 w 19866"/>
                <a:gd name="T5" fmla="*/ 0 h 19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66" h="19523" fill="none" extrusionOk="0">
                  <a:moveTo>
                    <a:pt x="19866" y="8479"/>
                  </a:moveTo>
                  <a:cubicBezTo>
                    <a:pt x="17793" y="13335"/>
                    <a:pt x="14014" y="17263"/>
                    <a:pt x="9241" y="19522"/>
                  </a:cubicBezTo>
                </a:path>
                <a:path w="19866" h="19523" stroke="0" extrusionOk="0">
                  <a:moveTo>
                    <a:pt x="19866" y="8479"/>
                  </a:moveTo>
                  <a:cubicBezTo>
                    <a:pt x="17793" y="13335"/>
                    <a:pt x="14014" y="17263"/>
                    <a:pt x="9241" y="19522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2723" name="Freeform 19"/>
            <p:cNvSpPr>
              <a:spLocks/>
            </p:cNvSpPr>
            <p:nvPr/>
          </p:nvSpPr>
          <p:spPr bwMode="gray">
            <a:xfrm rot="-998297">
              <a:off x="3101" y="2009"/>
              <a:ext cx="856" cy="1004"/>
            </a:xfrm>
            <a:custGeom>
              <a:avLst/>
              <a:gdLst/>
              <a:ahLst/>
              <a:cxnLst>
                <a:cxn ang="0">
                  <a:pos x="480" y="633"/>
                </a:cxn>
                <a:cxn ang="0">
                  <a:pos x="486" y="762"/>
                </a:cxn>
                <a:cxn ang="0">
                  <a:pos x="9" y="129"/>
                </a:cxn>
                <a:cxn ang="0">
                  <a:pos x="0" y="0"/>
                </a:cxn>
                <a:cxn ang="0">
                  <a:pos x="480" y="633"/>
                </a:cxn>
              </a:cxnLst>
              <a:rect l="0" t="0" r="r" b="b"/>
              <a:pathLst>
                <a:path w="486" h="762">
                  <a:moveTo>
                    <a:pt x="480" y="633"/>
                  </a:moveTo>
                  <a:lnTo>
                    <a:pt x="486" y="762"/>
                  </a:lnTo>
                  <a:lnTo>
                    <a:pt x="9" y="129"/>
                  </a:lnTo>
                  <a:lnTo>
                    <a:pt x="0" y="0"/>
                  </a:lnTo>
                  <a:lnTo>
                    <a:pt x="480" y="63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63529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72724" name="Oval 20"/>
          <p:cNvSpPr>
            <a:spLocks noChangeArrowheads="1"/>
          </p:cNvSpPr>
          <p:nvPr/>
        </p:nvSpPr>
        <p:spPr bwMode="gray">
          <a:xfrm rot="-998297">
            <a:off x="3154363" y="2990850"/>
            <a:ext cx="2695575" cy="1339850"/>
          </a:xfrm>
          <a:prstGeom prst="ellipse">
            <a:avLst/>
          </a:prstGeom>
          <a:gradFill rotWithShape="0">
            <a:gsLst>
              <a:gs pos="0">
                <a:schemeClr val="tx2"/>
              </a:gs>
              <a:gs pos="50000">
                <a:schemeClr val="tx2">
                  <a:gamma/>
                  <a:tint val="24314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725" name="Oval 21"/>
          <p:cNvSpPr>
            <a:spLocks noChangeArrowheads="1"/>
          </p:cNvSpPr>
          <p:nvPr/>
        </p:nvSpPr>
        <p:spPr bwMode="white">
          <a:xfrm rot="-998297">
            <a:off x="3254375" y="3243263"/>
            <a:ext cx="2587625" cy="1090612"/>
          </a:xfrm>
          <a:prstGeom prst="ellipse">
            <a:avLst/>
          </a:prstGeom>
          <a:solidFill>
            <a:srgbClr val="FFFFFF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726" name="AutoShape 22"/>
          <p:cNvSpPr>
            <a:spLocks noChangeArrowheads="1"/>
          </p:cNvSpPr>
          <p:nvPr/>
        </p:nvSpPr>
        <p:spPr bwMode="white">
          <a:xfrm>
            <a:off x="2362200" y="3103563"/>
            <a:ext cx="1216025" cy="481012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altLang="ko-KR" b="1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Text 1</a:t>
            </a:r>
          </a:p>
        </p:txBody>
      </p:sp>
      <p:sp>
        <p:nvSpPr>
          <p:cNvPr id="72727" name="AutoShape 23"/>
          <p:cNvSpPr>
            <a:spLocks noChangeArrowheads="1"/>
          </p:cNvSpPr>
          <p:nvPr/>
        </p:nvSpPr>
        <p:spPr bwMode="white">
          <a:xfrm>
            <a:off x="4114800" y="2265363"/>
            <a:ext cx="1066800" cy="481012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altLang="ko-KR" b="1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Text 2</a:t>
            </a:r>
          </a:p>
        </p:txBody>
      </p:sp>
      <p:sp>
        <p:nvSpPr>
          <p:cNvPr id="72728" name="AutoShape 24"/>
          <p:cNvSpPr>
            <a:spLocks noChangeArrowheads="1"/>
          </p:cNvSpPr>
          <p:nvPr/>
        </p:nvSpPr>
        <p:spPr bwMode="white">
          <a:xfrm>
            <a:off x="5715000" y="2722563"/>
            <a:ext cx="1295400" cy="481012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altLang="ko-KR" b="1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Text 3</a:t>
            </a:r>
          </a:p>
        </p:txBody>
      </p:sp>
      <p:sp>
        <p:nvSpPr>
          <p:cNvPr id="72729" name="AutoShape 25"/>
          <p:cNvSpPr>
            <a:spLocks noChangeArrowheads="1"/>
          </p:cNvSpPr>
          <p:nvPr/>
        </p:nvSpPr>
        <p:spPr bwMode="white">
          <a:xfrm>
            <a:off x="5715000" y="3713163"/>
            <a:ext cx="1295400" cy="481012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altLang="ko-KR" b="1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Text 4</a:t>
            </a:r>
          </a:p>
        </p:txBody>
      </p:sp>
      <p:sp>
        <p:nvSpPr>
          <p:cNvPr id="72730" name="AutoShape 26"/>
          <p:cNvSpPr>
            <a:spLocks noChangeArrowheads="1"/>
          </p:cNvSpPr>
          <p:nvPr/>
        </p:nvSpPr>
        <p:spPr bwMode="white">
          <a:xfrm>
            <a:off x="2209800" y="4322763"/>
            <a:ext cx="1216025" cy="481012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altLang="ko-KR" b="1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Text 6</a:t>
            </a:r>
          </a:p>
        </p:txBody>
      </p:sp>
      <p:sp>
        <p:nvSpPr>
          <p:cNvPr id="72731" name="AutoShape 27"/>
          <p:cNvSpPr>
            <a:spLocks noChangeArrowheads="1"/>
          </p:cNvSpPr>
          <p:nvPr/>
        </p:nvSpPr>
        <p:spPr bwMode="white">
          <a:xfrm>
            <a:off x="3886200" y="4551363"/>
            <a:ext cx="1295400" cy="481012"/>
          </a:xfrm>
          <a:prstGeom prst="roundRect">
            <a:avLst>
              <a:gd name="adj" fmla="val 5000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altLang="ko-KR" b="1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Text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Gulim" pitchFamily="34" charset="-127"/>
              </a:rPr>
              <a:t>Click to edit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51013"/>
            <a:ext cx="8324850" cy="4702175"/>
          </a:xfrm>
        </p:spPr>
        <p:txBody>
          <a:bodyPr/>
          <a:lstStyle/>
          <a:p>
            <a:r>
              <a:rPr lang="en-US" altLang="ko-KR">
                <a:ea typeface="Gulim" pitchFamily="34" charset="-127"/>
              </a:rPr>
              <a:t>How do I incorporate my logo to a slide that will apply to all the other slides? </a:t>
            </a:r>
          </a:p>
          <a:p>
            <a:endParaRPr lang="en-US" altLang="ko-KR">
              <a:ea typeface="Gulim" pitchFamily="34" charset="-127"/>
            </a:endParaRPr>
          </a:p>
          <a:p>
            <a:pPr lvl="1">
              <a:buClr>
                <a:schemeClr val="hlink"/>
              </a:buClr>
            </a:pPr>
            <a:r>
              <a:rPr lang="en-US" altLang="ko-KR">
                <a:ea typeface="Gulim" pitchFamily="34" charset="-127"/>
              </a:rPr>
              <a:t>On the </a:t>
            </a:r>
            <a:r>
              <a:rPr lang="en-US" altLang="ko-KR">
                <a:solidFill>
                  <a:schemeClr val="accent2"/>
                </a:solidFill>
                <a:ea typeface="Gulim" pitchFamily="34" charset="-127"/>
              </a:rPr>
              <a:t>[View]</a:t>
            </a:r>
            <a:r>
              <a:rPr lang="en-US" altLang="ko-KR">
                <a:ea typeface="Gulim" pitchFamily="34" charset="-127"/>
              </a:rPr>
              <a:t> menu, point to </a:t>
            </a:r>
            <a:r>
              <a:rPr lang="en-US" altLang="ko-KR">
                <a:solidFill>
                  <a:schemeClr val="accent2"/>
                </a:solidFill>
                <a:ea typeface="Gulim" pitchFamily="34" charset="-127"/>
              </a:rPr>
              <a:t>[Master],</a:t>
            </a:r>
            <a:r>
              <a:rPr lang="en-US" altLang="ko-KR">
                <a:ea typeface="Gulim" pitchFamily="34" charset="-127"/>
              </a:rPr>
              <a:t> and then click </a:t>
            </a:r>
            <a:r>
              <a:rPr lang="en-US" altLang="ko-KR">
                <a:solidFill>
                  <a:schemeClr val="accent2"/>
                </a:solidFill>
                <a:ea typeface="Gulim" pitchFamily="34" charset="-127"/>
              </a:rPr>
              <a:t>[Slide Master]</a:t>
            </a:r>
            <a:r>
              <a:rPr lang="en-US" altLang="ko-KR">
                <a:ea typeface="Gulim" pitchFamily="34" charset="-127"/>
              </a:rPr>
              <a:t> or Notes Master. Change images to the one you like, then it will apply to all the other slides. </a:t>
            </a:r>
            <a:br>
              <a:rPr lang="en-US" altLang="ko-KR">
                <a:ea typeface="Gulim" pitchFamily="34" charset="-127"/>
              </a:rPr>
            </a:br>
            <a:endParaRPr lang="ko-KR" altLang="en-US"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1650" y="2306638"/>
            <a:ext cx="4792663" cy="4048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1800" dirty="0" smtClean="0">
                <a:ea typeface="Gulim" pitchFamily="34" charset="-127"/>
              </a:rPr>
              <a:t>www.pptbz.com</a:t>
            </a:r>
            <a:endParaRPr lang="en-US" altLang="ko-KR" sz="1800" dirty="0">
              <a:ea typeface="Gulim" pitchFamily="34" charset="-127"/>
            </a:endParaRPr>
          </a:p>
        </p:txBody>
      </p:sp>
      <p:sp>
        <p:nvSpPr>
          <p:cNvPr id="73731" name="WordArt 3"/>
          <p:cNvSpPr>
            <a:spLocks noChangeArrowheads="1" noChangeShapeType="1" noTextEdit="1"/>
          </p:cNvSpPr>
          <p:nvPr/>
        </p:nvSpPr>
        <p:spPr bwMode="gray">
          <a:xfrm>
            <a:off x="2124075" y="3025775"/>
            <a:ext cx="4608513" cy="5762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  <a:endParaRPr lang="zh-CN" altLang="en-US" sz="3600" b="1" kern="1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B62F86-CD8B-4939-B5EA-03B332E6B058}" type="slidenum">
              <a:rPr lang="zh-CN" altLang="en-US"/>
              <a:pPr>
                <a:defRPr/>
              </a:pPr>
              <a:t>21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6738"/>
            <a:ext cx="9144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0638" y="1257649"/>
            <a:ext cx="9139238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9144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362052"/>
            <a:ext cx="142875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2987678" y="548794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i="1">
                <a:solidFill>
                  <a:srgbClr val="FF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宝藏致力于优秀的</a:t>
            </a:r>
            <a:r>
              <a:rPr lang="en-US" altLang="zh-CN" sz="2000" b="1" i="1">
                <a:solidFill>
                  <a:srgbClr val="FF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2" charset="-122"/>
                <a:ea typeface="黑体" pitchFamily="2" charset="-122"/>
                <a:sym typeface="黑体" pitchFamily="2" charset="-122"/>
              </a:rPr>
              <a:t>分享</a:t>
            </a:r>
            <a:endParaRPr lang="zh-CN" altLang="en-US"/>
          </a:p>
        </p:txBody>
      </p:sp>
      <p:pic>
        <p:nvPicPr>
          <p:cNvPr id="13322" name="图片 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8" y="129578"/>
            <a:ext cx="2982913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7888" y="-70504"/>
            <a:ext cx="984250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1341494"/>
            <a:ext cx="2297112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461375" y="4218842"/>
            <a:ext cx="71438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0188" y="3723405"/>
            <a:ext cx="1217612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2627316" y="2477188"/>
            <a:ext cx="53292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6"/>
              </a:rPr>
              <a:t>模板下载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6"/>
              </a:rPr>
              <a:t>http://www.pptbz.com/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素材下载 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2"/>
              </a:rPr>
              <a:t>http://www.pptbz.com/pptshucai/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背景图片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http://www.pptbz.com/pptpic/</a:t>
            </a:r>
            <a:endParaRPr lang="en-US" altLang="zh-CN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PPT</a:t>
            </a:r>
            <a:r>
              <a:rPr lang="zh-CN" altLang="en-US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课件下载 </a:t>
            </a:r>
            <a:r>
              <a:rPr lang="en-US" altLang="zh-CN" sz="1600">
                <a:solidFill>
                  <a:srgbClr val="000000"/>
                </a:solidFill>
                <a:latin typeface="Calibri" pitchFamily="34" charset="0"/>
                <a:hlinkClick r:id="rId14"/>
              </a:rPr>
              <a:t>http://www.pptbz.com/kejian/</a:t>
            </a:r>
            <a:endParaRPr lang="zh-CN" altLang="en-US" sz="1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2370478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295166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352713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4104511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1903413" y="6166294"/>
            <a:ext cx="68571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更多精美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下载请点击：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  <a:hlinkClick r:id="rId6"/>
              </a:rPr>
              <a:t>宝藏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6"/>
              </a:rPr>
              <a:t>-www.pptbz.com</a:t>
            </a:r>
            <a:endParaRPr lang="zh-CN" altLang="en-US" sz="2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 loop="1">
        <p:snd r:embed="rId3" name="亡灵序曲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sp>
        <p:nvSpPr>
          <p:cNvPr id="56322" name="AutoShape 2"/>
          <p:cNvSpPr>
            <a:spLocks noChangeArrowheads="1"/>
          </p:cNvSpPr>
          <p:nvPr/>
        </p:nvSpPr>
        <p:spPr bwMode="gray">
          <a:xfrm>
            <a:off x="2085975" y="2276475"/>
            <a:ext cx="5473700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323" name="AutoShape 3"/>
          <p:cNvSpPr>
            <a:spLocks noChangeArrowheads="1"/>
          </p:cNvSpPr>
          <p:nvPr/>
        </p:nvSpPr>
        <p:spPr bwMode="gray">
          <a:xfrm>
            <a:off x="2100263" y="3133725"/>
            <a:ext cx="5473700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324" name="AutoShape 4"/>
          <p:cNvSpPr>
            <a:spLocks noChangeArrowheads="1"/>
          </p:cNvSpPr>
          <p:nvPr/>
        </p:nvSpPr>
        <p:spPr bwMode="gray">
          <a:xfrm>
            <a:off x="2085975" y="3984625"/>
            <a:ext cx="5473700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gray">
          <a:xfrm>
            <a:off x="2085975" y="4862513"/>
            <a:ext cx="5473700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altLang="ko-KR">
                <a:ea typeface="Gulim" pitchFamily="34" charset="-127"/>
              </a:rPr>
              <a:t>Contents</a:t>
            </a:r>
          </a:p>
        </p:txBody>
      </p:sp>
      <p:sp>
        <p:nvSpPr>
          <p:cNvPr id="56327" name="AutoShape 7"/>
          <p:cNvSpPr>
            <a:spLocks noChangeArrowheads="1"/>
          </p:cNvSpPr>
          <p:nvPr/>
        </p:nvSpPr>
        <p:spPr bwMode="gray">
          <a:xfrm>
            <a:off x="2397125" y="2216150"/>
            <a:ext cx="5095875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latinLnBrk="1" hangingPunct="1"/>
            <a:r>
              <a:rPr kumimoji="1" lang="en-US" altLang="ko-KR" sz="2000" b="1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Introduction</a:t>
            </a:r>
          </a:p>
        </p:txBody>
      </p:sp>
      <p:sp>
        <p:nvSpPr>
          <p:cNvPr id="56328" name="AutoShape 8"/>
          <p:cNvSpPr>
            <a:spLocks noChangeArrowheads="1"/>
          </p:cNvSpPr>
          <p:nvPr/>
        </p:nvSpPr>
        <p:spPr bwMode="gray">
          <a:xfrm>
            <a:off x="2417763" y="3067050"/>
            <a:ext cx="5095875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latinLnBrk="1" hangingPunct="1"/>
            <a:r>
              <a:rPr kumimoji="1" lang="en-US" altLang="ko-KR" sz="2000" b="1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Strategy</a:t>
            </a:r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gray">
          <a:xfrm>
            <a:off x="2408238" y="3925888"/>
            <a:ext cx="5095875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latinLnBrk="1" hangingPunct="1"/>
            <a:r>
              <a:rPr kumimoji="1" lang="en-US" altLang="ko-KR" sz="2000" b="1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Challenges Forward</a:t>
            </a:r>
          </a:p>
        </p:txBody>
      </p:sp>
      <p:sp>
        <p:nvSpPr>
          <p:cNvPr id="56330" name="AutoShape 10"/>
          <p:cNvSpPr>
            <a:spLocks noChangeArrowheads="1"/>
          </p:cNvSpPr>
          <p:nvPr/>
        </p:nvSpPr>
        <p:spPr bwMode="gray">
          <a:xfrm>
            <a:off x="2484438" y="4797425"/>
            <a:ext cx="5095875" cy="466725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latinLnBrk="1" hangingPunct="1"/>
            <a:r>
              <a:rPr kumimoji="1" lang="en-US" altLang="ko-KR" sz="2000" b="1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Conclusion</a:t>
            </a:r>
          </a:p>
        </p:txBody>
      </p:sp>
      <p:sp>
        <p:nvSpPr>
          <p:cNvPr id="56331" name="AutoShape 11"/>
          <p:cNvSpPr>
            <a:spLocks noChangeArrowheads="1"/>
          </p:cNvSpPr>
          <p:nvPr/>
        </p:nvSpPr>
        <p:spPr bwMode="gray">
          <a:xfrm>
            <a:off x="1646238" y="2076450"/>
            <a:ext cx="685800" cy="685800"/>
          </a:xfrm>
          <a:prstGeom prst="diamond">
            <a:avLst/>
          </a:prstGeom>
          <a:solidFill>
            <a:schemeClr val="hlink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400" b="1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56332" name="AutoShape 12"/>
          <p:cNvSpPr>
            <a:spLocks noChangeArrowheads="1"/>
          </p:cNvSpPr>
          <p:nvPr/>
        </p:nvSpPr>
        <p:spPr bwMode="gray">
          <a:xfrm>
            <a:off x="1646238" y="2914650"/>
            <a:ext cx="685800" cy="685800"/>
          </a:xfrm>
          <a:prstGeom prst="diamond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400" b="1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56333" name="AutoShape 13"/>
          <p:cNvSpPr>
            <a:spLocks noChangeArrowheads="1"/>
          </p:cNvSpPr>
          <p:nvPr/>
        </p:nvSpPr>
        <p:spPr bwMode="gray">
          <a:xfrm>
            <a:off x="1646238" y="3829050"/>
            <a:ext cx="685800" cy="685800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400" b="1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3</a:t>
            </a:r>
          </a:p>
        </p:txBody>
      </p:sp>
      <p:sp>
        <p:nvSpPr>
          <p:cNvPr id="56334" name="AutoShape 14"/>
          <p:cNvSpPr>
            <a:spLocks noChangeArrowheads="1"/>
          </p:cNvSpPr>
          <p:nvPr/>
        </p:nvSpPr>
        <p:spPr bwMode="gray">
          <a:xfrm>
            <a:off x="1646238" y="4667250"/>
            <a:ext cx="685800" cy="685800"/>
          </a:xfrm>
          <a:prstGeom prst="diamond">
            <a:avLst/>
          </a:prstGeom>
          <a:solidFill>
            <a:schemeClr val="folHlink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en-US" altLang="ko-KR" sz="2400" b="1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sp>
        <p:nvSpPr>
          <p:cNvPr id="57346" name="AutoShape 2"/>
          <p:cNvSpPr>
            <a:spLocks noChangeArrowheads="1"/>
          </p:cNvSpPr>
          <p:nvPr/>
        </p:nvSpPr>
        <p:spPr bwMode="auto">
          <a:xfrm>
            <a:off x="5722938" y="2997200"/>
            <a:ext cx="2665412" cy="3168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b="1">
                <a:latin typeface="Verdana" pitchFamily="34" charset="0"/>
                <a:ea typeface="Gulim" pitchFamily="34" charset="-127"/>
              </a:rPr>
              <a:t>Click to add text</a:t>
            </a:r>
          </a:p>
          <a:p>
            <a:pPr algn="ctr"/>
            <a:endParaRPr lang="en-US" altLang="ko-KR" b="1">
              <a:latin typeface="Verdana" pitchFamily="34" charset="0"/>
              <a:ea typeface="Gulim" pitchFamily="34" charset="-127"/>
            </a:endParaRPr>
          </a:p>
          <a:p>
            <a:pPr algn="ctr">
              <a:buFontTx/>
              <a:buChar char="•"/>
            </a:pPr>
            <a:r>
              <a:rPr lang="en-US" altLang="ko-KR" sz="1600" b="1">
                <a:solidFill>
                  <a:schemeClr val="tx2"/>
                </a:solidFill>
                <a:latin typeface="Verdana" pitchFamily="34" charset="0"/>
                <a:ea typeface="Gulim" pitchFamily="34" charset="-127"/>
              </a:rPr>
              <a:t>Click to add text</a:t>
            </a:r>
          </a:p>
          <a:p>
            <a:pPr algn="ctr">
              <a:buFontTx/>
              <a:buChar char="•"/>
            </a:pPr>
            <a:r>
              <a:rPr lang="en-US" altLang="ko-KR" sz="1600" b="1">
                <a:solidFill>
                  <a:schemeClr val="tx2"/>
                </a:solidFill>
                <a:latin typeface="Verdana" pitchFamily="34" charset="0"/>
                <a:ea typeface="Gulim" pitchFamily="34" charset="-127"/>
              </a:rPr>
              <a:t>Click to add text</a:t>
            </a:r>
          </a:p>
          <a:p>
            <a:pPr algn="ctr">
              <a:buFontTx/>
              <a:buChar char="•"/>
            </a:pPr>
            <a:r>
              <a:rPr lang="en-US" altLang="ko-KR" sz="1600" b="1">
                <a:solidFill>
                  <a:schemeClr val="tx2"/>
                </a:solidFill>
                <a:latin typeface="Verdana" pitchFamily="34" charset="0"/>
                <a:ea typeface="Gulim" pitchFamily="34" charset="-127"/>
              </a:rPr>
              <a:t>Click to add text</a:t>
            </a:r>
          </a:p>
          <a:p>
            <a:pPr algn="ctr">
              <a:buFontTx/>
              <a:buChar char="•"/>
            </a:pPr>
            <a:r>
              <a:rPr lang="en-US" altLang="ko-KR" sz="1600" b="1">
                <a:solidFill>
                  <a:schemeClr val="tx2"/>
                </a:solidFill>
                <a:latin typeface="Verdana" pitchFamily="34" charset="0"/>
                <a:ea typeface="Gulim" pitchFamily="34" charset="-127"/>
              </a:rPr>
              <a:t>Click to add text</a:t>
            </a:r>
          </a:p>
          <a:p>
            <a:pPr algn="ctr">
              <a:buFontTx/>
              <a:buChar char="•"/>
            </a:pPr>
            <a:r>
              <a:rPr lang="en-US" altLang="ko-KR" sz="1600" b="1">
                <a:solidFill>
                  <a:schemeClr val="tx2"/>
                </a:solidFill>
                <a:latin typeface="Verdana" pitchFamily="34" charset="0"/>
                <a:ea typeface="Gulim" pitchFamily="34" charset="-127"/>
              </a:rPr>
              <a:t>Click to add text</a:t>
            </a:r>
          </a:p>
          <a:p>
            <a:pPr algn="ctr">
              <a:buFontTx/>
              <a:buChar char="•"/>
            </a:pPr>
            <a:r>
              <a:rPr lang="en-US" altLang="ko-KR" sz="1600" b="1">
                <a:solidFill>
                  <a:schemeClr val="tx2"/>
                </a:solidFill>
                <a:latin typeface="Verdana" pitchFamily="34" charset="0"/>
                <a:ea typeface="Gulim" pitchFamily="34" charset="-127"/>
              </a:rPr>
              <a:t>Click to add text</a:t>
            </a:r>
          </a:p>
          <a:p>
            <a:pPr algn="ctr"/>
            <a:endParaRPr lang="en-US" altLang="ko-KR" sz="1600" b="1">
              <a:solidFill>
                <a:schemeClr val="tx2"/>
              </a:solidFill>
              <a:latin typeface="Verdana" pitchFamily="34" charset="0"/>
              <a:ea typeface="Gulim" pitchFamily="34" charset="-127"/>
            </a:endParaRPr>
          </a:p>
          <a:p>
            <a:pPr algn="ctr">
              <a:buFontTx/>
              <a:buChar char="•"/>
            </a:pPr>
            <a:endParaRPr lang="en-US" altLang="ko-KR" sz="1600" b="1">
              <a:solidFill>
                <a:schemeClr val="tx2"/>
              </a:solidFill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971550" y="2924175"/>
            <a:ext cx="2665413" cy="31686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ko-KR" b="1">
                <a:latin typeface="Verdana" pitchFamily="34" charset="0"/>
                <a:ea typeface="Gulim" pitchFamily="34" charset="-127"/>
              </a:rPr>
              <a:t>Click to add text</a:t>
            </a:r>
          </a:p>
          <a:p>
            <a:endParaRPr lang="en-US" altLang="ko-KR" b="1">
              <a:latin typeface="Verdana" pitchFamily="34" charset="0"/>
              <a:ea typeface="Gulim" pitchFamily="34" charset="-127"/>
            </a:endParaRPr>
          </a:p>
          <a:p>
            <a:pPr>
              <a:buFontTx/>
              <a:buChar char="•"/>
            </a:pPr>
            <a:r>
              <a:rPr lang="en-US" altLang="ko-KR" sz="1600" b="1">
                <a:solidFill>
                  <a:schemeClr val="tx2"/>
                </a:solidFill>
                <a:latin typeface="Verdana" pitchFamily="34" charset="0"/>
                <a:ea typeface="Gulim" pitchFamily="34" charset="-127"/>
              </a:rPr>
              <a:t>Click to add text</a:t>
            </a:r>
          </a:p>
          <a:p>
            <a:pPr>
              <a:buFontTx/>
              <a:buChar char="•"/>
            </a:pPr>
            <a:r>
              <a:rPr lang="en-US" altLang="ko-KR" sz="1600" b="1">
                <a:solidFill>
                  <a:schemeClr val="tx2"/>
                </a:solidFill>
                <a:latin typeface="Verdana" pitchFamily="34" charset="0"/>
                <a:ea typeface="Gulim" pitchFamily="34" charset="-127"/>
              </a:rPr>
              <a:t>Click to add text</a:t>
            </a:r>
          </a:p>
          <a:p>
            <a:pPr>
              <a:buFontTx/>
              <a:buChar char="•"/>
            </a:pPr>
            <a:r>
              <a:rPr lang="en-US" altLang="ko-KR" sz="1600" b="1">
                <a:solidFill>
                  <a:schemeClr val="tx2"/>
                </a:solidFill>
                <a:latin typeface="Verdana" pitchFamily="34" charset="0"/>
                <a:ea typeface="Gulim" pitchFamily="34" charset="-127"/>
              </a:rPr>
              <a:t>Click to add text</a:t>
            </a:r>
          </a:p>
          <a:p>
            <a:pPr>
              <a:buFontTx/>
              <a:buChar char="•"/>
            </a:pPr>
            <a:r>
              <a:rPr lang="en-US" altLang="ko-KR" sz="1600" b="1">
                <a:solidFill>
                  <a:schemeClr val="tx2"/>
                </a:solidFill>
                <a:latin typeface="Verdana" pitchFamily="34" charset="0"/>
                <a:ea typeface="Gulim" pitchFamily="34" charset="-127"/>
              </a:rPr>
              <a:t>Click to add text</a:t>
            </a:r>
          </a:p>
          <a:p>
            <a:pPr>
              <a:buFontTx/>
              <a:buChar char="•"/>
            </a:pPr>
            <a:r>
              <a:rPr lang="en-US" altLang="ko-KR" sz="1600" b="1">
                <a:solidFill>
                  <a:schemeClr val="tx2"/>
                </a:solidFill>
                <a:latin typeface="Verdana" pitchFamily="34" charset="0"/>
                <a:ea typeface="Gulim" pitchFamily="34" charset="-127"/>
              </a:rPr>
              <a:t>Click to add text</a:t>
            </a:r>
          </a:p>
          <a:p>
            <a:pPr>
              <a:buFontTx/>
              <a:buChar char="•"/>
            </a:pPr>
            <a:r>
              <a:rPr lang="en-US" altLang="ko-KR" sz="1600" b="1">
                <a:solidFill>
                  <a:schemeClr val="tx2"/>
                </a:solidFill>
                <a:latin typeface="Verdana" pitchFamily="34" charset="0"/>
                <a:ea typeface="Gulim" pitchFamily="34" charset="-127"/>
              </a:rPr>
              <a:t>Click to add text</a:t>
            </a:r>
          </a:p>
          <a:p>
            <a:pPr>
              <a:buFontTx/>
              <a:buChar char="•"/>
            </a:pPr>
            <a:endParaRPr lang="en-US" altLang="ko-KR" sz="1600" b="1">
              <a:solidFill>
                <a:schemeClr val="tx2"/>
              </a:solidFill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Gulim" pitchFamily="34" charset="-127"/>
              </a:rPr>
              <a:t>Click to edit title style</a:t>
            </a:r>
          </a:p>
        </p:txBody>
      </p:sp>
      <p:grpSp>
        <p:nvGrpSpPr>
          <p:cNvPr id="57349" name="Group 5"/>
          <p:cNvGrpSpPr>
            <a:grpSpLocks/>
          </p:cNvGrpSpPr>
          <p:nvPr/>
        </p:nvGrpSpPr>
        <p:grpSpPr bwMode="auto">
          <a:xfrm>
            <a:off x="3132138" y="1630363"/>
            <a:ext cx="3057525" cy="1487487"/>
            <a:chOff x="1973" y="1027"/>
            <a:chExt cx="1926" cy="937"/>
          </a:xfrm>
        </p:grpSpPr>
        <p:sp>
          <p:nvSpPr>
            <p:cNvPr id="57350" name="Oval 6"/>
            <p:cNvSpPr>
              <a:spLocks noChangeArrowheads="1"/>
            </p:cNvSpPr>
            <p:nvPr/>
          </p:nvSpPr>
          <p:spPr bwMode="gray">
            <a:xfrm>
              <a:off x="1994" y="1057"/>
              <a:ext cx="1905" cy="90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7351" name="Oval 7"/>
            <p:cNvSpPr>
              <a:spLocks noChangeArrowheads="1"/>
            </p:cNvSpPr>
            <p:nvPr/>
          </p:nvSpPr>
          <p:spPr bwMode="gray">
            <a:xfrm>
              <a:off x="1973" y="1027"/>
              <a:ext cx="1905" cy="90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44314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7352" name="AutoShape 8"/>
          <p:cNvSpPr>
            <a:spLocks noChangeAspect="1" noChangeArrowheads="1" noTextEdit="1"/>
          </p:cNvSpPr>
          <p:nvPr/>
        </p:nvSpPr>
        <p:spPr bwMode="gray">
          <a:xfrm>
            <a:off x="3419475" y="3140075"/>
            <a:ext cx="9271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353" name="Freeform 9"/>
          <p:cNvSpPr>
            <a:spLocks/>
          </p:cNvSpPr>
          <p:nvPr/>
        </p:nvSpPr>
        <p:spPr bwMode="gray">
          <a:xfrm>
            <a:off x="3419475" y="3143250"/>
            <a:ext cx="920750" cy="12668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354" name="AutoShape 10"/>
          <p:cNvSpPr>
            <a:spLocks noChangeAspect="1" noChangeArrowheads="1" noTextEdit="1"/>
          </p:cNvSpPr>
          <p:nvPr/>
        </p:nvSpPr>
        <p:spPr bwMode="gray">
          <a:xfrm flipH="1">
            <a:off x="4941888" y="3140075"/>
            <a:ext cx="9271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355" name="Freeform 11"/>
          <p:cNvSpPr>
            <a:spLocks/>
          </p:cNvSpPr>
          <p:nvPr/>
        </p:nvSpPr>
        <p:spPr bwMode="gray">
          <a:xfrm flipH="1">
            <a:off x="4948238" y="3143250"/>
            <a:ext cx="920750" cy="12668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7356" name="Group 12"/>
          <p:cNvGrpSpPr>
            <a:grpSpLocks/>
          </p:cNvGrpSpPr>
          <p:nvPr/>
        </p:nvGrpSpPr>
        <p:grpSpPr bwMode="auto">
          <a:xfrm>
            <a:off x="3276600" y="1484313"/>
            <a:ext cx="2736850" cy="1368425"/>
            <a:chOff x="4166" y="1706"/>
            <a:chExt cx="1252" cy="1252"/>
          </a:xfrm>
        </p:grpSpPr>
        <p:sp>
          <p:nvSpPr>
            <p:cNvPr id="57357" name="Oval 13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57358" name="Oval 14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57359" name="Oval 15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79216"/>
                    <a:invGamma/>
                  </a:schemeClr>
                </a:gs>
                <a:gs pos="100000">
                  <a:schemeClr val="hlink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57360" name="Oval 16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ko-KR" b="1">
                  <a:latin typeface="Verdana" pitchFamily="34" charset="0"/>
                  <a:ea typeface="Gulim" pitchFamily="34" charset="-127"/>
                </a:rPr>
                <a:t>2Part Concept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3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sp>
        <p:nvSpPr>
          <p:cNvPr id="58370" name="AutoShape 2"/>
          <p:cNvSpPr>
            <a:spLocks noChangeArrowheads="1"/>
          </p:cNvSpPr>
          <p:nvPr/>
        </p:nvSpPr>
        <p:spPr bwMode="gray">
          <a:xfrm>
            <a:off x="2916238" y="2854325"/>
            <a:ext cx="504825" cy="576263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Gulim" pitchFamily="34" charset="-127"/>
              </a:rPr>
              <a:t>Click to edit title style</a:t>
            </a:r>
            <a:endParaRPr lang="ko-KR" altLang="en-US">
              <a:ea typeface="Gulim" pitchFamily="34" charset="-127"/>
            </a:endParaRP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3492500" y="2062163"/>
            <a:ext cx="2089150" cy="2087562"/>
            <a:chOff x="2200" y="1570"/>
            <a:chExt cx="1496" cy="1496"/>
          </a:xfrm>
        </p:grpSpPr>
        <p:sp>
          <p:nvSpPr>
            <p:cNvPr id="58373" name="Oval 5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8374" name="Oval 6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8375" name="Oval 7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8376" name="Oval 8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8377" name="Oval 9"/>
            <p:cNvSpPr>
              <a:spLocks noChangeArrowheads="1"/>
            </p:cNvSpPr>
            <p:nvPr/>
          </p:nvSpPr>
          <p:spPr bwMode="gray">
            <a:xfrm>
              <a:off x="2363" y="1733"/>
              <a:ext cx="1170" cy="117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8378" name="Text Box 10"/>
          <p:cNvSpPr txBox="1">
            <a:spLocks noChangeArrowheads="1"/>
          </p:cNvSpPr>
          <p:nvPr/>
        </p:nvSpPr>
        <p:spPr bwMode="gray">
          <a:xfrm>
            <a:off x="3708400" y="2925763"/>
            <a:ext cx="1695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ko-KR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Your Text here</a:t>
            </a:r>
          </a:p>
        </p:txBody>
      </p:sp>
      <p:grpSp>
        <p:nvGrpSpPr>
          <p:cNvPr id="58379" name="Group 11"/>
          <p:cNvGrpSpPr>
            <a:grpSpLocks/>
          </p:cNvGrpSpPr>
          <p:nvPr/>
        </p:nvGrpSpPr>
        <p:grpSpPr bwMode="auto">
          <a:xfrm>
            <a:off x="755650" y="2062163"/>
            <a:ext cx="2089150" cy="2087562"/>
            <a:chOff x="2200" y="1570"/>
            <a:chExt cx="1496" cy="1496"/>
          </a:xfrm>
        </p:grpSpPr>
        <p:sp>
          <p:nvSpPr>
            <p:cNvPr id="58380" name="Oval 12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8381" name="Oval 13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8382" name="Oval 14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8383" name="Oval 15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8384" name="Oval 16"/>
            <p:cNvSpPr>
              <a:spLocks noChangeArrowheads="1"/>
            </p:cNvSpPr>
            <p:nvPr/>
          </p:nvSpPr>
          <p:spPr bwMode="gray">
            <a:xfrm>
              <a:off x="2363" y="1733"/>
              <a:ext cx="1170" cy="117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8385" name="Text Box 17"/>
          <p:cNvSpPr txBox="1">
            <a:spLocks noChangeArrowheads="1"/>
          </p:cNvSpPr>
          <p:nvPr/>
        </p:nvSpPr>
        <p:spPr bwMode="gray">
          <a:xfrm>
            <a:off x="1042988" y="2927350"/>
            <a:ext cx="1695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ko-KR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Your Text here</a:t>
            </a:r>
          </a:p>
        </p:txBody>
      </p:sp>
      <p:grpSp>
        <p:nvGrpSpPr>
          <p:cNvPr id="58386" name="Group 18"/>
          <p:cNvGrpSpPr>
            <a:grpSpLocks/>
          </p:cNvGrpSpPr>
          <p:nvPr/>
        </p:nvGrpSpPr>
        <p:grpSpPr bwMode="auto">
          <a:xfrm>
            <a:off x="6227763" y="2062163"/>
            <a:ext cx="2089150" cy="2087562"/>
            <a:chOff x="2200" y="1570"/>
            <a:chExt cx="1496" cy="1496"/>
          </a:xfrm>
        </p:grpSpPr>
        <p:sp>
          <p:nvSpPr>
            <p:cNvPr id="58387" name="Oval 19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8388" name="Oval 20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8389" name="Oval 21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8390" name="Oval 22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58391" name="Oval 23"/>
            <p:cNvSpPr>
              <a:spLocks noChangeArrowheads="1"/>
            </p:cNvSpPr>
            <p:nvPr/>
          </p:nvSpPr>
          <p:spPr bwMode="gray">
            <a:xfrm>
              <a:off x="2363" y="1733"/>
              <a:ext cx="1170" cy="11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58392" name="Text Box 24"/>
          <p:cNvSpPr txBox="1">
            <a:spLocks noChangeArrowheads="1"/>
          </p:cNvSpPr>
          <p:nvPr/>
        </p:nvSpPr>
        <p:spPr bwMode="gray">
          <a:xfrm>
            <a:off x="6443663" y="2927350"/>
            <a:ext cx="16954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ko-KR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Your Text here</a:t>
            </a:r>
          </a:p>
        </p:txBody>
      </p:sp>
      <p:sp>
        <p:nvSpPr>
          <p:cNvPr id="58393" name="AutoShape 25"/>
          <p:cNvSpPr>
            <a:spLocks noChangeArrowheads="1"/>
          </p:cNvSpPr>
          <p:nvPr/>
        </p:nvSpPr>
        <p:spPr bwMode="gray">
          <a:xfrm>
            <a:off x="5651500" y="2854325"/>
            <a:ext cx="504825" cy="576263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8394" name="AutoShape 26"/>
          <p:cNvSpPr>
            <a:spLocks noChangeArrowheads="1"/>
          </p:cNvSpPr>
          <p:nvPr/>
        </p:nvSpPr>
        <p:spPr bwMode="auto">
          <a:xfrm>
            <a:off x="827088" y="4725988"/>
            <a:ext cx="2016125" cy="43180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tx2"/>
                </a:solidFill>
                <a:latin typeface="Verdana" pitchFamily="34" charset="0"/>
                <a:ea typeface="Gulim" pitchFamily="34" charset="-127"/>
              </a:rPr>
              <a:t>Text in here</a:t>
            </a:r>
            <a:endParaRPr lang="ko-KR" altLang="en-US" b="1">
              <a:solidFill>
                <a:schemeClr val="tx2"/>
              </a:solidFill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58395" name="AutoShape 27"/>
          <p:cNvSpPr>
            <a:spLocks noChangeArrowheads="1"/>
          </p:cNvSpPr>
          <p:nvPr/>
        </p:nvSpPr>
        <p:spPr bwMode="auto">
          <a:xfrm>
            <a:off x="3563938" y="4725988"/>
            <a:ext cx="2016125" cy="43180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tx2"/>
                </a:solidFill>
                <a:latin typeface="Verdana" pitchFamily="34" charset="0"/>
                <a:ea typeface="Gulim" pitchFamily="34" charset="-127"/>
              </a:rPr>
              <a:t>Text in here</a:t>
            </a:r>
            <a:endParaRPr lang="ko-KR" altLang="en-US" b="1">
              <a:solidFill>
                <a:schemeClr val="tx2"/>
              </a:solidFill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58396" name="AutoShape 28"/>
          <p:cNvSpPr>
            <a:spLocks noChangeArrowheads="1"/>
          </p:cNvSpPr>
          <p:nvPr/>
        </p:nvSpPr>
        <p:spPr bwMode="auto">
          <a:xfrm>
            <a:off x="6300788" y="4725988"/>
            <a:ext cx="2016125" cy="43180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>
                <a:solidFill>
                  <a:schemeClr val="tx2"/>
                </a:solidFill>
                <a:latin typeface="Verdana" pitchFamily="34" charset="0"/>
                <a:ea typeface="Gulim" pitchFamily="34" charset="-127"/>
              </a:rPr>
              <a:t>Text in here</a:t>
            </a:r>
            <a:endParaRPr lang="ko-KR" altLang="en-US" b="1">
              <a:solidFill>
                <a:schemeClr val="tx2"/>
              </a:solidFill>
              <a:latin typeface="Verdana" pitchFamily="34" charset="0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3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sp>
        <p:nvSpPr>
          <p:cNvPr id="59394" name="Freeform 2"/>
          <p:cNvSpPr>
            <a:spLocks noEditPoints="1"/>
          </p:cNvSpPr>
          <p:nvPr/>
        </p:nvSpPr>
        <p:spPr bwMode="gray">
          <a:xfrm>
            <a:off x="974725" y="1830388"/>
            <a:ext cx="6408738" cy="4622800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Gulim" pitchFamily="34" charset="-127"/>
              </a:rPr>
              <a:t>Click to edit title style</a:t>
            </a:r>
            <a:endParaRPr lang="ko-KR" altLang="en-US">
              <a:ea typeface="Gulim" pitchFamily="34" charset="-127"/>
            </a:endParaRPr>
          </a:p>
        </p:txBody>
      </p:sp>
      <p:grpSp>
        <p:nvGrpSpPr>
          <p:cNvPr id="59396" name="Group 4"/>
          <p:cNvGrpSpPr>
            <a:grpSpLocks/>
          </p:cNvGrpSpPr>
          <p:nvPr/>
        </p:nvGrpSpPr>
        <p:grpSpPr bwMode="auto">
          <a:xfrm>
            <a:off x="3203575" y="3846513"/>
            <a:ext cx="2181225" cy="2376487"/>
            <a:chOff x="1610" y="1344"/>
            <a:chExt cx="2041" cy="2223"/>
          </a:xfrm>
        </p:grpSpPr>
        <p:sp>
          <p:nvSpPr>
            <p:cNvPr id="59397" name="Oval 5"/>
            <p:cNvSpPr>
              <a:spLocks noChangeArrowheads="1"/>
            </p:cNvSpPr>
            <p:nvPr/>
          </p:nvSpPr>
          <p:spPr bwMode="gray">
            <a:xfrm>
              <a:off x="1610" y="2704"/>
              <a:ext cx="2041" cy="863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52000"/>
                  </a:schemeClr>
                </a:gs>
                <a:gs pos="100000">
                  <a:schemeClr val="tx1">
                    <a:gamma/>
                    <a:shade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59398" name="Oval 6"/>
            <p:cNvSpPr>
              <a:spLocks noChangeArrowheads="1"/>
            </p:cNvSpPr>
            <p:nvPr/>
          </p:nvSpPr>
          <p:spPr bwMode="gray">
            <a:xfrm>
              <a:off x="1701" y="1344"/>
              <a:ext cx="1859" cy="1859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59399" name="Oval 7"/>
            <p:cNvSpPr>
              <a:spLocks noChangeArrowheads="1"/>
            </p:cNvSpPr>
            <p:nvPr/>
          </p:nvSpPr>
          <p:spPr bwMode="gray">
            <a:xfrm>
              <a:off x="1725" y="1354"/>
              <a:ext cx="1814" cy="181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59400" name="Oval 8"/>
            <p:cNvSpPr>
              <a:spLocks noChangeArrowheads="1"/>
            </p:cNvSpPr>
            <p:nvPr/>
          </p:nvSpPr>
          <p:spPr bwMode="gray">
            <a:xfrm>
              <a:off x="1744" y="1372"/>
              <a:ext cx="1726" cy="1695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79216"/>
                    <a:invGamma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59401" name="Oval 9"/>
            <p:cNvSpPr>
              <a:spLocks noChangeArrowheads="1"/>
            </p:cNvSpPr>
            <p:nvPr/>
          </p:nvSpPr>
          <p:spPr bwMode="gray">
            <a:xfrm>
              <a:off x="1844" y="1420"/>
              <a:ext cx="1535" cy="1375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>
                    <a:alpha val="38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sp>
        <p:nvSpPr>
          <p:cNvPr id="59402" name="Text Box 10"/>
          <p:cNvSpPr txBox="1">
            <a:spLocks noChangeArrowheads="1"/>
          </p:cNvSpPr>
          <p:nvPr/>
        </p:nvSpPr>
        <p:spPr bwMode="gray">
          <a:xfrm rot="16200000">
            <a:off x="3932238" y="4408488"/>
            <a:ext cx="671512" cy="925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altLang="ko-KR" sz="3200" b="1">
                <a:latin typeface="Arial" pitchFamily="34" charset="0"/>
                <a:ea typeface="Gulim" pitchFamily="34" charset="-127"/>
              </a:rPr>
              <a:t>Text</a:t>
            </a:r>
          </a:p>
        </p:txBody>
      </p:sp>
      <p:grpSp>
        <p:nvGrpSpPr>
          <p:cNvPr id="59403" name="Group 11"/>
          <p:cNvGrpSpPr>
            <a:grpSpLocks/>
          </p:cNvGrpSpPr>
          <p:nvPr/>
        </p:nvGrpSpPr>
        <p:grpSpPr bwMode="auto">
          <a:xfrm>
            <a:off x="1387475" y="3270250"/>
            <a:ext cx="1744663" cy="1900238"/>
            <a:chOff x="1610" y="1344"/>
            <a:chExt cx="2041" cy="2223"/>
          </a:xfrm>
        </p:grpSpPr>
        <p:sp>
          <p:nvSpPr>
            <p:cNvPr id="59404" name="Oval 12"/>
            <p:cNvSpPr>
              <a:spLocks noChangeArrowheads="1"/>
            </p:cNvSpPr>
            <p:nvPr/>
          </p:nvSpPr>
          <p:spPr bwMode="gray">
            <a:xfrm>
              <a:off x="1610" y="2704"/>
              <a:ext cx="2041" cy="863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52000"/>
                  </a:schemeClr>
                </a:gs>
                <a:gs pos="100000">
                  <a:schemeClr val="tx1">
                    <a:gamma/>
                    <a:shade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59405" name="Oval 13"/>
            <p:cNvSpPr>
              <a:spLocks noChangeArrowheads="1"/>
            </p:cNvSpPr>
            <p:nvPr/>
          </p:nvSpPr>
          <p:spPr bwMode="gray">
            <a:xfrm>
              <a:off x="1701" y="1344"/>
              <a:ext cx="1859" cy="1859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59406" name="Oval 14"/>
            <p:cNvSpPr>
              <a:spLocks noChangeArrowheads="1"/>
            </p:cNvSpPr>
            <p:nvPr/>
          </p:nvSpPr>
          <p:spPr bwMode="gray">
            <a:xfrm>
              <a:off x="1725" y="1354"/>
              <a:ext cx="1814" cy="181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59407" name="Oval 15"/>
            <p:cNvSpPr>
              <a:spLocks noChangeArrowheads="1"/>
            </p:cNvSpPr>
            <p:nvPr/>
          </p:nvSpPr>
          <p:spPr bwMode="gray">
            <a:xfrm>
              <a:off x="1744" y="1372"/>
              <a:ext cx="1726" cy="1695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79216"/>
                    <a:invGamma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59408" name="Oval 16"/>
            <p:cNvSpPr>
              <a:spLocks noChangeArrowheads="1"/>
            </p:cNvSpPr>
            <p:nvPr/>
          </p:nvSpPr>
          <p:spPr bwMode="gray">
            <a:xfrm>
              <a:off x="1844" y="1420"/>
              <a:ext cx="1535" cy="1375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>
                    <a:alpha val="38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grpSp>
        <p:nvGrpSpPr>
          <p:cNvPr id="59409" name="Group 17"/>
          <p:cNvGrpSpPr>
            <a:grpSpLocks/>
          </p:cNvGrpSpPr>
          <p:nvPr/>
        </p:nvGrpSpPr>
        <p:grpSpPr bwMode="auto">
          <a:xfrm>
            <a:off x="1390650" y="1830388"/>
            <a:ext cx="1309688" cy="1425575"/>
            <a:chOff x="1610" y="1344"/>
            <a:chExt cx="2041" cy="2223"/>
          </a:xfrm>
        </p:grpSpPr>
        <p:sp>
          <p:nvSpPr>
            <p:cNvPr id="59410" name="Oval 18"/>
            <p:cNvSpPr>
              <a:spLocks noChangeArrowheads="1"/>
            </p:cNvSpPr>
            <p:nvPr/>
          </p:nvSpPr>
          <p:spPr bwMode="gray">
            <a:xfrm>
              <a:off x="1610" y="2704"/>
              <a:ext cx="2041" cy="863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52000"/>
                  </a:schemeClr>
                </a:gs>
                <a:gs pos="100000">
                  <a:schemeClr val="tx1">
                    <a:gamma/>
                    <a:shade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59411" name="Oval 19"/>
            <p:cNvSpPr>
              <a:spLocks noChangeArrowheads="1"/>
            </p:cNvSpPr>
            <p:nvPr/>
          </p:nvSpPr>
          <p:spPr bwMode="gray">
            <a:xfrm>
              <a:off x="1701" y="1344"/>
              <a:ext cx="1859" cy="1859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59412" name="Oval 20"/>
            <p:cNvSpPr>
              <a:spLocks noChangeArrowheads="1"/>
            </p:cNvSpPr>
            <p:nvPr/>
          </p:nvSpPr>
          <p:spPr bwMode="gray">
            <a:xfrm>
              <a:off x="1725" y="1354"/>
              <a:ext cx="1814" cy="181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59413" name="Oval 21"/>
            <p:cNvSpPr>
              <a:spLocks noChangeArrowheads="1"/>
            </p:cNvSpPr>
            <p:nvPr/>
          </p:nvSpPr>
          <p:spPr bwMode="gray">
            <a:xfrm>
              <a:off x="1744" y="1372"/>
              <a:ext cx="1726" cy="1695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79216"/>
                    <a:invGamma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59414" name="Oval 22"/>
            <p:cNvSpPr>
              <a:spLocks noChangeArrowheads="1"/>
            </p:cNvSpPr>
            <p:nvPr/>
          </p:nvSpPr>
          <p:spPr bwMode="gray">
            <a:xfrm>
              <a:off x="1844" y="1420"/>
              <a:ext cx="1535" cy="1375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>
                    <a:alpha val="38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grpSp>
        <p:nvGrpSpPr>
          <p:cNvPr id="59415" name="Group 23"/>
          <p:cNvGrpSpPr>
            <a:grpSpLocks/>
          </p:cNvGrpSpPr>
          <p:nvPr/>
        </p:nvGrpSpPr>
        <p:grpSpPr bwMode="auto">
          <a:xfrm>
            <a:off x="2701925" y="1325563"/>
            <a:ext cx="871538" cy="949325"/>
            <a:chOff x="1610" y="1344"/>
            <a:chExt cx="2041" cy="2223"/>
          </a:xfrm>
        </p:grpSpPr>
        <p:sp>
          <p:nvSpPr>
            <p:cNvPr id="59416" name="Oval 24"/>
            <p:cNvSpPr>
              <a:spLocks noChangeArrowheads="1"/>
            </p:cNvSpPr>
            <p:nvPr/>
          </p:nvSpPr>
          <p:spPr bwMode="gray">
            <a:xfrm>
              <a:off x="1610" y="2704"/>
              <a:ext cx="2041" cy="863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52000"/>
                  </a:schemeClr>
                </a:gs>
                <a:gs pos="100000">
                  <a:schemeClr val="tx1">
                    <a:gamma/>
                    <a:shade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59417" name="Oval 25"/>
            <p:cNvSpPr>
              <a:spLocks noChangeArrowheads="1"/>
            </p:cNvSpPr>
            <p:nvPr/>
          </p:nvSpPr>
          <p:spPr bwMode="gray">
            <a:xfrm>
              <a:off x="1701" y="1344"/>
              <a:ext cx="1859" cy="1859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59418" name="Oval 26"/>
            <p:cNvSpPr>
              <a:spLocks noChangeArrowheads="1"/>
            </p:cNvSpPr>
            <p:nvPr/>
          </p:nvSpPr>
          <p:spPr bwMode="gray">
            <a:xfrm>
              <a:off x="1725" y="1354"/>
              <a:ext cx="1814" cy="181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59419" name="Oval 27"/>
            <p:cNvSpPr>
              <a:spLocks noChangeArrowheads="1"/>
            </p:cNvSpPr>
            <p:nvPr/>
          </p:nvSpPr>
          <p:spPr bwMode="gray">
            <a:xfrm>
              <a:off x="1744" y="1372"/>
              <a:ext cx="1726" cy="1695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shade val="79216"/>
                    <a:invGamma/>
                  </a:schemeClr>
                </a:gs>
                <a:gs pos="100000">
                  <a:schemeClr val="bg2">
                    <a:alpha val="48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59420" name="Oval 28"/>
            <p:cNvSpPr>
              <a:spLocks noChangeArrowheads="1"/>
            </p:cNvSpPr>
            <p:nvPr/>
          </p:nvSpPr>
          <p:spPr bwMode="gray">
            <a:xfrm>
              <a:off x="1844" y="1420"/>
              <a:ext cx="1535" cy="1375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>
                    <a:alpha val="38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sp>
        <p:nvSpPr>
          <p:cNvPr id="59421" name="Text Box 29"/>
          <p:cNvSpPr txBox="1">
            <a:spLocks noChangeArrowheads="1"/>
          </p:cNvSpPr>
          <p:nvPr/>
        </p:nvSpPr>
        <p:spPr bwMode="gray">
          <a:xfrm rot="16200000">
            <a:off x="1931194" y="3655219"/>
            <a:ext cx="611188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altLang="ko-KR" sz="2800" b="1">
                <a:latin typeface="Arial" pitchFamily="34" charset="0"/>
                <a:ea typeface="Gulim" pitchFamily="34" charset="-127"/>
              </a:rPr>
              <a:t>Text</a:t>
            </a:r>
          </a:p>
        </p:txBody>
      </p:sp>
      <p:sp>
        <p:nvSpPr>
          <p:cNvPr id="59422" name="Text Box 30"/>
          <p:cNvSpPr txBox="1">
            <a:spLocks noChangeArrowheads="1"/>
          </p:cNvSpPr>
          <p:nvPr/>
        </p:nvSpPr>
        <p:spPr bwMode="gray">
          <a:xfrm rot="16200000">
            <a:off x="1785144" y="2121694"/>
            <a:ext cx="488950" cy="614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altLang="ko-KR" sz="2000" b="1">
                <a:latin typeface="Arial" pitchFamily="34" charset="0"/>
                <a:ea typeface="Gulim" pitchFamily="34" charset="-127"/>
              </a:rPr>
              <a:t>Text</a:t>
            </a:r>
          </a:p>
        </p:txBody>
      </p:sp>
      <p:sp>
        <p:nvSpPr>
          <p:cNvPr id="59423" name="Text Box 31"/>
          <p:cNvSpPr txBox="1">
            <a:spLocks noChangeArrowheads="1"/>
          </p:cNvSpPr>
          <p:nvPr/>
        </p:nvSpPr>
        <p:spPr bwMode="gray">
          <a:xfrm rot="16200000">
            <a:off x="2932906" y="1513682"/>
            <a:ext cx="396875" cy="455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pPr algn="ctr"/>
            <a:r>
              <a:rPr lang="en-US" altLang="ko-KR" sz="1400" b="1">
                <a:latin typeface="Arial" pitchFamily="34" charset="0"/>
                <a:ea typeface="Gulim" pitchFamily="34" charset="-127"/>
              </a:rPr>
              <a:t>Text</a:t>
            </a:r>
          </a:p>
        </p:txBody>
      </p:sp>
      <p:sp>
        <p:nvSpPr>
          <p:cNvPr id="59424" name="Text Box 32"/>
          <p:cNvSpPr txBox="1">
            <a:spLocks noChangeArrowheads="1"/>
          </p:cNvSpPr>
          <p:nvPr/>
        </p:nvSpPr>
        <p:spPr bwMode="auto">
          <a:xfrm rot="16200000">
            <a:off x="6851650" y="2359025"/>
            <a:ext cx="549275" cy="294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/>
            <a:r>
              <a:rPr lang="en-US" altLang="ko-KR" sz="2400" b="1">
                <a:latin typeface="Verdana" pitchFamily="34" charset="0"/>
                <a:ea typeface="Gulim" pitchFamily="34" charset="-127"/>
              </a:rPr>
              <a:t>Your Text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3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sp>
        <p:nvSpPr>
          <p:cNvPr id="60418" name="AutoShape 2"/>
          <p:cNvSpPr>
            <a:spLocks noChangeArrowheads="1"/>
          </p:cNvSpPr>
          <p:nvPr/>
        </p:nvSpPr>
        <p:spPr bwMode="gray">
          <a:xfrm rot="-2345791">
            <a:off x="4932363" y="2549525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419" name="AutoShape 3"/>
          <p:cNvSpPr>
            <a:spLocks noChangeArrowheads="1"/>
          </p:cNvSpPr>
          <p:nvPr/>
        </p:nvSpPr>
        <p:spPr bwMode="gray">
          <a:xfrm rot="2851765">
            <a:off x="4933156" y="442039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420" name="AutoShape 4"/>
          <p:cNvSpPr>
            <a:spLocks noChangeArrowheads="1"/>
          </p:cNvSpPr>
          <p:nvPr/>
        </p:nvSpPr>
        <p:spPr bwMode="gray">
          <a:xfrm rot="35246895">
            <a:off x="3456781" y="25852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421" name="AutoShape 5"/>
          <p:cNvSpPr>
            <a:spLocks noChangeArrowheads="1"/>
          </p:cNvSpPr>
          <p:nvPr/>
        </p:nvSpPr>
        <p:spPr bwMode="gray">
          <a:xfrm rot="7687744">
            <a:off x="3528219" y="45283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422" name="AutoShape 6"/>
          <p:cNvSpPr>
            <a:spLocks noChangeArrowheads="1"/>
          </p:cNvSpPr>
          <p:nvPr/>
        </p:nvSpPr>
        <p:spPr bwMode="gray">
          <a:xfrm>
            <a:off x="5364163" y="3484563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423" name="AutoShape 7"/>
          <p:cNvSpPr>
            <a:spLocks noChangeArrowheads="1"/>
          </p:cNvSpPr>
          <p:nvPr/>
        </p:nvSpPr>
        <p:spPr bwMode="gray">
          <a:xfrm rot="-10800000">
            <a:off x="2987675" y="3519488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4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Gulim" pitchFamily="34" charset="-127"/>
              </a:rPr>
              <a:t>Click to edit title style</a:t>
            </a:r>
          </a:p>
        </p:txBody>
      </p:sp>
      <p:sp>
        <p:nvSpPr>
          <p:cNvPr id="60425" name="Oval 9"/>
          <p:cNvSpPr>
            <a:spLocks noChangeArrowheads="1"/>
          </p:cNvSpPr>
          <p:nvPr/>
        </p:nvSpPr>
        <p:spPr bwMode="gray">
          <a:xfrm>
            <a:off x="2700338" y="1757363"/>
            <a:ext cx="3743325" cy="374491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60426" name="Group 10"/>
          <p:cNvGrpSpPr>
            <a:grpSpLocks/>
          </p:cNvGrpSpPr>
          <p:nvPr/>
        </p:nvGrpSpPr>
        <p:grpSpPr bwMode="auto">
          <a:xfrm>
            <a:off x="3592513" y="2684463"/>
            <a:ext cx="1946275" cy="1949450"/>
            <a:chOff x="2200" y="1570"/>
            <a:chExt cx="1496" cy="1496"/>
          </a:xfrm>
        </p:grpSpPr>
        <p:sp>
          <p:nvSpPr>
            <p:cNvPr id="60427" name="Oval 11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428" name="Oval 12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429" name="Oval 13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430" name="Oval 14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0431" name="Oval 15"/>
            <p:cNvSpPr>
              <a:spLocks noChangeArrowheads="1"/>
            </p:cNvSpPr>
            <p:nvPr/>
          </p:nvSpPr>
          <p:spPr bwMode="gray">
            <a:xfrm>
              <a:off x="2363" y="1733"/>
              <a:ext cx="1170" cy="117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0432" name="Text Box 16"/>
          <p:cNvSpPr txBox="1">
            <a:spLocks noChangeArrowheads="1"/>
          </p:cNvSpPr>
          <p:nvPr/>
        </p:nvSpPr>
        <p:spPr bwMode="gray">
          <a:xfrm>
            <a:off x="827088" y="3484563"/>
            <a:ext cx="16637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ko-KR" sz="1400" b="1">
                <a:latin typeface="Verdana" pitchFamily="34" charset="0"/>
                <a:ea typeface="Gulim" pitchFamily="34" charset="-127"/>
              </a:rPr>
              <a:t>Your Text here</a:t>
            </a:r>
          </a:p>
        </p:txBody>
      </p:sp>
      <p:sp>
        <p:nvSpPr>
          <p:cNvPr id="60433" name="Text Box 17"/>
          <p:cNvSpPr txBox="1">
            <a:spLocks noChangeArrowheads="1"/>
          </p:cNvSpPr>
          <p:nvPr/>
        </p:nvSpPr>
        <p:spPr bwMode="gray">
          <a:xfrm>
            <a:off x="1692275" y="5284788"/>
            <a:ext cx="16637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ko-KR" sz="1400" b="1">
                <a:latin typeface="Verdana" pitchFamily="34" charset="0"/>
                <a:ea typeface="Gulim" pitchFamily="34" charset="-127"/>
              </a:rPr>
              <a:t>Your Text here</a:t>
            </a:r>
          </a:p>
        </p:txBody>
      </p:sp>
      <p:sp>
        <p:nvSpPr>
          <p:cNvPr id="60434" name="Text Box 18"/>
          <p:cNvSpPr txBox="1">
            <a:spLocks noChangeArrowheads="1"/>
          </p:cNvSpPr>
          <p:nvPr/>
        </p:nvSpPr>
        <p:spPr bwMode="gray">
          <a:xfrm>
            <a:off x="5867400" y="5213350"/>
            <a:ext cx="16637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ko-KR" sz="1400" b="1">
                <a:latin typeface="Verdana" pitchFamily="34" charset="0"/>
                <a:ea typeface="Gulim" pitchFamily="34" charset="-127"/>
              </a:rPr>
              <a:t>Your Text here</a:t>
            </a:r>
          </a:p>
        </p:txBody>
      </p:sp>
      <p:sp>
        <p:nvSpPr>
          <p:cNvPr id="60435" name="Text Box 19"/>
          <p:cNvSpPr txBox="1">
            <a:spLocks noChangeArrowheads="1"/>
          </p:cNvSpPr>
          <p:nvPr/>
        </p:nvSpPr>
        <p:spPr bwMode="gray">
          <a:xfrm>
            <a:off x="6732588" y="3468688"/>
            <a:ext cx="16637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ko-KR" sz="1400" b="1">
                <a:latin typeface="Verdana" pitchFamily="34" charset="0"/>
                <a:ea typeface="Gulim" pitchFamily="34" charset="-127"/>
              </a:rPr>
              <a:t>Your Text here</a:t>
            </a:r>
          </a:p>
        </p:txBody>
      </p:sp>
      <p:sp>
        <p:nvSpPr>
          <p:cNvPr id="60436" name="Text Box 20"/>
          <p:cNvSpPr txBox="1">
            <a:spLocks noChangeArrowheads="1"/>
          </p:cNvSpPr>
          <p:nvPr/>
        </p:nvSpPr>
        <p:spPr bwMode="gray">
          <a:xfrm>
            <a:off x="1763713" y="1612900"/>
            <a:ext cx="16637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ko-KR" sz="1400" b="1">
                <a:latin typeface="Verdana" pitchFamily="34" charset="0"/>
                <a:ea typeface="Gulim" pitchFamily="34" charset="-127"/>
              </a:rPr>
              <a:t>Your Text here</a:t>
            </a:r>
          </a:p>
        </p:txBody>
      </p:sp>
      <p:sp>
        <p:nvSpPr>
          <p:cNvPr id="60437" name="Text Box 21"/>
          <p:cNvSpPr txBox="1">
            <a:spLocks noChangeArrowheads="1"/>
          </p:cNvSpPr>
          <p:nvPr/>
        </p:nvSpPr>
        <p:spPr bwMode="gray">
          <a:xfrm>
            <a:off x="5651500" y="1684338"/>
            <a:ext cx="16637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ko-KR" sz="1400" b="1">
                <a:latin typeface="Verdana" pitchFamily="34" charset="0"/>
                <a:ea typeface="Gulim" pitchFamily="34" charset="-127"/>
              </a:rPr>
              <a:t>Your Text here</a:t>
            </a:r>
          </a:p>
        </p:txBody>
      </p:sp>
      <p:sp>
        <p:nvSpPr>
          <p:cNvPr id="60438" name="Text Box 22"/>
          <p:cNvSpPr txBox="1">
            <a:spLocks noChangeArrowheads="1"/>
          </p:cNvSpPr>
          <p:nvPr/>
        </p:nvSpPr>
        <p:spPr bwMode="gray">
          <a:xfrm>
            <a:off x="4067175" y="3413125"/>
            <a:ext cx="101758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/>
            <a:r>
              <a:rPr lang="en-US" altLang="ko-KR" sz="3200" b="1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Title</a:t>
            </a:r>
          </a:p>
        </p:txBody>
      </p:sp>
      <p:sp>
        <p:nvSpPr>
          <p:cNvPr id="60439" name="Oval 23"/>
          <p:cNvSpPr>
            <a:spLocks noChangeArrowheads="1"/>
          </p:cNvSpPr>
          <p:nvPr/>
        </p:nvSpPr>
        <p:spPr bwMode="gray">
          <a:xfrm>
            <a:off x="2555875" y="3494088"/>
            <a:ext cx="358775" cy="36036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440" name="Oval 24"/>
          <p:cNvSpPr>
            <a:spLocks noChangeArrowheads="1"/>
          </p:cNvSpPr>
          <p:nvPr/>
        </p:nvSpPr>
        <p:spPr bwMode="gray">
          <a:xfrm>
            <a:off x="3132138" y="1973263"/>
            <a:ext cx="358775" cy="36036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441" name="Oval 25"/>
          <p:cNvSpPr>
            <a:spLocks noChangeArrowheads="1"/>
          </p:cNvSpPr>
          <p:nvPr/>
        </p:nvSpPr>
        <p:spPr bwMode="gray">
          <a:xfrm>
            <a:off x="5651500" y="2044700"/>
            <a:ext cx="358775" cy="3603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442" name="Oval 26"/>
          <p:cNvSpPr>
            <a:spLocks noChangeArrowheads="1"/>
          </p:cNvSpPr>
          <p:nvPr/>
        </p:nvSpPr>
        <p:spPr bwMode="gray">
          <a:xfrm>
            <a:off x="6300788" y="3413125"/>
            <a:ext cx="358775" cy="3603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443" name="Oval 27"/>
          <p:cNvSpPr>
            <a:spLocks noChangeArrowheads="1"/>
          </p:cNvSpPr>
          <p:nvPr/>
        </p:nvSpPr>
        <p:spPr bwMode="gray">
          <a:xfrm>
            <a:off x="5580063" y="4852988"/>
            <a:ext cx="358775" cy="36036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0444" name="Oval 28"/>
          <p:cNvSpPr>
            <a:spLocks noChangeArrowheads="1"/>
          </p:cNvSpPr>
          <p:nvPr/>
        </p:nvSpPr>
        <p:spPr bwMode="gray">
          <a:xfrm>
            <a:off x="3348038" y="4997450"/>
            <a:ext cx="358775" cy="3603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3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sp>
        <p:nvSpPr>
          <p:cNvPr id="61442" name="AutoShape 2"/>
          <p:cNvSpPr>
            <a:spLocks noChangeArrowheads="1"/>
          </p:cNvSpPr>
          <p:nvPr/>
        </p:nvSpPr>
        <p:spPr bwMode="gray">
          <a:xfrm>
            <a:off x="1692275" y="2349500"/>
            <a:ext cx="5759450" cy="2159000"/>
          </a:xfrm>
          <a:prstGeom prst="upArrow">
            <a:avLst>
              <a:gd name="adj1" fmla="val 57296"/>
              <a:gd name="adj2" fmla="val 62796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15294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Gulim" pitchFamily="34" charset="-127"/>
              </a:rPr>
              <a:t>Click to edit title style</a:t>
            </a:r>
            <a:endParaRPr lang="ko-KR" altLang="en-US">
              <a:ea typeface="Gulim" pitchFamily="34" charset="-127"/>
            </a:endParaRPr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gray">
          <a:xfrm>
            <a:off x="1979613" y="1701800"/>
            <a:ext cx="5040312" cy="5048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sz="2400" b="1">
                <a:latin typeface="Arial" pitchFamily="34" charset="0"/>
                <a:ea typeface="Gulim" pitchFamily="34" charset="-127"/>
              </a:rPr>
              <a:t>Add Your Text here</a:t>
            </a:r>
          </a:p>
        </p:txBody>
      </p:sp>
      <p:grpSp>
        <p:nvGrpSpPr>
          <p:cNvPr id="61445" name="Group 5"/>
          <p:cNvGrpSpPr>
            <a:grpSpLocks/>
          </p:cNvGrpSpPr>
          <p:nvPr/>
        </p:nvGrpSpPr>
        <p:grpSpPr bwMode="auto">
          <a:xfrm>
            <a:off x="4714875" y="4222750"/>
            <a:ext cx="1512888" cy="1511300"/>
            <a:chOff x="2200" y="1570"/>
            <a:chExt cx="1496" cy="1496"/>
          </a:xfrm>
        </p:grpSpPr>
        <p:sp>
          <p:nvSpPr>
            <p:cNvPr id="61446" name="Oval 6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447" name="Oval 7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448" name="Oval 8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449" name="Oval 9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450" name="Oval 10"/>
            <p:cNvSpPr>
              <a:spLocks noChangeArrowheads="1"/>
            </p:cNvSpPr>
            <p:nvPr/>
          </p:nvSpPr>
          <p:spPr bwMode="gray">
            <a:xfrm>
              <a:off x="2363" y="1733"/>
              <a:ext cx="1170" cy="117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61451" name="Group 11"/>
          <p:cNvGrpSpPr>
            <a:grpSpLocks/>
          </p:cNvGrpSpPr>
          <p:nvPr/>
        </p:nvGrpSpPr>
        <p:grpSpPr bwMode="auto">
          <a:xfrm>
            <a:off x="1116013" y="4222750"/>
            <a:ext cx="1512887" cy="1511300"/>
            <a:chOff x="2200" y="1570"/>
            <a:chExt cx="1496" cy="1496"/>
          </a:xfrm>
        </p:grpSpPr>
        <p:sp>
          <p:nvSpPr>
            <p:cNvPr id="61452" name="Oval 12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453" name="Oval 13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454" name="Oval 14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5411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455" name="Oval 15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456" name="Oval 16"/>
            <p:cNvSpPr>
              <a:spLocks noChangeArrowheads="1"/>
            </p:cNvSpPr>
            <p:nvPr/>
          </p:nvSpPr>
          <p:spPr bwMode="gray">
            <a:xfrm>
              <a:off x="2363" y="1733"/>
              <a:ext cx="1170" cy="117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61457" name="Group 17"/>
          <p:cNvGrpSpPr>
            <a:grpSpLocks/>
          </p:cNvGrpSpPr>
          <p:nvPr/>
        </p:nvGrpSpPr>
        <p:grpSpPr bwMode="auto">
          <a:xfrm>
            <a:off x="6588125" y="4222750"/>
            <a:ext cx="1512888" cy="1511300"/>
            <a:chOff x="2200" y="1570"/>
            <a:chExt cx="1496" cy="1496"/>
          </a:xfrm>
        </p:grpSpPr>
        <p:sp>
          <p:nvSpPr>
            <p:cNvPr id="61458" name="Oval 18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459" name="Oval 19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460" name="Oval 20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461" name="Oval 21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462" name="Oval 22"/>
            <p:cNvSpPr>
              <a:spLocks noChangeArrowheads="1"/>
            </p:cNvSpPr>
            <p:nvPr/>
          </p:nvSpPr>
          <p:spPr bwMode="gray">
            <a:xfrm>
              <a:off x="2363" y="1733"/>
              <a:ext cx="1170" cy="11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61463" name="Group 23"/>
          <p:cNvGrpSpPr>
            <a:grpSpLocks/>
          </p:cNvGrpSpPr>
          <p:nvPr/>
        </p:nvGrpSpPr>
        <p:grpSpPr bwMode="auto">
          <a:xfrm>
            <a:off x="2916238" y="4222750"/>
            <a:ext cx="1512887" cy="1511300"/>
            <a:chOff x="2200" y="1570"/>
            <a:chExt cx="1496" cy="1496"/>
          </a:xfrm>
        </p:grpSpPr>
        <p:sp>
          <p:nvSpPr>
            <p:cNvPr id="61464" name="Oval 24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rgbClr val="7AB820">
                    <a:gamma/>
                    <a:tint val="0"/>
                    <a:invGamma/>
                  </a:srgbClr>
                </a:gs>
                <a:gs pos="50000">
                  <a:srgbClr val="7AB820"/>
                </a:gs>
                <a:gs pos="100000">
                  <a:srgbClr val="7AB820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465" name="Oval 25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rgbClr val="7AB820">
                    <a:gamma/>
                    <a:shade val="0"/>
                    <a:invGamma/>
                  </a:srgbClr>
                </a:gs>
                <a:gs pos="100000">
                  <a:srgbClr val="7AB82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466" name="Oval 26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rgbClr val="7AB820">
                    <a:gamma/>
                    <a:shade val="54118"/>
                    <a:invGamma/>
                  </a:srgbClr>
                </a:gs>
                <a:gs pos="50000">
                  <a:srgbClr val="7AB820"/>
                </a:gs>
                <a:gs pos="100000">
                  <a:srgbClr val="7AB820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467" name="Oval 27"/>
            <p:cNvSpPr>
              <a:spLocks noChangeArrowheads="1"/>
            </p:cNvSpPr>
            <p:nvPr/>
          </p:nvSpPr>
          <p:spPr bwMode="gray">
            <a:xfrm>
              <a:off x="2298" y="1668"/>
              <a:ext cx="1300" cy="1300"/>
            </a:xfrm>
            <a:prstGeom prst="ellipse">
              <a:avLst/>
            </a:prstGeom>
            <a:gradFill rotWithShape="1">
              <a:gsLst>
                <a:gs pos="0">
                  <a:srgbClr val="7AB820"/>
                </a:gs>
                <a:gs pos="100000">
                  <a:srgbClr val="7AB82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61468" name="Oval 28"/>
            <p:cNvSpPr>
              <a:spLocks noChangeArrowheads="1"/>
            </p:cNvSpPr>
            <p:nvPr/>
          </p:nvSpPr>
          <p:spPr bwMode="gray">
            <a:xfrm>
              <a:off x="2363" y="1733"/>
              <a:ext cx="1170" cy="1170"/>
            </a:xfrm>
            <a:prstGeom prst="ellipse">
              <a:avLst/>
            </a:prstGeom>
            <a:gradFill rotWithShape="1">
              <a:gsLst>
                <a:gs pos="0">
                  <a:srgbClr val="7AB820">
                    <a:gamma/>
                    <a:shade val="46275"/>
                    <a:invGamma/>
                  </a:srgbClr>
                </a:gs>
                <a:gs pos="100000">
                  <a:srgbClr val="7AB820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61469" name="Text Box 29"/>
          <p:cNvSpPr txBox="1">
            <a:spLocks noChangeArrowheads="1"/>
          </p:cNvSpPr>
          <p:nvPr/>
        </p:nvSpPr>
        <p:spPr bwMode="gray">
          <a:xfrm>
            <a:off x="1476375" y="4799013"/>
            <a:ext cx="819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ko-KR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Text 1</a:t>
            </a:r>
          </a:p>
        </p:txBody>
      </p:sp>
      <p:sp>
        <p:nvSpPr>
          <p:cNvPr id="61470" name="Text Box 30"/>
          <p:cNvSpPr txBox="1">
            <a:spLocks noChangeArrowheads="1"/>
          </p:cNvSpPr>
          <p:nvPr/>
        </p:nvSpPr>
        <p:spPr bwMode="gray">
          <a:xfrm>
            <a:off x="3276600" y="4799013"/>
            <a:ext cx="819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ko-KR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Text 2</a:t>
            </a:r>
          </a:p>
        </p:txBody>
      </p:sp>
      <p:sp>
        <p:nvSpPr>
          <p:cNvPr id="61471" name="Text Box 31"/>
          <p:cNvSpPr txBox="1">
            <a:spLocks noChangeArrowheads="1"/>
          </p:cNvSpPr>
          <p:nvPr/>
        </p:nvSpPr>
        <p:spPr bwMode="gray">
          <a:xfrm>
            <a:off x="5048250" y="4799013"/>
            <a:ext cx="819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ko-KR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Text 3</a:t>
            </a:r>
          </a:p>
        </p:txBody>
      </p:sp>
      <p:sp>
        <p:nvSpPr>
          <p:cNvPr id="61472" name="Text Box 32"/>
          <p:cNvSpPr txBox="1">
            <a:spLocks noChangeArrowheads="1"/>
          </p:cNvSpPr>
          <p:nvPr/>
        </p:nvSpPr>
        <p:spPr bwMode="gray">
          <a:xfrm>
            <a:off x="6948488" y="4799013"/>
            <a:ext cx="819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ko-KR">
                <a:solidFill>
                  <a:srgbClr val="FFFFFF"/>
                </a:solidFill>
                <a:latin typeface="Arial" pitchFamily="34" charset="0"/>
                <a:ea typeface="Gulim" pitchFamily="34" charset="-127"/>
              </a:rPr>
              <a:t>Text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www.themegallery.com</a:t>
            </a:r>
          </a:p>
        </p:txBody>
      </p:sp>
      <p:sp>
        <p:nvSpPr>
          <p:cNvPr id="2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Company Logo</a:t>
            </a:r>
          </a:p>
        </p:txBody>
      </p:sp>
      <p:sp>
        <p:nvSpPr>
          <p:cNvPr id="62466" name="AutoShape 2"/>
          <p:cNvSpPr>
            <a:spLocks noChangeArrowheads="1"/>
          </p:cNvSpPr>
          <p:nvPr/>
        </p:nvSpPr>
        <p:spPr bwMode="auto">
          <a:xfrm>
            <a:off x="5943600" y="2311400"/>
            <a:ext cx="2160588" cy="5032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altLang="ko-KR">
                <a:solidFill>
                  <a:srgbClr val="FFFFFF"/>
                </a:solidFill>
                <a:latin typeface="Verdana" pitchFamily="34" charset="0"/>
                <a:ea typeface="Gulim" pitchFamily="34" charset="-127"/>
              </a:rPr>
              <a:t>Text in here</a:t>
            </a:r>
            <a:endParaRPr lang="ko-KR" altLang="en-US" b="1">
              <a:solidFill>
                <a:srgbClr val="FFFFFF"/>
              </a:solidFill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62467" name="AutoShape 3"/>
          <p:cNvSpPr>
            <a:spLocks noChangeArrowheads="1"/>
          </p:cNvSpPr>
          <p:nvPr/>
        </p:nvSpPr>
        <p:spPr bwMode="auto">
          <a:xfrm>
            <a:off x="755650" y="2349500"/>
            <a:ext cx="2160588" cy="503238"/>
          </a:xfrm>
          <a:prstGeom prst="roundRect">
            <a:avLst>
              <a:gd name="adj" fmla="val 50000"/>
            </a:avLst>
          </a:prstGeom>
          <a:solidFill>
            <a:srgbClr val="6666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altLang="ko-KR">
                <a:solidFill>
                  <a:srgbClr val="FFFFFF"/>
                </a:solidFill>
                <a:latin typeface="Verdana" pitchFamily="34" charset="0"/>
                <a:ea typeface="Gulim" pitchFamily="34" charset="-127"/>
              </a:rPr>
              <a:t>Text in here</a:t>
            </a:r>
            <a:endParaRPr lang="ko-KR" altLang="en-US" b="1">
              <a:solidFill>
                <a:srgbClr val="FFFFFF"/>
              </a:solidFill>
              <a:latin typeface="Verdana" pitchFamily="34" charset="0"/>
              <a:ea typeface="Gulim" pitchFamily="34" charset="-127"/>
            </a:endParaRP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Gulim" pitchFamily="34" charset="-127"/>
              </a:rPr>
              <a:t>Click to edit title style</a:t>
            </a:r>
            <a:endParaRPr lang="ko-KR" altLang="en-US">
              <a:ea typeface="Gulim" pitchFamily="34" charset="-127"/>
            </a:endParaRPr>
          </a:p>
        </p:txBody>
      </p:sp>
      <p:grpSp>
        <p:nvGrpSpPr>
          <p:cNvPr id="62469" name="Group 5"/>
          <p:cNvGrpSpPr>
            <a:grpSpLocks/>
          </p:cNvGrpSpPr>
          <p:nvPr/>
        </p:nvGrpSpPr>
        <p:grpSpPr bwMode="auto">
          <a:xfrm>
            <a:off x="2700338" y="1628775"/>
            <a:ext cx="3455987" cy="3384550"/>
            <a:chOff x="1236" y="890"/>
            <a:chExt cx="3141" cy="3004"/>
          </a:xfrm>
        </p:grpSpPr>
        <p:sp>
          <p:nvSpPr>
            <p:cNvPr id="62470" name="AutoShape 6"/>
            <p:cNvSpPr>
              <a:spLocks noChangeArrowheads="1"/>
            </p:cNvSpPr>
            <p:nvPr/>
          </p:nvSpPr>
          <p:spPr bwMode="gray">
            <a:xfrm>
              <a:off x="1508" y="1157"/>
              <a:ext cx="2653" cy="2556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9412"/>
                    <a:invGamma/>
                  </a:schemeClr>
                </a:gs>
                <a:gs pos="100000">
                  <a:schemeClr val="tx1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471" name="Freeform 7"/>
            <p:cNvSpPr>
              <a:spLocks/>
            </p:cNvSpPr>
            <p:nvPr/>
          </p:nvSpPr>
          <p:spPr bwMode="gray">
            <a:xfrm rot="5400000">
              <a:off x="2831" y="1077"/>
              <a:ext cx="1275" cy="1327"/>
            </a:xfrm>
            <a:custGeom>
              <a:avLst/>
              <a:gdLst/>
              <a:ahLst/>
              <a:cxnLst>
                <a:cxn ang="0">
                  <a:pos x="0" y="1452"/>
                </a:cxn>
                <a:cxn ang="0">
                  <a:pos x="6" y="1320"/>
                </a:cxn>
                <a:cxn ang="0">
                  <a:pos x="24" y="1190"/>
                </a:cxn>
                <a:cxn ang="0">
                  <a:pos x="52" y="1066"/>
                </a:cxn>
                <a:cxn ang="0">
                  <a:pos x="90" y="946"/>
                </a:cxn>
                <a:cxn ang="0">
                  <a:pos x="140" y="830"/>
                </a:cxn>
                <a:cxn ang="0">
                  <a:pos x="198" y="718"/>
                </a:cxn>
                <a:cxn ang="0">
                  <a:pos x="264" y="614"/>
                </a:cxn>
                <a:cxn ang="0">
                  <a:pos x="340" y="516"/>
                </a:cxn>
                <a:cxn ang="0">
                  <a:pos x="424" y="424"/>
                </a:cxn>
                <a:cxn ang="0">
                  <a:pos x="516" y="342"/>
                </a:cxn>
                <a:cxn ang="0">
                  <a:pos x="612" y="266"/>
                </a:cxn>
                <a:cxn ang="0">
                  <a:pos x="718" y="198"/>
                </a:cxn>
                <a:cxn ang="0">
                  <a:pos x="828" y="140"/>
                </a:cxn>
                <a:cxn ang="0">
                  <a:pos x="942" y="90"/>
                </a:cxn>
                <a:cxn ang="0">
                  <a:pos x="1064" y="52"/>
                </a:cxn>
                <a:cxn ang="0">
                  <a:pos x="1188" y="22"/>
                </a:cxn>
                <a:cxn ang="0">
                  <a:pos x="1316" y="6"/>
                </a:cxn>
                <a:cxn ang="0">
                  <a:pos x="1448" y="0"/>
                </a:cxn>
                <a:cxn ang="0">
                  <a:pos x="1448" y="726"/>
                </a:cxn>
                <a:cxn ang="0">
                  <a:pos x="1358" y="732"/>
                </a:cxn>
                <a:cxn ang="0">
                  <a:pos x="1270" y="748"/>
                </a:cxn>
                <a:cxn ang="0">
                  <a:pos x="1186" y="774"/>
                </a:cxn>
                <a:cxn ang="0">
                  <a:pos x="1108" y="810"/>
                </a:cxn>
                <a:cxn ang="0">
                  <a:pos x="1034" y="856"/>
                </a:cxn>
                <a:cxn ang="0">
                  <a:pos x="968" y="910"/>
                </a:cxn>
                <a:cxn ang="0">
                  <a:pos x="906" y="970"/>
                </a:cxn>
                <a:cxn ang="0">
                  <a:pos x="854" y="1038"/>
                </a:cxn>
                <a:cxn ang="0">
                  <a:pos x="808" y="1110"/>
                </a:cxn>
                <a:cxn ang="0">
                  <a:pos x="772" y="1190"/>
                </a:cxn>
                <a:cxn ang="0">
                  <a:pos x="746" y="1274"/>
                </a:cxn>
                <a:cxn ang="0">
                  <a:pos x="730" y="1360"/>
                </a:cxn>
                <a:cxn ang="0">
                  <a:pos x="724" y="1452"/>
                </a:cxn>
                <a:cxn ang="0">
                  <a:pos x="0" y="1452"/>
                </a:cxn>
                <a:cxn ang="0">
                  <a:pos x="0" y="1452"/>
                </a:cxn>
              </a:cxnLst>
              <a:rect l="0" t="0" r="r" b="b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lnTo>
                    <a:pt x="0" y="1452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72" name="Freeform 8"/>
            <p:cNvSpPr>
              <a:spLocks/>
            </p:cNvSpPr>
            <p:nvPr/>
          </p:nvSpPr>
          <p:spPr bwMode="gray">
            <a:xfrm rot="7200000">
              <a:off x="3076" y="1484"/>
              <a:ext cx="1275" cy="1327"/>
            </a:xfrm>
            <a:custGeom>
              <a:avLst/>
              <a:gdLst/>
              <a:ahLst/>
              <a:cxnLst>
                <a:cxn ang="0">
                  <a:pos x="0" y="1452"/>
                </a:cxn>
                <a:cxn ang="0">
                  <a:pos x="6" y="1320"/>
                </a:cxn>
                <a:cxn ang="0">
                  <a:pos x="24" y="1190"/>
                </a:cxn>
                <a:cxn ang="0">
                  <a:pos x="52" y="1066"/>
                </a:cxn>
                <a:cxn ang="0">
                  <a:pos x="90" y="946"/>
                </a:cxn>
                <a:cxn ang="0">
                  <a:pos x="140" y="830"/>
                </a:cxn>
                <a:cxn ang="0">
                  <a:pos x="198" y="718"/>
                </a:cxn>
                <a:cxn ang="0">
                  <a:pos x="264" y="614"/>
                </a:cxn>
                <a:cxn ang="0">
                  <a:pos x="340" y="516"/>
                </a:cxn>
                <a:cxn ang="0">
                  <a:pos x="424" y="424"/>
                </a:cxn>
                <a:cxn ang="0">
                  <a:pos x="516" y="342"/>
                </a:cxn>
                <a:cxn ang="0">
                  <a:pos x="612" y="266"/>
                </a:cxn>
                <a:cxn ang="0">
                  <a:pos x="718" y="198"/>
                </a:cxn>
                <a:cxn ang="0">
                  <a:pos x="828" y="140"/>
                </a:cxn>
                <a:cxn ang="0">
                  <a:pos x="942" y="90"/>
                </a:cxn>
                <a:cxn ang="0">
                  <a:pos x="1064" y="52"/>
                </a:cxn>
                <a:cxn ang="0">
                  <a:pos x="1188" y="22"/>
                </a:cxn>
                <a:cxn ang="0">
                  <a:pos x="1316" y="6"/>
                </a:cxn>
                <a:cxn ang="0">
                  <a:pos x="1448" y="0"/>
                </a:cxn>
                <a:cxn ang="0">
                  <a:pos x="1448" y="726"/>
                </a:cxn>
                <a:cxn ang="0">
                  <a:pos x="1358" y="732"/>
                </a:cxn>
                <a:cxn ang="0">
                  <a:pos x="1270" y="748"/>
                </a:cxn>
                <a:cxn ang="0">
                  <a:pos x="1186" y="774"/>
                </a:cxn>
                <a:cxn ang="0">
                  <a:pos x="1108" y="810"/>
                </a:cxn>
                <a:cxn ang="0">
                  <a:pos x="1034" y="856"/>
                </a:cxn>
                <a:cxn ang="0">
                  <a:pos x="968" y="910"/>
                </a:cxn>
                <a:cxn ang="0">
                  <a:pos x="906" y="970"/>
                </a:cxn>
                <a:cxn ang="0">
                  <a:pos x="854" y="1038"/>
                </a:cxn>
                <a:cxn ang="0">
                  <a:pos x="808" y="1110"/>
                </a:cxn>
                <a:cxn ang="0">
                  <a:pos x="772" y="1190"/>
                </a:cxn>
                <a:cxn ang="0">
                  <a:pos x="746" y="1274"/>
                </a:cxn>
                <a:cxn ang="0">
                  <a:pos x="730" y="1360"/>
                </a:cxn>
                <a:cxn ang="0">
                  <a:pos x="724" y="1452"/>
                </a:cxn>
                <a:cxn ang="0">
                  <a:pos x="0" y="1452"/>
                </a:cxn>
                <a:cxn ang="0">
                  <a:pos x="0" y="1452"/>
                </a:cxn>
              </a:cxnLst>
              <a:rect l="0" t="0" r="r" b="b"/>
              <a:pathLst>
                <a:path w="1448" h="1452">
                  <a:moveTo>
                    <a:pt x="0" y="1452"/>
                  </a:moveTo>
                  <a:lnTo>
                    <a:pt x="6" y="1320"/>
                  </a:lnTo>
                  <a:lnTo>
                    <a:pt x="24" y="1190"/>
                  </a:lnTo>
                  <a:lnTo>
                    <a:pt x="52" y="1066"/>
                  </a:lnTo>
                  <a:lnTo>
                    <a:pt x="90" y="946"/>
                  </a:lnTo>
                  <a:lnTo>
                    <a:pt x="140" y="830"/>
                  </a:lnTo>
                  <a:lnTo>
                    <a:pt x="198" y="718"/>
                  </a:lnTo>
                  <a:lnTo>
                    <a:pt x="264" y="614"/>
                  </a:lnTo>
                  <a:lnTo>
                    <a:pt x="340" y="516"/>
                  </a:lnTo>
                  <a:lnTo>
                    <a:pt x="424" y="424"/>
                  </a:lnTo>
                  <a:lnTo>
                    <a:pt x="516" y="342"/>
                  </a:lnTo>
                  <a:lnTo>
                    <a:pt x="612" y="266"/>
                  </a:lnTo>
                  <a:lnTo>
                    <a:pt x="718" y="198"/>
                  </a:lnTo>
                  <a:lnTo>
                    <a:pt x="828" y="140"/>
                  </a:lnTo>
                  <a:lnTo>
                    <a:pt x="942" y="90"/>
                  </a:lnTo>
                  <a:lnTo>
                    <a:pt x="1064" y="52"/>
                  </a:lnTo>
                  <a:lnTo>
                    <a:pt x="1188" y="22"/>
                  </a:lnTo>
                  <a:lnTo>
                    <a:pt x="1316" y="6"/>
                  </a:lnTo>
                  <a:lnTo>
                    <a:pt x="1448" y="0"/>
                  </a:lnTo>
                  <a:lnTo>
                    <a:pt x="1448" y="726"/>
                  </a:lnTo>
                  <a:lnTo>
                    <a:pt x="1358" y="732"/>
                  </a:lnTo>
                  <a:lnTo>
                    <a:pt x="1270" y="748"/>
                  </a:lnTo>
                  <a:lnTo>
                    <a:pt x="1186" y="774"/>
                  </a:lnTo>
                  <a:lnTo>
                    <a:pt x="1108" y="810"/>
                  </a:lnTo>
                  <a:lnTo>
                    <a:pt x="1034" y="856"/>
                  </a:lnTo>
                  <a:lnTo>
                    <a:pt x="968" y="910"/>
                  </a:lnTo>
                  <a:lnTo>
                    <a:pt x="906" y="970"/>
                  </a:lnTo>
                  <a:lnTo>
                    <a:pt x="854" y="1038"/>
                  </a:lnTo>
                  <a:lnTo>
                    <a:pt x="808" y="1110"/>
                  </a:lnTo>
                  <a:lnTo>
                    <a:pt x="772" y="1190"/>
                  </a:lnTo>
                  <a:lnTo>
                    <a:pt x="746" y="1274"/>
                  </a:lnTo>
                  <a:lnTo>
                    <a:pt x="730" y="1360"/>
                  </a:lnTo>
                  <a:lnTo>
                    <a:pt x="724" y="1452"/>
                  </a:lnTo>
                  <a:lnTo>
                    <a:pt x="0" y="1452"/>
                  </a:lnTo>
                  <a:lnTo>
                    <a:pt x="0" y="145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473" name="AutoShape 9"/>
            <p:cNvSpPr>
              <a:spLocks noChangeArrowheads="1"/>
            </p:cNvSpPr>
            <p:nvPr/>
          </p:nvSpPr>
          <p:spPr bwMode="gray">
            <a:xfrm rot="23400000">
              <a:off x="3113" y="2457"/>
              <a:ext cx="1120" cy="694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2474" name="Group 10"/>
            <p:cNvGrpSpPr>
              <a:grpSpLocks/>
            </p:cNvGrpSpPr>
            <p:nvPr/>
          </p:nvGrpSpPr>
          <p:grpSpPr bwMode="auto">
            <a:xfrm>
              <a:off x="1895" y="2616"/>
              <a:ext cx="1810" cy="1278"/>
              <a:chOff x="1895" y="2616"/>
              <a:chExt cx="1810" cy="1278"/>
            </a:xfrm>
          </p:grpSpPr>
          <p:sp>
            <p:nvSpPr>
              <p:cNvPr id="62475" name="Freeform 11"/>
              <p:cNvSpPr>
                <a:spLocks/>
              </p:cNvSpPr>
              <p:nvPr/>
            </p:nvSpPr>
            <p:spPr bwMode="gray">
              <a:xfrm rot="12600000">
                <a:off x="2381" y="2616"/>
                <a:ext cx="1324" cy="1278"/>
              </a:xfrm>
              <a:custGeom>
                <a:avLst/>
                <a:gdLst/>
                <a:ahLst/>
                <a:cxnLst>
                  <a:cxn ang="0">
                    <a:pos x="0" y="1452"/>
                  </a:cxn>
                  <a:cxn ang="0">
                    <a:pos x="6" y="1320"/>
                  </a:cxn>
                  <a:cxn ang="0">
                    <a:pos x="24" y="1190"/>
                  </a:cxn>
                  <a:cxn ang="0">
                    <a:pos x="52" y="1066"/>
                  </a:cxn>
                  <a:cxn ang="0">
                    <a:pos x="90" y="946"/>
                  </a:cxn>
                  <a:cxn ang="0">
                    <a:pos x="140" y="830"/>
                  </a:cxn>
                  <a:cxn ang="0">
                    <a:pos x="198" y="718"/>
                  </a:cxn>
                  <a:cxn ang="0">
                    <a:pos x="264" y="614"/>
                  </a:cxn>
                  <a:cxn ang="0">
                    <a:pos x="340" y="516"/>
                  </a:cxn>
                  <a:cxn ang="0">
                    <a:pos x="424" y="424"/>
                  </a:cxn>
                  <a:cxn ang="0">
                    <a:pos x="516" y="342"/>
                  </a:cxn>
                  <a:cxn ang="0">
                    <a:pos x="612" y="266"/>
                  </a:cxn>
                  <a:cxn ang="0">
                    <a:pos x="718" y="198"/>
                  </a:cxn>
                  <a:cxn ang="0">
                    <a:pos x="828" y="140"/>
                  </a:cxn>
                  <a:cxn ang="0">
                    <a:pos x="942" y="90"/>
                  </a:cxn>
                  <a:cxn ang="0">
                    <a:pos x="1064" y="52"/>
                  </a:cxn>
                  <a:cxn ang="0">
                    <a:pos x="1188" y="22"/>
                  </a:cxn>
                  <a:cxn ang="0">
                    <a:pos x="1316" y="6"/>
                  </a:cxn>
                  <a:cxn ang="0">
                    <a:pos x="1448" y="0"/>
                  </a:cxn>
                  <a:cxn ang="0">
                    <a:pos x="1448" y="726"/>
                  </a:cxn>
                  <a:cxn ang="0">
                    <a:pos x="1358" y="732"/>
                  </a:cxn>
                  <a:cxn ang="0">
                    <a:pos x="1270" y="748"/>
                  </a:cxn>
                  <a:cxn ang="0">
                    <a:pos x="1186" y="774"/>
                  </a:cxn>
                  <a:cxn ang="0">
                    <a:pos x="1108" y="810"/>
                  </a:cxn>
                  <a:cxn ang="0">
                    <a:pos x="1034" y="856"/>
                  </a:cxn>
                  <a:cxn ang="0">
                    <a:pos x="968" y="910"/>
                  </a:cxn>
                  <a:cxn ang="0">
                    <a:pos x="906" y="970"/>
                  </a:cxn>
                  <a:cxn ang="0">
                    <a:pos x="854" y="1038"/>
                  </a:cxn>
                  <a:cxn ang="0">
                    <a:pos x="808" y="1110"/>
                  </a:cxn>
                  <a:cxn ang="0">
                    <a:pos x="772" y="1190"/>
                  </a:cxn>
                  <a:cxn ang="0">
                    <a:pos x="746" y="1274"/>
                  </a:cxn>
                  <a:cxn ang="0">
                    <a:pos x="730" y="1360"/>
                  </a:cxn>
                  <a:cxn ang="0">
                    <a:pos x="724" y="1452"/>
                  </a:cxn>
                  <a:cxn ang="0">
                    <a:pos x="0" y="1452"/>
                  </a:cxn>
                  <a:cxn ang="0">
                    <a:pos x="0" y="1452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solidFill>
                <a:schemeClr val="hlink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76" name="Freeform 12"/>
              <p:cNvSpPr>
                <a:spLocks/>
              </p:cNvSpPr>
              <p:nvPr/>
            </p:nvSpPr>
            <p:spPr bwMode="gray">
              <a:xfrm rot="14400000">
                <a:off x="1921" y="2593"/>
                <a:ext cx="1275" cy="1327"/>
              </a:xfrm>
              <a:custGeom>
                <a:avLst/>
                <a:gdLst/>
                <a:ahLst/>
                <a:cxnLst>
                  <a:cxn ang="0">
                    <a:pos x="0" y="1452"/>
                  </a:cxn>
                  <a:cxn ang="0">
                    <a:pos x="6" y="1320"/>
                  </a:cxn>
                  <a:cxn ang="0">
                    <a:pos x="24" y="1190"/>
                  </a:cxn>
                  <a:cxn ang="0">
                    <a:pos x="52" y="1066"/>
                  </a:cxn>
                  <a:cxn ang="0">
                    <a:pos x="90" y="946"/>
                  </a:cxn>
                  <a:cxn ang="0">
                    <a:pos x="140" y="830"/>
                  </a:cxn>
                  <a:cxn ang="0">
                    <a:pos x="198" y="718"/>
                  </a:cxn>
                  <a:cxn ang="0">
                    <a:pos x="264" y="614"/>
                  </a:cxn>
                  <a:cxn ang="0">
                    <a:pos x="340" y="516"/>
                  </a:cxn>
                  <a:cxn ang="0">
                    <a:pos x="424" y="424"/>
                  </a:cxn>
                  <a:cxn ang="0">
                    <a:pos x="516" y="342"/>
                  </a:cxn>
                  <a:cxn ang="0">
                    <a:pos x="612" y="266"/>
                  </a:cxn>
                  <a:cxn ang="0">
                    <a:pos x="718" y="198"/>
                  </a:cxn>
                  <a:cxn ang="0">
                    <a:pos x="828" y="140"/>
                  </a:cxn>
                  <a:cxn ang="0">
                    <a:pos x="942" y="90"/>
                  </a:cxn>
                  <a:cxn ang="0">
                    <a:pos x="1064" y="52"/>
                  </a:cxn>
                  <a:cxn ang="0">
                    <a:pos x="1188" y="22"/>
                  </a:cxn>
                  <a:cxn ang="0">
                    <a:pos x="1316" y="6"/>
                  </a:cxn>
                  <a:cxn ang="0">
                    <a:pos x="1448" y="0"/>
                  </a:cxn>
                  <a:cxn ang="0">
                    <a:pos x="1448" y="726"/>
                  </a:cxn>
                  <a:cxn ang="0">
                    <a:pos x="1358" y="732"/>
                  </a:cxn>
                  <a:cxn ang="0">
                    <a:pos x="1270" y="748"/>
                  </a:cxn>
                  <a:cxn ang="0">
                    <a:pos x="1186" y="774"/>
                  </a:cxn>
                  <a:cxn ang="0">
                    <a:pos x="1108" y="810"/>
                  </a:cxn>
                  <a:cxn ang="0">
                    <a:pos x="1034" y="856"/>
                  </a:cxn>
                  <a:cxn ang="0">
                    <a:pos x="968" y="910"/>
                  </a:cxn>
                  <a:cxn ang="0">
                    <a:pos x="906" y="970"/>
                  </a:cxn>
                  <a:cxn ang="0">
                    <a:pos x="854" y="1038"/>
                  </a:cxn>
                  <a:cxn ang="0">
                    <a:pos x="808" y="1110"/>
                  </a:cxn>
                  <a:cxn ang="0">
                    <a:pos x="772" y="1190"/>
                  </a:cxn>
                  <a:cxn ang="0">
                    <a:pos x="746" y="1274"/>
                  </a:cxn>
                  <a:cxn ang="0">
                    <a:pos x="730" y="1360"/>
                  </a:cxn>
                  <a:cxn ang="0">
                    <a:pos x="724" y="1452"/>
                  </a:cxn>
                  <a:cxn ang="0">
                    <a:pos x="0" y="1452"/>
                  </a:cxn>
                  <a:cxn ang="0">
                    <a:pos x="0" y="1452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2477" name="AutoShape 13"/>
            <p:cNvSpPr>
              <a:spLocks noChangeArrowheads="1"/>
            </p:cNvSpPr>
            <p:nvPr/>
          </p:nvSpPr>
          <p:spPr bwMode="gray">
            <a:xfrm rot="30600000">
              <a:off x="1444" y="2616"/>
              <a:ext cx="1120" cy="622"/>
            </a:xfrm>
            <a:prstGeom prst="triangle">
              <a:avLst>
                <a:gd name="adj" fmla="val 50000"/>
              </a:avLst>
            </a:prstGeom>
            <a:solidFill>
              <a:srgbClr val="908BE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2478" name="Group 14"/>
            <p:cNvGrpSpPr>
              <a:grpSpLocks/>
            </p:cNvGrpSpPr>
            <p:nvPr/>
          </p:nvGrpSpPr>
          <p:grpSpPr bwMode="auto">
            <a:xfrm>
              <a:off x="1236" y="1101"/>
              <a:ext cx="1566" cy="1685"/>
              <a:chOff x="1236" y="1101"/>
              <a:chExt cx="1566" cy="1685"/>
            </a:xfrm>
          </p:grpSpPr>
          <p:sp>
            <p:nvSpPr>
              <p:cNvPr id="62479" name="Freeform 15"/>
              <p:cNvSpPr>
                <a:spLocks/>
              </p:cNvSpPr>
              <p:nvPr/>
            </p:nvSpPr>
            <p:spPr bwMode="gray">
              <a:xfrm rot="19800000">
                <a:off x="1236" y="1507"/>
                <a:ext cx="1324" cy="1279"/>
              </a:xfrm>
              <a:custGeom>
                <a:avLst/>
                <a:gdLst/>
                <a:ahLst/>
                <a:cxnLst>
                  <a:cxn ang="0">
                    <a:pos x="0" y="1452"/>
                  </a:cxn>
                  <a:cxn ang="0">
                    <a:pos x="6" y="1320"/>
                  </a:cxn>
                  <a:cxn ang="0">
                    <a:pos x="24" y="1190"/>
                  </a:cxn>
                  <a:cxn ang="0">
                    <a:pos x="52" y="1066"/>
                  </a:cxn>
                  <a:cxn ang="0">
                    <a:pos x="90" y="946"/>
                  </a:cxn>
                  <a:cxn ang="0">
                    <a:pos x="140" y="830"/>
                  </a:cxn>
                  <a:cxn ang="0">
                    <a:pos x="198" y="718"/>
                  </a:cxn>
                  <a:cxn ang="0">
                    <a:pos x="264" y="614"/>
                  </a:cxn>
                  <a:cxn ang="0">
                    <a:pos x="340" y="516"/>
                  </a:cxn>
                  <a:cxn ang="0">
                    <a:pos x="424" y="424"/>
                  </a:cxn>
                  <a:cxn ang="0">
                    <a:pos x="516" y="342"/>
                  </a:cxn>
                  <a:cxn ang="0">
                    <a:pos x="612" y="266"/>
                  </a:cxn>
                  <a:cxn ang="0">
                    <a:pos x="718" y="198"/>
                  </a:cxn>
                  <a:cxn ang="0">
                    <a:pos x="828" y="140"/>
                  </a:cxn>
                  <a:cxn ang="0">
                    <a:pos x="942" y="90"/>
                  </a:cxn>
                  <a:cxn ang="0">
                    <a:pos x="1064" y="52"/>
                  </a:cxn>
                  <a:cxn ang="0">
                    <a:pos x="1188" y="22"/>
                  </a:cxn>
                  <a:cxn ang="0">
                    <a:pos x="1316" y="6"/>
                  </a:cxn>
                  <a:cxn ang="0">
                    <a:pos x="1448" y="0"/>
                  </a:cxn>
                  <a:cxn ang="0">
                    <a:pos x="1448" y="726"/>
                  </a:cxn>
                  <a:cxn ang="0">
                    <a:pos x="1358" y="732"/>
                  </a:cxn>
                  <a:cxn ang="0">
                    <a:pos x="1270" y="748"/>
                  </a:cxn>
                  <a:cxn ang="0">
                    <a:pos x="1186" y="774"/>
                  </a:cxn>
                  <a:cxn ang="0">
                    <a:pos x="1108" y="810"/>
                  </a:cxn>
                  <a:cxn ang="0">
                    <a:pos x="1034" y="856"/>
                  </a:cxn>
                  <a:cxn ang="0">
                    <a:pos x="968" y="910"/>
                  </a:cxn>
                  <a:cxn ang="0">
                    <a:pos x="906" y="970"/>
                  </a:cxn>
                  <a:cxn ang="0">
                    <a:pos x="854" y="1038"/>
                  </a:cxn>
                  <a:cxn ang="0">
                    <a:pos x="808" y="1110"/>
                  </a:cxn>
                  <a:cxn ang="0">
                    <a:pos x="772" y="1190"/>
                  </a:cxn>
                  <a:cxn ang="0">
                    <a:pos x="746" y="1274"/>
                  </a:cxn>
                  <a:cxn ang="0">
                    <a:pos x="730" y="1360"/>
                  </a:cxn>
                  <a:cxn ang="0">
                    <a:pos x="724" y="1452"/>
                  </a:cxn>
                  <a:cxn ang="0">
                    <a:pos x="0" y="1452"/>
                  </a:cxn>
                  <a:cxn ang="0">
                    <a:pos x="0" y="1452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solidFill>
                <a:srgbClr val="908BE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480" name="Freeform 16"/>
              <p:cNvSpPr>
                <a:spLocks/>
              </p:cNvSpPr>
              <p:nvPr/>
            </p:nvSpPr>
            <p:spPr bwMode="gray">
              <a:xfrm>
                <a:off x="1478" y="1101"/>
                <a:ext cx="1324" cy="1279"/>
              </a:xfrm>
              <a:custGeom>
                <a:avLst/>
                <a:gdLst/>
                <a:ahLst/>
                <a:cxnLst>
                  <a:cxn ang="0">
                    <a:pos x="0" y="1452"/>
                  </a:cxn>
                  <a:cxn ang="0">
                    <a:pos x="6" y="1320"/>
                  </a:cxn>
                  <a:cxn ang="0">
                    <a:pos x="24" y="1190"/>
                  </a:cxn>
                  <a:cxn ang="0">
                    <a:pos x="52" y="1066"/>
                  </a:cxn>
                  <a:cxn ang="0">
                    <a:pos x="90" y="946"/>
                  </a:cxn>
                  <a:cxn ang="0">
                    <a:pos x="140" y="830"/>
                  </a:cxn>
                  <a:cxn ang="0">
                    <a:pos x="198" y="718"/>
                  </a:cxn>
                  <a:cxn ang="0">
                    <a:pos x="264" y="614"/>
                  </a:cxn>
                  <a:cxn ang="0">
                    <a:pos x="340" y="516"/>
                  </a:cxn>
                  <a:cxn ang="0">
                    <a:pos x="424" y="424"/>
                  </a:cxn>
                  <a:cxn ang="0">
                    <a:pos x="516" y="342"/>
                  </a:cxn>
                  <a:cxn ang="0">
                    <a:pos x="612" y="266"/>
                  </a:cxn>
                  <a:cxn ang="0">
                    <a:pos x="718" y="198"/>
                  </a:cxn>
                  <a:cxn ang="0">
                    <a:pos x="828" y="140"/>
                  </a:cxn>
                  <a:cxn ang="0">
                    <a:pos x="942" y="90"/>
                  </a:cxn>
                  <a:cxn ang="0">
                    <a:pos x="1064" y="52"/>
                  </a:cxn>
                  <a:cxn ang="0">
                    <a:pos x="1188" y="22"/>
                  </a:cxn>
                  <a:cxn ang="0">
                    <a:pos x="1316" y="6"/>
                  </a:cxn>
                  <a:cxn ang="0">
                    <a:pos x="1448" y="0"/>
                  </a:cxn>
                  <a:cxn ang="0">
                    <a:pos x="1448" y="726"/>
                  </a:cxn>
                  <a:cxn ang="0">
                    <a:pos x="1358" y="732"/>
                  </a:cxn>
                  <a:cxn ang="0">
                    <a:pos x="1270" y="748"/>
                  </a:cxn>
                  <a:cxn ang="0">
                    <a:pos x="1186" y="774"/>
                  </a:cxn>
                  <a:cxn ang="0">
                    <a:pos x="1108" y="810"/>
                  </a:cxn>
                  <a:cxn ang="0">
                    <a:pos x="1034" y="856"/>
                  </a:cxn>
                  <a:cxn ang="0">
                    <a:pos x="968" y="910"/>
                  </a:cxn>
                  <a:cxn ang="0">
                    <a:pos x="906" y="970"/>
                  </a:cxn>
                  <a:cxn ang="0">
                    <a:pos x="854" y="1038"/>
                  </a:cxn>
                  <a:cxn ang="0">
                    <a:pos x="808" y="1110"/>
                  </a:cxn>
                  <a:cxn ang="0">
                    <a:pos x="772" y="1190"/>
                  </a:cxn>
                  <a:cxn ang="0">
                    <a:pos x="746" y="1274"/>
                  </a:cxn>
                  <a:cxn ang="0">
                    <a:pos x="730" y="1360"/>
                  </a:cxn>
                  <a:cxn ang="0">
                    <a:pos x="724" y="1452"/>
                  </a:cxn>
                  <a:cxn ang="0">
                    <a:pos x="0" y="1452"/>
                  </a:cxn>
                  <a:cxn ang="0">
                    <a:pos x="0" y="1452"/>
                  </a:cxn>
                </a:cxnLst>
                <a:rect l="0" t="0" r="r" b="b"/>
                <a:pathLst>
                  <a:path w="1448" h="1452">
                    <a:moveTo>
                      <a:pt x="0" y="1452"/>
                    </a:moveTo>
                    <a:lnTo>
                      <a:pt x="6" y="1320"/>
                    </a:lnTo>
                    <a:lnTo>
                      <a:pt x="24" y="1190"/>
                    </a:lnTo>
                    <a:lnTo>
                      <a:pt x="52" y="1066"/>
                    </a:lnTo>
                    <a:lnTo>
                      <a:pt x="90" y="946"/>
                    </a:lnTo>
                    <a:lnTo>
                      <a:pt x="140" y="830"/>
                    </a:lnTo>
                    <a:lnTo>
                      <a:pt x="198" y="718"/>
                    </a:lnTo>
                    <a:lnTo>
                      <a:pt x="264" y="614"/>
                    </a:lnTo>
                    <a:lnTo>
                      <a:pt x="340" y="516"/>
                    </a:lnTo>
                    <a:lnTo>
                      <a:pt x="424" y="424"/>
                    </a:lnTo>
                    <a:lnTo>
                      <a:pt x="516" y="342"/>
                    </a:lnTo>
                    <a:lnTo>
                      <a:pt x="612" y="266"/>
                    </a:lnTo>
                    <a:lnTo>
                      <a:pt x="718" y="198"/>
                    </a:lnTo>
                    <a:lnTo>
                      <a:pt x="828" y="140"/>
                    </a:lnTo>
                    <a:lnTo>
                      <a:pt x="942" y="90"/>
                    </a:lnTo>
                    <a:lnTo>
                      <a:pt x="1064" y="52"/>
                    </a:lnTo>
                    <a:lnTo>
                      <a:pt x="1188" y="22"/>
                    </a:lnTo>
                    <a:lnTo>
                      <a:pt x="1316" y="6"/>
                    </a:lnTo>
                    <a:lnTo>
                      <a:pt x="1448" y="0"/>
                    </a:lnTo>
                    <a:lnTo>
                      <a:pt x="1448" y="726"/>
                    </a:lnTo>
                    <a:lnTo>
                      <a:pt x="1358" y="732"/>
                    </a:lnTo>
                    <a:lnTo>
                      <a:pt x="1270" y="748"/>
                    </a:lnTo>
                    <a:lnTo>
                      <a:pt x="1186" y="774"/>
                    </a:lnTo>
                    <a:lnTo>
                      <a:pt x="1108" y="810"/>
                    </a:lnTo>
                    <a:lnTo>
                      <a:pt x="1034" y="856"/>
                    </a:lnTo>
                    <a:lnTo>
                      <a:pt x="968" y="910"/>
                    </a:lnTo>
                    <a:lnTo>
                      <a:pt x="906" y="970"/>
                    </a:lnTo>
                    <a:lnTo>
                      <a:pt x="854" y="1038"/>
                    </a:lnTo>
                    <a:lnTo>
                      <a:pt x="808" y="1110"/>
                    </a:lnTo>
                    <a:lnTo>
                      <a:pt x="772" y="1190"/>
                    </a:lnTo>
                    <a:lnTo>
                      <a:pt x="746" y="1274"/>
                    </a:lnTo>
                    <a:lnTo>
                      <a:pt x="730" y="1360"/>
                    </a:lnTo>
                    <a:lnTo>
                      <a:pt x="724" y="1452"/>
                    </a:lnTo>
                    <a:lnTo>
                      <a:pt x="0" y="1452"/>
                    </a:lnTo>
                    <a:lnTo>
                      <a:pt x="0" y="145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08BEF">
                      <a:gamma/>
                      <a:shade val="46275"/>
                      <a:invGamma/>
                    </a:srgbClr>
                  </a:gs>
                  <a:gs pos="100000">
                    <a:srgbClr val="908BEF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2481" name="AutoShape 17"/>
            <p:cNvSpPr>
              <a:spLocks noChangeArrowheads="1"/>
            </p:cNvSpPr>
            <p:nvPr/>
          </p:nvSpPr>
          <p:spPr bwMode="gray">
            <a:xfrm rot="16200000">
              <a:off x="2104" y="1069"/>
              <a:ext cx="1079" cy="722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2482" name="AutoShape 18"/>
          <p:cNvSpPr>
            <a:spLocks noChangeArrowheads="1"/>
          </p:cNvSpPr>
          <p:nvPr/>
        </p:nvSpPr>
        <p:spPr bwMode="gray">
          <a:xfrm>
            <a:off x="3346450" y="5157788"/>
            <a:ext cx="2160588" cy="503237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altLang="ko-KR">
                <a:solidFill>
                  <a:srgbClr val="FFFFFF"/>
                </a:solidFill>
                <a:latin typeface="Verdana" pitchFamily="34" charset="0"/>
                <a:ea typeface="Gulim" pitchFamily="34" charset="-127"/>
              </a:rPr>
              <a:t>Text in here</a:t>
            </a:r>
            <a:endParaRPr lang="ko-KR" altLang="en-US">
              <a:solidFill>
                <a:srgbClr val="FFFFFF"/>
              </a:solidFill>
              <a:latin typeface="Verdana" pitchFamily="34" charset="0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008TGp_natural_diagram">
  <a:themeElements>
    <a:clrScheme name="c008TGp_natural_diagram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72B143"/>
      </a:accent1>
      <a:accent2>
        <a:srgbClr val="0099CC"/>
      </a:accent2>
      <a:accent3>
        <a:srgbClr val="FFFFFF"/>
      </a:accent3>
      <a:accent4>
        <a:srgbClr val="174578"/>
      </a:accent4>
      <a:accent5>
        <a:srgbClr val="BCD5B0"/>
      </a:accent5>
      <a:accent6>
        <a:srgbClr val="008AB9"/>
      </a:accent6>
      <a:hlink>
        <a:srgbClr val="9966FF"/>
      </a:hlink>
      <a:folHlink>
        <a:srgbClr val="969696"/>
      </a:folHlink>
    </a:clrScheme>
    <a:fontScheme name="c008TGp_natural_diagra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008TGp_natural_diagram 1">
        <a:dk1>
          <a:srgbClr val="666699"/>
        </a:dk1>
        <a:lt1>
          <a:srgbClr val="FFFFFF"/>
        </a:lt1>
        <a:dk2>
          <a:srgbClr val="000000"/>
        </a:dk2>
        <a:lt2>
          <a:srgbClr val="F7F4D5"/>
        </a:lt2>
        <a:accent1>
          <a:srgbClr val="3F97D3"/>
        </a:accent1>
        <a:accent2>
          <a:srgbClr val="75AD94"/>
        </a:accent2>
        <a:accent3>
          <a:srgbClr val="FFFFFF"/>
        </a:accent3>
        <a:accent4>
          <a:srgbClr val="565682"/>
        </a:accent4>
        <a:accent5>
          <a:srgbClr val="AFC9E6"/>
        </a:accent5>
        <a:accent6>
          <a:srgbClr val="699C86"/>
        </a:accent6>
        <a:hlink>
          <a:srgbClr val="C870D4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008TGp_natural_diagram 2">
        <a:dk1>
          <a:srgbClr val="3E2787"/>
        </a:dk1>
        <a:lt1>
          <a:srgbClr val="FFFFFF"/>
        </a:lt1>
        <a:dk2>
          <a:srgbClr val="000000"/>
        </a:dk2>
        <a:lt2>
          <a:srgbClr val="D6E1E2"/>
        </a:lt2>
        <a:accent1>
          <a:srgbClr val="5C3DCD"/>
        </a:accent1>
        <a:accent2>
          <a:srgbClr val="6699FF"/>
        </a:accent2>
        <a:accent3>
          <a:srgbClr val="FFFFFF"/>
        </a:accent3>
        <a:accent4>
          <a:srgbClr val="342072"/>
        </a:accent4>
        <a:accent5>
          <a:srgbClr val="B5AFE3"/>
        </a:accent5>
        <a:accent6>
          <a:srgbClr val="5C8AE7"/>
        </a:accent6>
        <a:hlink>
          <a:srgbClr val="00CC99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008TGp_natural_diagram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72B143"/>
        </a:accent1>
        <a:accent2>
          <a:srgbClr val="0099CC"/>
        </a:accent2>
        <a:accent3>
          <a:srgbClr val="FFFFFF"/>
        </a:accent3>
        <a:accent4>
          <a:srgbClr val="174578"/>
        </a:accent4>
        <a:accent5>
          <a:srgbClr val="BCD5B0"/>
        </a:accent5>
        <a:accent6>
          <a:srgbClr val="008AB9"/>
        </a:accent6>
        <a:hlink>
          <a:srgbClr val="9966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c008TGp_natural_diagram</Template>
  <TotalTime>0</TotalTime>
  <Words>518</Words>
  <Application>Microsoft PowerPoint</Application>
  <PresentationFormat>全屏显示(4:3)</PresentationFormat>
  <Paragraphs>191</Paragraphs>
  <Slides>21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Verdana</vt:lpstr>
      <vt:lpstr>Times New Roman</vt:lpstr>
      <vt:lpstr>Wingdings</vt:lpstr>
      <vt:lpstr>Gulim</vt:lpstr>
      <vt:lpstr>GulimChe</vt:lpstr>
      <vt:lpstr>c008TGp_natural_diagram</vt:lpstr>
      <vt:lpstr>Office 主题</vt:lpstr>
      <vt:lpstr>Microsoft Graph 차트</vt:lpstr>
      <vt:lpstr>www.pptbz.com</vt:lpstr>
      <vt:lpstr>Click to edit title style</vt:lpstr>
      <vt:lpstr>Contents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 style</vt:lpstr>
      <vt:lpstr>Click to edit title</vt:lpstr>
      <vt:lpstr>Click to edit title style</vt:lpstr>
      <vt:lpstr>Click to edit title style</vt:lpstr>
      <vt:lpstr>Chart Documents</vt:lpstr>
      <vt:lpstr>Click to edit title style</vt:lpstr>
      <vt:lpstr>Click to edit title style</vt:lpstr>
      <vt:lpstr>幻灯片 20</vt:lpstr>
      <vt:lpstr>幻灯片 21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www.pptbz.com</dc:title>
  <dc:creator>微软用户</dc:creator>
  <cp:lastModifiedBy>微软用户</cp:lastModifiedBy>
  <cp:revision>1</cp:revision>
  <dcterms:created xsi:type="dcterms:W3CDTF">2014-12-16T10:21:02Z</dcterms:created>
  <dcterms:modified xsi:type="dcterms:W3CDTF">2014-12-16T10:21:46Z</dcterms:modified>
</cp:coreProperties>
</file>