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7" r:id="rId3"/>
    <p:sldId id="258" r:id="rId4"/>
    <p:sldId id="262" r:id="rId5"/>
    <p:sldId id="263" r:id="rId6"/>
    <p:sldId id="265" r:id="rId7"/>
    <p:sldId id="266" r:id="rId8"/>
    <p:sldId id="267" r:id="rId9"/>
    <p:sldId id="259" r:id="rId10"/>
    <p:sldId id="261" r:id="rId11"/>
    <p:sldId id="268" r:id="rId1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20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96" autoAdjust="0"/>
    <p:restoredTop sz="94660"/>
  </p:normalViewPr>
  <p:slideViewPr>
    <p:cSldViewPr>
      <p:cViewPr>
        <p:scale>
          <a:sx n="75" d="100"/>
          <a:sy n="75" d="100"/>
        </p:scale>
        <p:origin x="-1248" y="-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D080852-8494-4168-BEE7-AFF7886CE399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3AF7128-96ED-4551-A616-A6DE4CD1E4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68940B-2F96-42A9-A315-7E1C951725E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6"/>
          <p:cNvSpPr/>
          <p:nvPr userDrawn="1"/>
        </p:nvSpPr>
        <p:spPr>
          <a:xfrm>
            <a:off x="0" y="-452438"/>
            <a:ext cx="23923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雾一二练习作品 ，模板设计</a:t>
            </a:r>
          </a:p>
        </p:txBody>
      </p:sp>
      <p:sp>
        <p:nvSpPr>
          <p:cNvPr id="6" name="矩形 9"/>
          <p:cNvSpPr/>
          <p:nvPr userDrawn="1"/>
        </p:nvSpPr>
        <p:spPr>
          <a:xfrm>
            <a:off x="3132138" y="4846638"/>
            <a:ext cx="239236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雾一二练习作品 ，模板设计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30B27-D861-4CAE-88AF-8A272E49D7F2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EC768-EFB8-43E3-8A66-C813C0E813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7181-8706-4433-9C6D-6E4F92A93F32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0888E-C544-40E9-9789-509D1E46F0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6EEB-C512-4696-B575-89BDA7BA49FA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E2D82-402B-4396-BFB5-4F149FB40C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6560-70A8-433C-AE92-85C8938800BA}" type="datetime1">
              <a:rPr lang="zh-CN" altLang="en-US"/>
              <a:pPr>
                <a:defRPr/>
              </a:pPr>
              <a:t>2014/11/28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28920-1DA8-4FF6-8B10-3A3098469C6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E9A79-4B79-4651-AFAD-99958C778C77}" type="datetime1">
              <a:rPr lang="zh-CN" altLang="en-US"/>
              <a:pPr>
                <a:defRPr/>
              </a:pPr>
              <a:t>2014/11/28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0A07C-0086-4248-BADC-26767769AF6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ABD5C-F0F4-4644-A567-10B2F7D9E41B}" type="datetime1">
              <a:rPr lang="zh-CN" altLang="en-US"/>
              <a:pPr>
                <a:defRPr/>
              </a:pPr>
              <a:t>2014/11/28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997B5-B6DA-4450-AA3F-8ACC1260464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0D1A6-CEF8-4BE4-99D5-067923219655}" type="datetime1">
              <a:rPr lang="zh-CN" altLang="en-US"/>
              <a:pPr>
                <a:defRPr/>
              </a:pPr>
              <a:t>2014/11/28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41558-C5CC-4F8C-A3A6-D65349E0E27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55F5-126D-4AE1-ADC8-9299428A1C5A}" type="datetime1">
              <a:rPr lang="zh-CN" altLang="en-US"/>
              <a:pPr>
                <a:defRPr/>
              </a:pPr>
              <a:t>2014/11/28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14853-ECEA-42B3-89F3-CA139842DEF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994E-1B1C-48D1-B7E4-55054AFDD58F}" type="datetime1">
              <a:rPr lang="zh-CN" altLang="en-US"/>
              <a:pPr>
                <a:defRPr/>
              </a:pPr>
              <a:t>2014/11/28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F23A6-929C-4090-91D0-361095FF400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0FB3E-E945-4E15-A0D4-A8DDF71B9743}" type="datetime1">
              <a:rPr lang="zh-CN" altLang="en-US"/>
              <a:pPr>
                <a:defRPr/>
              </a:pPr>
              <a:t>2014/11/28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AB012-43B3-4BB6-8200-663D36F7323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076326"/>
            <a:ext cx="3008313" cy="35182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44A11-EE57-4410-8997-BF9AD975755A}" type="datetime1">
              <a:rPr lang="zh-CN" altLang="en-US"/>
              <a:pPr>
                <a:defRPr/>
              </a:pPr>
              <a:t>2014/11/28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5255D-1CA5-431E-93D2-D3326DF6B04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016E8-8F0A-41AD-B896-027CCBE489C3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ABBBD-0AD7-4A85-86B7-05BA5158E5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EA005-D6AE-4DA1-94CF-B51DF0B7574D}" type="datetime1">
              <a:rPr lang="zh-CN" altLang="en-US"/>
              <a:pPr>
                <a:defRPr/>
              </a:pPr>
              <a:t>2014/11/28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0C39-0BF8-4B1E-A0F0-0E36DF8FD50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5FD99-F63E-4AB4-96B2-ACF7C250D246}" type="datetime1">
              <a:rPr lang="zh-CN" altLang="en-US"/>
              <a:pPr>
                <a:defRPr/>
              </a:pPr>
              <a:t>2014/11/28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C72BB-B66F-4CBB-A9AC-D2AFC5D66A1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3A28E-D506-4D47-9D90-F27C0949A4A5}" type="datetime1">
              <a:rPr lang="zh-CN" altLang="en-US"/>
              <a:pPr>
                <a:defRPr/>
              </a:pPr>
              <a:t>2014/11/28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7B397-0983-48B8-A570-FDA559AFF35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2AEC-25FF-4A56-9C11-99C4183131BA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0F3A-BB61-4407-903D-BA8FEA014E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73E9-5319-41E4-8A36-5BD561B28CDB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234C-8EF5-4B27-AA85-DA3AB35899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4F620-DF83-4429-A53D-68787747E1C7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37F57-E559-4B87-8151-3310628103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6658-AF99-45FD-A7CC-182E1C9B3C86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BEFEC-D26C-47E3-A5BE-CBDBCADF9F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528E-A545-4AC8-AF33-F367F6DAB2B1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01890-A484-49A0-A081-E4589A0B87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ACC24-93EB-4B54-B63A-8483B6D9DA21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4491-70F5-4C7A-9768-C6401536E7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1D0E-77F4-46C4-ADF9-EDBF2286DEC0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5D02-502F-4B52-BFDC-C7D970FE23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B14E237-B3AC-4BD3-8B93-8837E3E286A7}" type="datetimeFigureOut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ADC5BC3-5CD7-4939-998E-6ADBD7EBFF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32" name="图片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 userDrawn="1"/>
        </p:nvSpPr>
        <p:spPr>
          <a:xfrm>
            <a:off x="0" y="-452438"/>
            <a:ext cx="23923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雾一二练习作品 ，模板设计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3132138" y="4846638"/>
            <a:ext cx="239236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雾一二练习作品 ，模板设计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797"/>
            <a:ext cx="8229600" cy="8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484"/>
            <a:ext cx="8229600" cy="339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634"/>
            <a:ext cx="2133600" cy="272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ACE5A1-2F38-4880-967D-7258699DF3C0}" type="datetime1">
              <a:rPr lang="zh-CN" altLang="en-US"/>
              <a:pPr>
                <a:defRPr/>
              </a:pPr>
              <a:t>2014/11/28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634"/>
            <a:ext cx="2895600" cy="272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634"/>
            <a:ext cx="2133600" cy="272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20EC48-A0B0-4FA9-8D94-DEDF8CAB53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www.pptbz.com/kejian/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hyperlink" Target="http://www.pptbz.com/pptpic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hyperlink" Target="http://www.pptbz.com/pptshucai/" TargetMode="External"/><Relationship Id="rId5" Type="http://schemas.openxmlformats.org/officeDocument/2006/relationships/hyperlink" Target="http://www.pptbz.com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33450" y="1995488"/>
            <a:ext cx="37449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613"/>
            <a:ext cx="91455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613"/>
            <a:ext cx="91455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4213" y="555625"/>
            <a:ext cx="475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70C0"/>
                </a:solidFill>
                <a:latin typeface="微软雅黑"/>
                <a:ea typeface="微软雅黑"/>
                <a:cs typeface="微软雅黑"/>
              </a:rPr>
              <a:t>Ppt</a:t>
            </a:r>
            <a:r>
              <a:rPr lang="zh-CN" altLang="en-US" sz="2400">
                <a:solidFill>
                  <a:srgbClr val="0070C0"/>
                </a:solidFill>
                <a:latin typeface="微软雅黑"/>
                <a:ea typeface="微软雅黑"/>
                <a:cs typeface="微软雅黑"/>
              </a:rPr>
              <a:t>宝藏</a:t>
            </a:r>
            <a:r>
              <a:rPr lang="en-US" altLang="zh-CN" sz="2400">
                <a:solidFill>
                  <a:srgbClr val="0070C0"/>
                </a:solidFill>
                <a:latin typeface="微软雅黑"/>
                <a:ea typeface="微软雅黑"/>
                <a:cs typeface="微软雅黑"/>
              </a:rPr>
              <a:t>_www.pptbz.com_</a:t>
            </a:r>
            <a:r>
              <a:rPr lang="zh-CN" altLang="en-US" sz="2400">
                <a:solidFill>
                  <a:srgbClr val="0070C0"/>
                </a:solidFill>
                <a:latin typeface="微软雅黑"/>
                <a:ea typeface="微软雅黑"/>
                <a:cs typeface="微软雅黑"/>
              </a:rPr>
              <a:t>提供下载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9800" y="74613"/>
            <a:ext cx="5470525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251305" flipV="1">
            <a:off x="6215063" y="-369888"/>
            <a:ext cx="2330450" cy="26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24EA6-8705-4BD4-9179-0E586889B135}" type="slidenum">
              <a:rPr lang="zh-CN" altLang="en-US"/>
              <a:pPr>
                <a:defRPr/>
              </a:pPr>
              <a:t>10</a:t>
            </a:fld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7554"/>
            <a:ext cx="9144000" cy="347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445751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943237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4467513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8975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271539"/>
            <a:ext cx="1428750" cy="14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4115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8" y="97183"/>
            <a:ext cx="2982913" cy="74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5088" y="1"/>
            <a:ext cx="984250" cy="73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006120"/>
            <a:ext cx="2297112" cy="393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61375" y="3164131"/>
            <a:ext cx="71438" cy="124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0188" y="2792553"/>
            <a:ext cx="1217612" cy="91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1857891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5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1777860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213749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645351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3078382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6" y="4624721"/>
            <a:ext cx="6916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5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_www.pptbz.com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2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8313" y="71438"/>
            <a:ext cx="8675687" cy="4841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71438"/>
            <a:ext cx="377825" cy="484187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36513" y="5046663"/>
            <a:ext cx="9180513" cy="46037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7308850" y="93663"/>
            <a:ext cx="1584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目  录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7956550" y="1708150"/>
            <a:ext cx="50323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84213" y="1708150"/>
            <a:ext cx="712787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7956550" y="2500313"/>
            <a:ext cx="50323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84213" y="2500313"/>
            <a:ext cx="712787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7956550" y="3292475"/>
            <a:ext cx="50323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84213" y="3292475"/>
            <a:ext cx="712787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7956550" y="4084638"/>
            <a:ext cx="50323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84213" y="4084638"/>
            <a:ext cx="7127875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555875" y="1995488"/>
            <a:ext cx="72009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543" tIns="53771" rIns="107543" bIns="5377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方正粗倩简体" pitchFamily="65" charset="-122"/>
                <a:ea typeface="方正粗倩简体" pitchFamily="65" charset="-122"/>
              </a:rPr>
              <a:t>点击此处添加标题</a:t>
            </a:r>
            <a:endParaRPr lang="zh-CN" altLang="en-US" sz="2800" b="1" spc="353" dirty="0">
              <a:solidFill>
                <a:srgbClr val="0070C0"/>
              </a:solidFill>
              <a:latin typeface="方正粗倩简体" pitchFamily="65" charset="-122"/>
              <a:ea typeface="方正粗倩简体" pitchFamily="65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spc="353" dirty="0">
              <a:solidFill>
                <a:srgbClr val="0070C0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484438" y="1203325"/>
            <a:ext cx="72009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543" tIns="53771" rIns="107543" bIns="5377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70C0"/>
                </a:solidFill>
                <a:latin typeface="方正粗倩简体" pitchFamily="65" charset="-122"/>
                <a:ea typeface="方正粗倩简体" pitchFamily="65" charset="-122"/>
              </a:rPr>
              <a:t>  </a:t>
            </a:r>
            <a:r>
              <a:rPr lang="zh-CN" altLang="en-US" sz="2800" b="1" dirty="0">
                <a:solidFill>
                  <a:srgbClr val="0070C0"/>
                </a:solidFill>
                <a:latin typeface="方正粗倩简体" pitchFamily="65" charset="-122"/>
                <a:ea typeface="方正粗倩简体" pitchFamily="65" charset="-122"/>
              </a:rPr>
              <a:t>点击此处添加标题</a:t>
            </a:r>
            <a:endParaRPr lang="zh-CN" altLang="en-US" sz="2800" b="1" spc="353" dirty="0">
              <a:solidFill>
                <a:srgbClr val="0070C0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411413" y="2787650"/>
            <a:ext cx="74168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543" tIns="53771" rIns="107543" bIns="5377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方正粗倩简体" pitchFamily="65" charset="-122"/>
                <a:ea typeface="方正粗倩简体" pitchFamily="65" charset="-122"/>
              </a:rPr>
              <a:t>点击此处添加标题</a:t>
            </a:r>
            <a:endParaRPr lang="zh-CN" altLang="en-US" sz="2800" b="1" spc="353" dirty="0">
              <a:solidFill>
                <a:srgbClr val="0070C0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151188" y="3598863"/>
            <a:ext cx="6029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543" tIns="53771" rIns="107543" bIns="5377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方正粗倩简体" pitchFamily="65" charset="-122"/>
                <a:ea typeface="方正粗倩简体" pitchFamily="65" charset="-122"/>
              </a:rPr>
              <a:t>点击此处添加标题</a:t>
            </a:r>
            <a:endParaRPr lang="zh-CN" altLang="en-US" sz="2800" b="1" spc="353" dirty="0">
              <a:solidFill>
                <a:srgbClr val="0070C0"/>
              </a:solidFill>
              <a:latin typeface="方正粗倩简体" pitchFamily="65" charset="-122"/>
              <a:ea typeface="方正粗倩简体" pitchFamily="65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spc="353" dirty="0">
              <a:solidFill>
                <a:srgbClr val="0070C0"/>
              </a:solidFill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924800" y="1009650"/>
            <a:ext cx="5413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0070C0"/>
                </a:solidFill>
                <a:latin typeface="Cooper Std Black"/>
                <a:cs typeface="Arial" charset="0"/>
              </a:rPr>
              <a:t>1</a:t>
            </a:r>
            <a:endParaRPr lang="zh-CN" altLang="en-US" sz="4400" b="1">
              <a:solidFill>
                <a:srgbClr val="0070C0"/>
              </a:solidFill>
              <a:latin typeface="Cooper Std Black"/>
              <a:cs typeface="Arial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885113" y="1801813"/>
            <a:ext cx="539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0070C0"/>
                </a:solidFill>
                <a:latin typeface="Cooper Std Black"/>
                <a:cs typeface="Arial" charset="0"/>
              </a:rPr>
              <a:t>2</a:t>
            </a:r>
            <a:endParaRPr lang="zh-CN" altLang="en-US" sz="4400" b="1">
              <a:solidFill>
                <a:srgbClr val="0070C0"/>
              </a:solidFill>
              <a:latin typeface="Cooper Std Black"/>
              <a:cs typeface="Arial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888288" y="2593975"/>
            <a:ext cx="539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0070C0"/>
                </a:solidFill>
                <a:latin typeface="Cooper Std Black"/>
                <a:cs typeface="Arial" charset="0"/>
              </a:rPr>
              <a:t>3</a:t>
            </a:r>
            <a:endParaRPr lang="zh-CN" altLang="en-US" sz="4400" b="1">
              <a:solidFill>
                <a:srgbClr val="0070C0"/>
              </a:solidFill>
              <a:latin typeface="Cooper Std Black"/>
              <a:cs typeface="Arial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872413" y="3386138"/>
            <a:ext cx="539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0070C0"/>
                </a:solidFill>
                <a:latin typeface="Cooper Std Black"/>
                <a:cs typeface="Arial" charset="0"/>
              </a:rPr>
              <a:t>4</a:t>
            </a:r>
            <a:endParaRPr lang="zh-CN" altLang="en-US" sz="4400" b="1">
              <a:solidFill>
                <a:srgbClr val="0070C0"/>
              </a:solidFill>
              <a:latin typeface="Cooper Std Black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14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8313" y="71438"/>
            <a:ext cx="8675687" cy="4841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71438"/>
            <a:ext cx="377825" cy="484187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36513" y="5046663"/>
            <a:ext cx="9180513" cy="46037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6227763" y="93663"/>
            <a:ext cx="3384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点击此处添加标题</a:t>
            </a:r>
          </a:p>
        </p:txBody>
      </p:sp>
      <p:sp>
        <p:nvSpPr>
          <p:cNvPr id="8" name="Arc 3"/>
          <p:cNvSpPr>
            <a:spLocks noChangeAspect="1"/>
          </p:cNvSpPr>
          <p:nvPr/>
        </p:nvSpPr>
        <p:spPr bwMode="auto">
          <a:xfrm>
            <a:off x="-307905" y="-247826"/>
            <a:ext cx="1079993" cy="1080000"/>
          </a:xfrm>
          <a:prstGeom prst="donut">
            <a:avLst>
              <a:gd name="adj" fmla="val 8456"/>
            </a:avLst>
          </a:prstGeom>
          <a:solidFill>
            <a:schemeClr val="bg1">
              <a:lumMod val="65000"/>
              <a:alpha val="15000"/>
            </a:schemeClr>
          </a:solidFill>
          <a:ln w="19050">
            <a:noFill/>
          </a:ln>
          <a:effectLst/>
          <a:scene3d>
            <a:camera prst="orthographicFront"/>
            <a:lightRig rig="flat" dir="t"/>
          </a:scene3d>
          <a:sp3d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Arc 3"/>
          <p:cNvSpPr>
            <a:spLocks noChangeAspect="1"/>
          </p:cNvSpPr>
          <p:nvPr/>
        </p:nvSpPr>
        <p:spPr bwMode="auto">
          <a:xfrm>
            <a:off x="-113507" y="-53426"/>
            <a:ext cx="691196" cy="691200"/>
          </a:xfrm>
          <a:prstGeom prst="donut">
            <a:avLst>
              <a:gd name="adj" fmla="val 13266"/>
            </a:avLst>
          </a:prstGeom>
          <a:solidFill>
            <a:schemeClr val="bg1">
              <a:lumMod val="65000"/>
              <a:alpha val="35000"/>
            </a:schemeClr>
          </a:solidFill>
          <a:ln w="19050">
            <a:noFill/>
          </a:ln>
          <a:effectLst/>
          <a:scene3d>
            <a:camera prst="orthographicFront"/>
            <a:lightRig rig="flat" dir="t"/>
          </a:scene3d>
          <a:sp3d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Arc 3"/>
          <p:cNvSpPr>
            <a:spLocks noChangeAspect="1"/>
          </p:cNvSpPr>
          <p:nvPr/>
        </p:nvSpPr>
        <p:spPr bwMode="auto">
          <a:xfrm>
            <a:off x="80892" y="140974"/>
            <a:ext cx="302398" cy="302400"/>
          </a:xfrm>
          <a:prstGeom prst="donut">
            <a:avLst>
              <a:gd name="adj" fmla="val 28397"/>
            </a:avLst>
          </a:prstGeom>
          <a:solidFill>
            <a:schemeClr val="bg1">
              <a:lumMod val="65000"/>
              <a:alpha val="65000"/>
            </a:schemeClr>
          </a:solidFill>
          <a:ln w="19050">
            <a:noFill/>
          </a:ln>
          <a:effectLst/>
          <a:scene3d>
            <a:camera prst="orthographicFront"/>
            <a:lightRig rig="flat" dir="t"/>
          </a:scene3d>
          <a:sp3d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3813" y="-19050"/>
            <a:ext cx="419101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400" b="1">
                <a:solidFill>
                  <a:srgbClr val="0070C0"/>
                </a:solidFill>
                <a:latin typeface="Cooper Std Black" pitchFamily="18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+mj-lt"/>
                <a:ea typeface="+mn-ea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+mj-lt"/>
              <a:ea typeface="+mn-ea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701675" y="1497013"/>
            <a:ext cx="8243888" cy="2871787"/>
          </a:xfrm>
          <a:custGeom>
            <a:avLst/>
            <a:gdLst>
              <a:gd name="connsiteX0" fmla="*/ 0 w 8243888"/>
              <a:gd name="connsiteY0" fmla="*/ 2871788 h 2871788"/>
              <a:gd name="connsiteX1" fmla="*/ 185738 w 8243888"/>
              <a:gd name="connsiteY1" fmla="*/ 1971675 h 2871788"/>
              <a:gd name="connsiteX2" fmla="*/ 971550 w 8243888"/>
              <a:gd name="connsiteY2" fmla="*/ 1285875 h 2871788"/>
              <a:gd name="connsiteX3" fmla="*/ 1885950 w 8243888"/>
              <a:gd name="connsiteY3" fmla="*/ 428625 h 2871788"/>
              <a:gd name="connsiteX4" fmla="*/ 2614613 w 8243888"/>
              <a:gd name="connsiteY4" fmla="*/ 1228725 h 2871788"/>
              <a:gd name="connsiteX5" fmla="*/ 3243263 w 8243888"/>
              <a:gd name="connsiteY5" fmla="*/ 2000250 h 2871788"/>
              <a:gd name="connsiteX6" fmla="*/ 3757613 w 8243888"/>
              <a:gd name="connsiteY6" fmla="*/ 1300163 h 2871788"/>
              <a:gd name="connsiteX7" fmla="*/ 4572000 w 8243888"/>
              <a:gd name="connsiteY7" fmla="*/ 1171575 h 2871788"/>
              <a:gd name="connsiteX8" fmla="*/ 5157788 w 8243888"/>
              <a:gd name="connsiteY8" fmla="*/ 1585913 h 2871788"/>
              <a:gd name="connsiteX9" fmla="*/ 5757863 w 8243888"/>
              <a:gd name="connsiteY9" fmla="*/ 242888 h 2871788"/>
              <a:gd name="connsiteX10" fmla="*/ 6157913 w 8243888"/>
              <a:gd name="connsiteY10" fmla="*/ 0 h 2871788"/>
              <a:gd name="connsiteX11" fmla="*/ 6672263 w 8243888"/>
              <a:gd name="connsiteY11" fmla="*/ 828675 h 2871788"/>
              <a:gd name="connsiteX12" fmla="*/ 8086725 w 8243888"/>
              <a:gd name="connsiteY12" fmla="*/ 1285875 h 2871788"/>
              <a:gd name="connsiteX13" fmla="*/ 8243888 w 8243888"/>
              <a:gd name="connsiteY13" fmla="*/ 1271588 h 287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43888" h="2871788">
                <a:moveTo>
                  <a:pt x="0" y="2871788"/>
                </a:moveTo>
                <a:lnTo>
                  <a:pt x="185738" y="1971675"/>
                </a:lnTo>
                <a:lnTo>
                  <a:pt x="971550" y="1285875"/>
                </a:lnTo>
                <a:lnTo>
                  <a:pt x="1885950" y="428625"/>
                </a:lnTo>
                <a:lnTo>
                  <a:pt x="2614613" y="1228725"/>
                </a:lnTo>
                <a:lnTo>
                  <a:pt x="3243263" y="2000250"/>
                </a:lnTo>
                <a:lnTo>
                  <a:pt x="3757613" y="1300163"/>
                </a:lnTo>
                <a:lnTo>
                  <a:pt x="4572000" y="1171575"/>
                </a:lnTo>
                <a:lnTo>
                  <a:pt x="5157788" y="1585913"/>
                </a:lnTo>
                <a:lnTo>
                  <a:pt x="5757863" y="242888"/>
                </a:lnTo>
                <a:lnTo>
                  <a:pt x="6157913" y="0"/>
                </a:lnTo>
                <a:lnTo>
                  <a:pt x="6672263" y="828675"/>
                </a:lnTo>
                <a:lnTo>
                  <a:pt x="8086725" y="1285875"/>
                </a:lnTo>
                <a:lnTo>
                  <a:pt x="8243888" y="1271588"/>
                </a:lnTo>
              </a:path>
            </a:pathLst>
          </a:custGeom>
          <a:ln w="25400">
            <a:solidFill>
              <a:srgbClr val="0070C0"/>
            </a:solidFill>
          </a:ln>
          <a:effectLst>
            <a:outerShdw blurRad="635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70C0"/>
              </a:solidFill>
            </a:endParaRPr>
          </a:p>
        </p:txBody>
      </p:sp>
      <p:grpSp>
        <p:nvGrpSpPr>
          <p:cNvPr id="18" name="组合 7"/>
          <p:cNvGrpSpPr>
            <a:grpSpLocks/>
          </p:cNvGrpSpPr>
          <p:nvPr/>
        </p:nvGrpSpPr>
        <p:grpSpPr bwMode="auto">
          <a:xfrm>
            <a:off x="2425700" y="1765300"/>
            <a:ext cx="323850" cy="323850"/>
            <a:chOff x="5323470" y="320841"/>
            <a:chExt cx="324000" cy="324000"/>
          </a:xfrm>
          <a:solidFill>
            <a:srgbClr val="F02079"/>
          </a:solidFill>
        </p:grpSpPr>
        <p:sp>
          <p:nvSpPr>
            <p:cNvPr id="19" name="同心圆 18"/>
            <p:cNvSpPr>
              <a:spLocks noChangeAspect="1"/>
            </p:cNvSpPr>
            <p:nvPr/>
          </p:nvSpPr>
          <p:spPr>
            <a:xfrm>
              <a:off x="5323470" y="320841"/>
              <a:ext cx="324000" cy="324000"/>
            </a:xfrm>
            <a:prstGeom prst="donut">
              <a:avLst>
                <a:gd name="adj" fmla="val 929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同心圆 19"/>
            <p:cNvSpPr>
              <a:spLocks noChangeAspect="1"/>
            </p:cNvSpPr>
            <p:nvPr/>
          </p:nvSpPr>
          <p:spPr>
            <a:xfrm>
              <a:off x="5377470" y="374841"/>
              <a:ext cx="216000" cy="216000"/>
            </a:xfrm>
            <a:prstGeom prst="donut">
              <a:avLst>
                <a:gd name="adj" fmla="val 133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5431470" y="428841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组合 8"/>
          <p:cNvGrpSpPr>
            <a:grpSpLocks/>
          </p:cNvGrpSpPr>
          <p:nvPr/>
        </p:nvGrpSpPr>
        <p:grpSpPr bwMode="auto">
          <a:xfrm>
            <a:off x="5105400" y="2513013"/>
            <a:ext cx="323850" cy="323850"/>
            <a:chOff x="5323470" y="320841"/>
            <a:chExt cx="324000" cy="324000"/>
          </a:xfrm>
          <a:solidFill>
            <a:srgbClr val="F02079"/>
          </a:solidFill>
        </p:grpSpPr>
        <p:sp>
          <p:nvSpPr>
            <p:cNvPr id="23" name="同心圆 22"/>
            <p:cNvSpPr>
              <a:spLocks noChangeAspect="1"/>
            </p:cNvSpPr>
            <p:nvPr/>
          </p:nvSpPr>
          <p:spPr>
            <a:xfrm>
              <a:off x="5323470" y="320841"/>
              <a:ext cx="324000" cy="324000"/>
            </a:xfrm>
            <a:prstGeom prst="donut">
              <a:avLst>
                <a:gd name="adj" fmla="val 929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同心圆 23"/>
            <p:cNvSpPr>
              <a:spLocks noChangeAspect="1"/>
            </p:cNvSpPr>
            <p:nvPr/>
          </p:nvSpPr>
          <p:spPr>
            <a:xfrm>
              <a:off x="5377470" y="374841"/>
              <a:ext cx="216000" cy="216000"/>
            </a:xfrm>
            <a:prstGeom prst="donut">
              <a:avLst>
                <a:gd name="adj" fmla="val 133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5431470" y="428841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6" name="椭圆 25"/>
          <p:cNvSpPr>
            <a:spLocks noChangeAspect="1"/>
          </p:cNvSpPr>
          <p:nvPr/>
        </p:nvSpPr>
        <p:spPr>
          <a:xfrm>
            <a:off x="655638" y="4279900"/>
            <a:ext cx="107950" cy="107950"/>
          </a:xfrm>
          <a:prstGeom prst="ellipse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846138" y="3416300"/>
            <a:ext cx="107950" cy="107950"/>
          </a:xfrm>
          <a:prstGeom prst="ellipse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3890963" y="3422650"/>
            <a:ext cx="107950" cy="107950"/>
          </a:xfrm>
          <a:prstGeom prst="ellipse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4403725" y="2751138"/>
            <a:ext cx="107950" cy="107950"/>
          </a:xfrm>
          <a:prstGeom prst="ellipse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5794375" y="3008313"/>
            <a:ext cx="107950" cy="107950"/>
          </a:xfrm>
          <a:prstGeom prst="ellipse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6405563" y="1693863"/>
            <a:ext cx="107950" cy="107950"/>
          </a:xfrm>
          <a:prstGeom prst="ellipse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6799263" y="1452563"/>
            <a:ext cx="107950" cy="107950"/>
          </a:xfrm>
          <a:prstGeom prst="ellipse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7321550" y="2252663"/>
            <a:ext cx="107950" cy="107950"/>
          </a:xfrm>
          <a:prstGeom prst="ellipse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椭圆 33"/>
          <p:cNvSpPr>
            <a:spLocks noChangeAspect="1"/>
          </p:cNvSpPr>
          <p:nvPr/>
        </p:nvSpPr>
        <p:spPr>
          <a:xfrm>
            <a:off x="8716963" y="2716213"/>
            <a:ext cx="107950" cy="107950"/>
          </a:xfrm>
          <a:prstGeom prst="ellipse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988" y="3049588"/>
            <a:ext cx="1182687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effectLst>
                  <a:outerShdw blurRad="63500" algn="ctr" rotWithShape="0">
                    <a:schemeClr val="bg1">
                      <a:alpha val="7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点击添加</a:t>
            </a:r>
          </a:p>
        </p:txBody>
      </p:sp>
      <p:sp>
        <p:nvSpPr>
          <p:cNvPr id="36" name="矩形 35"/>
          <p:cNvSpPr/>
          <p:nvPr/>
        </p:nvSpPr>
        <p:spPr>
          <a:xfrm>
            <a:off x="1651000" y="1466850"/>
            <a:ext cx="19050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effectLst>
                  <a:outerShdw blurRad="63500" algn="ctr" rotWithShape="0">
                    <a:schemeClr val="bg1">
                      <a:alpha val="7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点击添加</a:t>
            </a:r>
          </a:p>
        </p:txBody>
      </p:sp>
      <p:sp>
        <p:nvSpPr>
          <p:cNvPr id="37" name="矩形 36"/>
          <p:cNvSpPr/>
          <p:nvPr/>
        </p:nvSpPr>
        <p:spPr>
          <a:xfrm>
            <a:off x="6035675" y="1116013"/>
            <a:ext cx="1665288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effectLst>
                  <a:outerShdw blurRad="63500" algn="ctr" rotWithShape="0">
                    <a:schemeClr val="bg1">
                      <a:alpha val="7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点击添加</a:t>
            </a:r>
          </a:p>
        </p:txBody>
      </p:sp>
      <p:sp>
        <p:nvSpPr>
          <p:cNvPr id="38" name="矩形 37"/>
          <p:cNvSpPr/>
          <p:nvPr/>
        </p:nvSpPr>
        <p:spPr>
          <a:xfrm>
            <a:off x="4275138" y="1973263"/>
            <a:ext cx="1985962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effectLst>
                  <a:outerShdw blurRad="63500" algn="ctr" rotWithShape="0">
                    <a:schemeClr val="bg1">
                      <a:alpha val="7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点击添加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3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3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3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3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3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14" presetID="0" presetClass="path" presetSubtype="0" repeatCount="2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975 L 0 0 Z " pathEditMode="relative" ptsTypes="AAA">
                                      <p:cBhvr>
                                        <p:cTn id="1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2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975 L 0 0 Z " pathEditMode="relative" ptsTypes="AAA">
                                      <p:cBhvr>
                                        <p:cTn id="117" dur="2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2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975 L 0 0 Z " pathEditMode="relative" ptsTypes="AAA">
                                      <p:cBhvr>
                                        <p:cTn id="119" dur="1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2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975 L 0 0 Z " pathEditMode="relative" ptsTypes="AAA">
                                      <p:cBhvr>
                                        <p:cTn id="121" dur="2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8313" y="71438"/>
            <a:ext cx="8675687" cy="4841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71438"/>
            <a:ext cx="377825" cy="484187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36513" y="5046663"/>
            <a:ext cx="9180513" cy="46037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6227763" y="93663"/>
            <a:ext cx="3384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点击此处添加标题</a:t>
            </a:r>
          </a:p>
        </p:txBody>
      </p:sp>
      <p:sp>
        <p:nvSpPr>
          <p:cNvPr id="8" name="Arc 3"/>
          <p:cNvSpPr>
            <a:spLocks noChangeAspect="1"/>
          </p:cNvSpPr>
          <p:nvPr/>
        </p:nvSpPr>
        <p:spPr bwMode="auto">
          <a:xfrm>
            <a:off x="-307905" y="-247826"/>
            <a:ext cx="1079993" cy="1080000"/>
          </a:xfrm>
          <a:prstGeom prst="donut">
            <a:avLst>
              <a:gd name="adj" fmla="val 8456"/>
            </a:avLst>
          </a:prstGeom>
          <a:solidFill>
            <a:schemeClr val="bg1">
              <a:lumMod val="65000"/>
              <a:alpha val="15000"/>
            </a:schemeClr>
          </a:solidFill>
          <a:ln w="19050">
            <a:noFill/>
          </a:ln>
          <a:effectLst/>
          <a:scene3d>
            <a:camera prst="orthographicFront"/>
            <a:lightRig rig="flat" dir="t"/>
          </a:scene3d>
          <a:sp3d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Arc 3"/>
          <p:cNvSpPr>
            <a:spLocks noChangeAspect="1"/>
          </p:cNvSpPr>
          <p:nvPr/>
        </p:nvSpPr>
        <p:spPr bwMode="auto">
          <a:xfrm>
            <a:off x="-113507" y="-53426"/>
            <a:ext cx="691196" cy="691200"/>
          </a:xfrm>
          <a:prstGeom prst="donut">
            <a:avLst>
              <a:gd name="adj" fmla="val 13266"/>
            </a:avLst>
          </a:prstGeom>
          <a:solidFill>
            <a:schemeClr val="bg1">
              <a:lumMod val="65000"/>
              <a:alpha val="35000"/>
            </a:schemeClr>
          </a:solidFill>
          <a:ln w="19050">
            <a:noFill/>
          </a:ln>
          <a:effectLst/>
          <a:scene3d>
            <a:camera prst="orthographicFront"/>
            <a:lightRig rig="flat" dir="t"/>
          </a:scene3d>
          <a:sp3d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Arc 3"/>
          <p:cNvSpPr>
            <a:spLocks noChangeAspect="1"/>
          </p:cNvSpPr>
          <p:nvPr/>
        </p:nvSpPr>
        <p:spPr bwMode="auto">
          <a:xfrm>
            <a:off x="80892" y="140974"/>
            <a:ext cx="302398" cy="302400"/>
          </a:xfrm>
          <a:prstGeom prst="donut">
            <a:avLst>
              <a:gd name="adj" fmla="val 28397"/>
            </a:avLst>
          </a:prstGeom>
          <a:solidFill>
            <a:schemeClr val="bg1">
              <a:lumMod val="65000"/>
              <a:alpha val="65000"/>
            </a:schemeClr>
          </a:solidFill>
          <a:ln w="19050">
            <a:noFill/>
          </a:ln>
          <a:effectLst/>
          <a:scene3d>
            <a:camera prst="orthographicFront"/>
            <a:lightRig rig="flat" dir="t"/>
          </a:scene3d>
          <a:sp3d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3813" y="-19050"/>
            <a:ext cx="419101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400" b="1">
                <a:solidFill>
                  <a:srgbClr val="0070C0"/>
                </a:solidFill>
                <a:latin typeface="Cooper Std Black" pitchFamily="18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 smtClean="0">
                <a:solidFill>
                  <a:schemeClr val="bg1"/>
                </a:solidFill>
                <a:latin typeface="+mj-lt"/>
                <a:ea typeface="+mn-ea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+mj-lt"/>
              <a:ea typeface="+mn-ea"/>
            </a:endParaRPr>
          </a:p>
        </p:txBody>
      </p:sp>
      <p:grpSp>
        <p:nvGrpSpPr>
          <p:cNvPr id="39" name="组合 81"/>
          <p:cNvGrpSpPr>
            <a:grpSpLocks/>
          </p:cNvGrpSpPr>
          <p:nvPr/>
        </p:nvGrpSpPr>
        <p:grpSpPr bwMode="auto">
          <a:xfrm>
            <a:off x="1357313" y="923925"/>
            <a:ext cx="1036637" cy="1036638"/>
            <a:chOff x="1357227" y="985292"/>
            <a:chExt cx="1036800" cy="1036800"/>
          </a:xfrm>
        </p:grpSpPr>
        <p:sp>
          <p:nvSpPr>
            <p:cNvPr id="40" name="空心弧 39"/>
            <p:cNvSpPr>
              <a:spLocks noChangeAspect="1"/>
            </p:cNvSpPr>
            <p:nvPr/>
          </p:nvSpPr>
          <p:spPr>
            <a:xfrm>
              <a:off x="1357227" y="985292"/>
              <a:ext cx="1036800" cy="1036800"/>
            </a:xfrm>
            <a:prstGeom prst="blockArc">
              <a:avLst>
                <a:gd name="adj1" fmla="val 4952"/>
                <a:gd name="adj2" fmla="val 16198718"/>
                <a:gd name="adj3" fmla="val 25180"/>
              </a:avLst>
            </a:prstGeom>
            <a:solidFill>
              <a:srgbClr val="0070C0">
                <a:alpha val="80000"/>
              </a:srgbClr>
            </a:solidFill>
            <a:ln w="158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b="1">
                <a:solidFill>
                  <a:srgbClr val="0070C0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空心弧 40"/>
            <p:cNvSpPr>
              <a:spLocks noChangeAspect="1"/>
            </p:cNvSpPr>
            <p:nvPr/>
          </p:nvSpPr>
          <p:spPr>
            <a:xfrm>
              <a:off x="1357227" y="985292"/>
              <a:ext cx="1036800" cy="1036800"/>
            </a:xfrm>
            <a:prstGeom prst="blockArc">
              <a:avLst>
                <a:gd name="adj1" fmla="val 16208198"/>
                <a:gd name="adj2" fmla="val 0"/>
                <a:gd name="adj3" fmla="val 25000"/>
              </a:avLst>
            </a:prstGeom>
            <a:solidFill>
              <a:srgbClr val="F02079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b="1" dirty="0">
                <a:solidFill>
                  <a:srgbClr val="0070C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9511" name="Rectangle 13"/>
            <p:cNvSpPr>
              <a:spLocks noChangeArrowheads="1"/>
            </p:cNvSpPr>
            <p:nvPr/>
          </p:nvSpPr>
          <p:spPr bwMode="auto">
            <a:xfrm>
              <a:off x="1589038" y="1336184"/>
              <a:ext cx="643038" cy="400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0070C0"/>
                  </a:solidFill>
                  <a:latin typeface="Calibri" pitchFamily="34" charset="0"/>
                  <a:ea typeface="微软雅黑"/>
                  <a:cs typeface="微软雅黑"/>
                </a:rPr>
                <a:t>1.</a:t>
              </a:r>
              <a:endParaRPr lang="zh-CN" altLang="en-US" sz="2000" b="1">
                <a:solidFill>
                  <a:srgbClr val="0070C0"/>
                </a:solidFill>
                <a:latin typeface="Calibri" pitchFamily="34" charset="0"/>
                <a:ea typeface="微软雅黑"/>
                <a:cs typeface="微软雅黑"/>
              </a:endParaRPr>
            </a:p>
          </p:txBody>
        </p:sp>
      </p:grpSp>
      <p:grpSp>
        <p:nvGrpSpPr>
          <p:cNvPr id="43" name="组合 82"/>
          <p:cNvGrpSpPr>
            <a:grpSpLocks/>
          </p:cNvGrpSpPr>
          <p:nvPr/>
        </p:nvGrpSpPr>
        <p:grpSpPr bwMode="auto">
          <a:xfrm>
            <a:off x="3154363" y="923925"/>
            <a:ext cx="1036637" cy="1036638"/>
            <a:chOff x="3154809" y="985292"/>
            <a:chExt cx="1036800" cy="1036800"/>
          </a:xfrm>
        </p:grpSpPr>
        <p:sp>
          <p:nvSpPr>
            <p:cNvPr id="44" name="空心弧 43"/>
            <p:cNvSpPr>
              <a:spLocks noChangeAspect="1"/>
            </p:cNvSpPr>
            <p:nvPr/>
          </p:nvSpPr>
          <p:spPr>
            <a:xfrm>
              <a:off x="3154809" y="985292"/>
              <a:ext cx="1036800" cy="1036800"/>
            </a:xfrm>
            <a:prstGeom prst="blockArc">
              <a:avLst>
                <a:gd name="adj1" fmla="val 5403274"/>
                <a:gd name="adj2" fmla="val 16198718"/>
                <a:gd name="adj3" fmla="val 25180"/>
              </a:avLst>
            </a:prstGeom>
            <a:solidFill>
              <a:srgbClr val="0070C0">
                <a:alpha val="80000"/>
              </a:srgbClr>
            </a:solidFill>
            <a:ln w="15875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b="1">
                <a:solidFill>
                  <a:srgbClr val="0070C0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空心弧 44"/>
            <p:cNvSpPr>
              <a:spLocks noChangeAspect="1"/>
            </p:cNvSpPr>
            <p:nvPr/>
          </p:nvSpPr>
          <p:spPr>
            <a:xfrm>
              <a:off x="3154809" y="985292"/>
              <a:ext cx="1036800" cy="1036800"/>
            </a:xfrm>
            <a:prstGeom prst="blockArc">
              <a:avLst>
                <a:gd name="adj1" fmla="val 16208198"/>
                <a:gd name="adj2" fmla="val 5388154"/>
                <a:gd name="adj3" fmla="val 25305"/>
              </a:avLst>
            </a:prstGeom>
            <a:solidFill>
              <a:srgbClr val="F02079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b="1" dirty="0">
                <a:solidFill>
                  <a:srgbClr val="0070C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9508" name="Rectangle 13"/>
            <p:cNvSpPr>
              <a:spLocks noChangeArrowheads="1"/>
            </p:cNvSpPr>
            <p:nvPr/>
          </p:nvSpPr>
          <p:spPr bwMode="auto">
            <a:xfrm>
              <a:off x="3386620" y="1336184"/>
              <a:ext cx="643038" cy="400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0070C0"/>
                  </a:solidFill>
                  <a:latin typeface="Calibri" pitchFamily="34" charset="0"/>
                  <a:ea typeface="微软雅黑"/>
                  <a:cs typeface="微软雅黑"/>
                </a:rPr>
                <a:t>2.</a:t>
              </a:r>
              <a:endParaRPr lang="zh-CN" altLang="en-US" sz="2000" b="1">
                <a:solidFill>
                  <a:srgbClr val="0070C0"/>
                </a:solidFill>
                <a:latin typeface="Calibri" pitchFamily="34" charset="0"/>
                <a:ea typeface="微软雅黑"/>
                <a:cs typeface="微软雅黑"/>
              </a:endParaRPr>
            </a:p>
          </p:txBody>
        </p:sp>
      </p:grpSp>
      <p:grpSp>
        <p:nvGrpSpPr>
          <p:cNvPr id="47" name="组合 83"/>
          <p:cNvGrpSpPr>
            <a:grpSpLocks/>
          </p:cNvGrpSpPr>
          <p:nvPr/>
        </p:nvGrpSpPr>
        <p:grpSpPr bwMode="auto">
          <a:xfrm>
            <a:off x="4953000" y="923925"/>
            <a:ext cx="1036638" cy="1036638"/>
            <a:chOff x="4952390" y="985292"/>
            <a:chExt cx="1036800" cy="1036800"/>
          </a:xfrm>
        </p:grpSpPr>
        <p:sp>
          <p:nvSpPr>
            <p:cNvPr id="48" name="空心弧 47"/>
            <p:cNvSpPr>
              <a:spLocks noChangeAspect="1"/>
            </p:cNvSpPr>
            <p:nvPr/>
          </p:nvSpPr>
          <p:spPr>
            <a:xfrm>
              <a:off x="4952390" y="985292"/>
              <a:ext cx="1036800" cy="1036800"/>
            </a:xfrm>
            <a:prstGeom prst="blockArc">
              <a:avLst>
                <a:gd name="adj1" fmla="val 10792711"/>
                <a:gd name="adj2" fmla="val 16198718"/>
                <a:gd name="adj3" fmla="val 25180"/>
              </a:avLst>
            </a:prstGeom>
            <a:solidFill>
              <a:srgbClr val="0070C0">
                <a:alpha val="80000"/>
              </a:srgbClr>
            </a:solidFill>
            <a:ln w="158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b="1">
                <a:solidFill>
                  <a:srgbClr val="0070C0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空心弧 48"/>
            <p:cNvSpPr>
              <a:spLocks noChangeAspect="1"/>
            </p:cNvSpPr>
            <p:nvPr/>
          </p:nvSpPr>
          <p:spPr>
            <a:xfrm>
              <a:off x="4952390" y="985292"/>
              <a:ext cx="1036800" cy="1036800"/>
            </a:xfrm>
            <a:prstGeom prst="blockArc">
              <a:avLst>
                <a:gd name="adj1" fmla="val 16208198"/>
                <a:gd name="adj2" fmla="val 10800000"/>
                <a:gd name="adj3" fmla="val 25170"/>
              </a:avLst>
            </a:prstGeom>
            <a:solidFill>
              <a:srgbClr val="F02079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b="1" dirty="0">
                <a:solidFill>
                  <a:srgbClr val="0070C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9505" name="Rectangle 13"/>
            <p:cNvSpPr>
              <a:spLocks noChangeArrowheads="1"/>
            </p:cNvSpPr>
            <p:nvPr/>
          </p:nvSpPr>
          <p:spPr bwMode="auto">
            <a:xfrm>
              <a:off x="5184201" y="1336184"/>
              <a:ext cx="643038" cy="400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0070C0"/>
                  </a:solidFill>
                  <a:latin typeface="Calibri" pitchFamily="34" charset="0"/>
                  <a:ea typeface="微软雅黑"/>
                  <a:cs typeface="微软雅黑"/>
                </a:rPr>
                <a:t>3.</a:t>
              </a:r>
              <a:endParaRPr lang="zh-CN" altLang="en-US" sz="2000" b="1">
                <a:solidFill>
                  <a:srgbClr val="0070C0"/>
                </a:solidFill>
                <a:latin typeface="Calibri" pitchFamily="34" charset="0"/>
                <a:ea typeface="微软雅黑"/>
                <a:cs typeface="微软雅黑"/>
              </a:endParaRPr>
            </a:p>
          </p:txBody>
        </p:sp>
      </p:grpSp>
      <p:grpSp>
        <p:nvGrpSpPr>
          <p:cNvPr id="51" name="组合 84"/>
          <p:cNvGrpSpPr>
            <a:grpSpLocks/>
          </p:cNvGrpSpPr>
          <p:nvPr/>
        </p:nvGrpSpPr>
        <p:grpSpPr bwMode="auto">
          <a:xfrm>
            <a:off x="6750050" y="923925"/>
            <a:ext cx="1036638" cy="1036638"/>
            <a:chOff x="6749973" y="985292"/>
            <a:chExt cx="1036800" cy="1036800"/>
          </a:xfrm>
        </p:grpSpPr>
        <p:sp>
          <p:nvSpPr>
            <p:cNvPr id="52" name="同心圆 51"/>
            <p:cNvSpPr>
              <a:spLocks noChangeAspect="1"/>
            </p:cNvSpPr>
            <p:nvPr/>
          </p:nvSpPr>
          <p:spPr>
            <a:xfrm>
              <a:off x="6749973" y="985292"/>
              <a:ext cx="1036800" cy="1036800"/>
            </a:xfrm>
            <a:prstGeom prst="donut">
              <a:avLst/>
            </a:prstGeom>
            <a:solidFill>
              <a:srgbClr val="F02079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b="1" dirty="0">
                <a:solidFill>
                  <a:srgbClr val="0070C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9502" name="Rectangle 13"/>
            <p:cNvSpPr>
              <a:spLocks noChangeArrowheads="1"/>
            </p:cNvSpPr>
            <p:nvPr/>
          </p:nvSpPr>
          <p:spPr bwMode="auto">
            <a:xfrm>
              <a:off x="6981784" y="1336184"/>
              <a:ext cx="643038" cy="400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0070C0"/>
                  </a:solidFill>
                  <a:latin typeface="Calibri" pitchFamily="34" charset="0"/>
                  <a:ea typeface="微软雅黑"/>
                  <a:cs typeface="微软雅黑"/>
                </a:rPr>
                <a:t>4.</a:t>
              </a:r>
              <a:endParaRPr lang="zh-CN" altLang="en-US" sz="2000" b="1">
                <a:solidFill>
                  <a:srgbClr val="0070C0"/>
                </a:solidFill>
                <a:latin typeface="Calibri" pitchFamily="34" charset="0"/>
                <a:ea typeface="微软雅黑"/>
                <a:cs typeface="微软雅黑"/>
              </a:endParaRPr>
            </a:p>
          </p:txBody>
        </p:sp>
      </p:grpSp>
      <p:grpSp>
        <p:nvGrpSpPr>
          <p:cNvPr id="54" name="组合 54"/>
          <p:cNvGrpSpPr>
            <a:grpSpLocks/>
          </p:cNvGrpSpPr>
          <p:nvPr/>
        </p:nvGrpSpPr>
        <p:grpSpPr bwMode="auto">
          <a:xfrm>
            <a:off x="1616075" y="2006600"/>
            <a:ext cx="519113" cy="346075"/>
            <a:chOff x="1276298" y="2846378"/>
            <a:chExt cx="576000" cy="385071"/>
          </a:xfrm>
        </p:grpSpPr>
        <p:sp>
          <p:nvSpPr>
            <p:cNvPr id="55" name="燕尾形 54"/>
            <p:cNvSpPr/>
            <p:nvPr/>
          </p:nvSpPr>
          <p:spPr>
            <a:xfrm rot="5400000">
              <a:off x="1456549" y="2666127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5875">
              <a:solidFill>
                <a:srgbClr val="0070C0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</a:endParaRPr>
            </a:p>
          </p:txBody>
        </p:sp>
        <p:sp>
          <p:nvSpPr>
            <p:cNvPr id="56" name="燕尾形 55"/>
            <p:cNvSpPr/>
            <p:nvPr/>
          </p:nvSpPr>
          <p:spPr>
            <a:xfrm rot="5400000">
              <a:off x="1456549" y="2835700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5875">
              <a:solidFill>
                <a:srgbClr val="0070C0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</a:endParaRPr>
            </a:p>
          </p:txBody>
        </p:sp>
      </p:grpSp>
      <p:grpSp>
        <p:nvGrpSpPr>
          <p:cNvPr id="57" name="组合 58"/>
          <p:cNvGrpSpPr>
            <a:grpSpLocks/>
          </p:cNvGrpSpPr>
          <p:nvPr/>
        </p:nvGrpSpPr>
        <p:grpSpPr bwMode="auto">
          <a:xfrm>
            <a:off x="3414713" y="2006600"/>
            <a:ext cx="517525" cy="346075"/>
            <a:chOff x="3273611" y="2846378"/>
            <a:chExt cx="576000" cy="385071"/>
          </a:xfrm>
        </p:grpSpPr>
        <p:sp>
          <p:nvSpPr>
            <p:cNvPr id="58" name="燕尾形 57"/>
            <p:cNvSpPr/>
            <p:nvPr/>
          </p:nvSpPr>
          <p:spPr>
            <a:xfrm rot="5400000">
              <a:off x="3453862" y="2666127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5875">
              <a:solidFill>
                <a:srgbClr val="0070C0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</a:endParaRPr>
            </a:p>
          </p:txBody>
        </p:sp>
        <p:sp>
          <p:nvSpPr>
            <p:cNvPr id="59" name="燕尾形 58"/>
            <p:cNvSpPr/>
            <p:nvPr/>
          </p:nvSpPr>
          <p:spPr>
            <a:xfrm rot="5400000">
              <a:off x="3453862" y="2835700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5875">
              <a:solidFill>
                <a:srgbClr val="0070C0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</a:endParaRPr>
            </a:p>
          </p:txBody>
        </p:sp>
      </p:grpSp>
      <p:grpSp>
        <p:nvGrpSpPr>
          <p:cNvPr id="60" name="组合 62"/>
          <p:cNvGrpSpPr>
            <a:grpSpLocks/>
          </p:cNvGrpSpPr>
          <p:nvPr/>
        </p:nvGrpSpPr>
        <p:grpSpPr bwMode="auto">
          <a:xfrm>
            <a:off x="5211763" y="2006600"/>
            <a:ext cx="517525" cy="346075"/>
            <a:chOff x="5270924" y="2846378"/>
            <a:chExt cx="576000" cy="385071"/>
          </a:xfrm>
        </p:grpSpPr>
        <p:sp>
          <p:nvSpPr>
            <p:cNvPr id="61" name="燕尾形 60"/>
            <p:cNvSpPr/>
            <p:nvPr/>
          </p:nvSpPr>
          <p:spPr>
            <a:xfrm rot="5400000">
              <a:off x="5451175" y="2666127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5875">
              <a:solidFill>
                <a:srgbClr val="0070C0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</a:endParaRPr>
            </a:p>
          </p:txBody>
        </p:sp>
        <p:sp>
          <p:nvSpPr>
            <p:cNvPr id="62" name="燕尾形 61"/>
            <p:cNvSpPr/>
            <p:nvPr/>
          </p:nvSpPr>
          <p:spPr>
            <a:xfrm rot="5400000">
              <a:off x="5451175" y="2835700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5875">
              <a:solidFill>
                <a:srgbClr val="0070C0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</a:endParaRPr>
            </a:p>
          </p:txBody>
        </p:sp>
      </p:grpSp>
      <p:grpSp>
        <p:nvGrpSpPr>
          <p:cNvPr id="63" name="组合 66"/>
          <p:cNvGrpSpPr>
            <a:grpSpLocks/>
          </p:cNvGrpSpPr>
          <p:nvPr/>
        </p:nvGrpSpPr>
        <p:grpSpPr bwMode="auto">
          <a:xfrm>
            <a:off x="7008813" y="2006600"/>
            <a:ext cx="519112" cy="346075"/>
            <a:chOff x="7268238" y="2846378"/>
            <a:chExt cx="576000" cy="385071"/>
          </a:xfrm>
        </p:grpSpPr>
        <p:sp>
          <p:nvSpPr>
            <p:cNvPr id="64" name="燕尾形 63"/>
            <p:cNvSpPr/>
            <p:nvPr/>
          </p:nvSpPr>
          <p:spPr>
            <a:xfrm rot="5400000">
              <a:off x="7448488" y="2666128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5875">
              <a:solidFill>
                <a:srgbClr val="0070C0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</a:endParaRPr>
            </a:p>
          </p:txBody>
        </p:sp>
        <p:sp>
          <p:nvSpPr>
            <p:cNvPr id="65" name="燕尾形 64"/>
            <p:cNvSpPr/>
            <p:nvPr/>
          </p:nvSpPr>
          <p:spPr>
            <a:xfrm rot="5400000">
              <a:off x="7448488" y="2835700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5875">
              <a:solidFill>
                <a:srgbClr val="0070C0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</a:endParaRPr>
            </a:p>
          </p:txBody>
        </p:sp>
      </p:grpSp>
      <p:grpSp>
        <p:nvGrpSpPr>
          <p:cNvPr id="66" name="组合 85"/>
          <p:cNvGrpSpPr>
            <a:grpSpLocks/>
          </p:cNvGrpSpPr>
          <p:nvPr/>
        </p:nvGrpSpPr>
        <p:grpSpPr bwMode="auto">
          <a:xfrm>
            <a:off x="1033463" y="2446338"/>
            <a:ext cx="1684337" cy="2411412"/>
            <a:chOff x="1033227" y="2508670"/>
            <a:chExt cx="1684800" cy="2411541"/>
          </a:xfrm>
        </p:grpSpPr>
        <p:sp>
          <p:nvSpPr>
            <p:cNvPr id="67" name="矩形 66"/>
            <p:cNvSpPr/>
            <p:nvPr/>
          </p:nvSpPr>
          <p:spPr>
            <a:xfrm>
              <a:off x="1033227" y="2508670"/>
              <a:ext cx="1684800" cy="2411541"/>
            </a:xfrm>
            <a:prstGeom prst="rect">
              <a:avLst/>
            </a:prstGeom>
            <a:noFill/>
            <a:ln w="15875">
              <a:solidFill>
                <a:srgbClr val="0070C0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</a:endParaRPr>
            </a:p>
          </p:txBody>
        </p:sp>
        <p:sp>
          <p:nvSpPr>
            <p:cNvPr id="19490" name="TextBox 146"/>
            <p:cNvSpPr txBox="1">
              <a:spLocks noChangeArrowheads="1"/>
            </p:cNvSpPr>
            <p:nvPr/>
          </p:nvSpPr>
          <p:spPr bwMode="auto">
            <a:xfrm>
              <a:off x="1055458" y="3172119"/>
              <a:ext cx="1621283" cy="5231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单击添加文本</a:t>
              </a:r>
              <a:endParaRPr lang="en-US" altLang="zh-CN" sz="1400" b="1">
                <a:solidFill>
                  <a:srgbClr val="0070C0"/>
                </a:solidFill>
                <a:latin typeface="微软雅黑"/>
                <a:ea typeface="微软雅黑"/>
                <a:cs typeface="微软雅黑"/>
              </a:endParaRPr>
            </a:p>
            <a:p>
              <a:pPr algn="ctr"/>
              <a:r>
                <a:rPr lang="en-US" altLang="zh-CN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… …</a:t>
              </a:r>
            </a:p>
          </p:txBody>
        </p:sp>
        <p:cxnSp>
          <p:nvCxnSpPr>
            <p:cNvPr id="69" name="直接连接符 68"/>
            <p:cNvCxnSpPr/>
            <p:nvPr/>
          </p:nvCxnSpPr>
          <p:spPr>
            <a:xfrm>
              <a:off x="1098332" y="3043686"/>
              <a:ext cx="1554590" cy="0"/>
            </a:xfrm>
            <a:prstGeom prst="line">
              <a:avLst/>
            </a:prstGeom>
            <a:ln w="12700">
              <a:solidFill>
                <a:srgbClr val="0070C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92" name="TextBox 146"/>
            <p:cNvSpPr txBox="1">
              <a:spLocks noChangeArrowheads="1"/>
            </p:cNvSpPr>
            <p:nvPr/>
          </p:nvSpPr>
          <p:spPr bwMode="auto">
            <a:xfrm>
              <a:off x="1064986" y="2635646"/>
              <a:ext cx="1621283" cy="3077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单击此处添加标题</a:t>
              </a:r>
              <a:endParaRPr lang="en-US" altLang="zh-CN" sz="1400" b="1">
                <a:solidFill>
                  <a:srgbClr val="0070C0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grpSp>
        <p:nvGrpSpPr>
          <p:cNvPr id="71" name="组合 86"/>
          <p:cNvGrpSpPr>
            <a:grpSpLocks/>
          </p:cNvGrpSpPr>
          <p:nvPr/>
        </p:nvGrpSpPr>
        <p:grpSpPr bwMode="auto">
          <a:xfrm>
            <a:off x="2830513" y="2446338"/>
            <a:ext cx="1684337" cy="2411412"/>
            <a:chOff x="2830809" y="2508670"/>
            <a:chExt cx="1684800" cy="2411541"/>
          </a:xfrm>
        </p:grpSpPr>
        <p:sp>
          <p:nvSpPr>
            <p:cNvPr id="72" name="矩形 71"/>
            <p:cNvSpPr/>
            <p:nvPr/>
          </p:nvSpPr>
          <p:spPr>
            <a:xfrm>
              <a:off x="2830809" y="2508670"/>
              <a:ext cx="1684800" cy="2411541"/>
            </a:xfrm>
            <a:prstGeom prst="rect">
              <a:avLst/>
            </a:prstGeom>
            <a:noFill/>
            <a:ln w="15875">
              <a:solidFill>
                <a:srgbClr val="0070C0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</a:endParaRPr>
            </a:p>
          </p:txBody>
        </p:sp>
        <p:sp>
          <p:nvSpPr>
            <p:cNvPr id="19486" name="TextBox 146"/>
            <p:cNvSpPr txBox="1">
              <a:spLocks noChangeArrowheads="1"/>
            </p:cNvSpPr>
            <p:nvPr/>
          </p:nvSpPr>
          <p:spPr bwMode="auto">
            <a:xfrm>
              <a:off x="2853040" y="3172119"/>
              <a:ext cx="1621283" cy="5231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单击添加文本</a:t>
              </a:r>
              <a:endParaRPr lang="en-US" altLang="zh-CN" sz="1400" b="1">
                <a:solidFill>
                  <a:srgbClr val="0070C0"/>
                </a:solidFill>
                <a:latin typeface="微软雅黑"/>
                <a:ea typeface="微软雅黑"/>
                <a:cs typeface="微软雅黑"/>
              </a:endParaRPr>
            </a:p>
            <a:p>
              <a:pPr algn="ctr"/>
              <a:r>
                <a:rPr lang="en-US" altLang="zh-CN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… …</a:t>
              </a: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2895914" y="3043686"/>
              <a:ext cx="1554590" cy="0"/>
            </a:xfrm>
            <a:prstGeom prst="line">
              <a:avLst/>
            </a:prstGeom>
            <a:ln w="12700">
              <a:solidFill>
                <a:srgbClr val="0070C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88" name="TextBox 146"/>
            <p:cNvSpPr txBox="1">
              <a:spLocks noChangeArrowheads="1"/>
            </p:cNvSpPr>
            <p:nvPr/>
          </p:nvSpPr>
          <p:spPr bwMode="auto">
            <a:xfrm>
              <a:off x="2862568" y="2635646"/>
              <a:ext cx="1621283" cy="3077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单击此处添加标题</a:t>
              </a:r>
              <a:endParaRPr lang="en-US" altLang="zh-CN" sz="1400" b="1">
                <a:solidFill>
                  <a:srgbClr val="0070C0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grpSp>
        <p:nvGrpSpPr>
          <p:cNvPr id="76" name="组合 87"/>
          <p:cNvGrpSpPr>
            <a:grpSpLocks/>
          </p:cNvGrpSpPr>
          <p:nvPr/>
        </p:nvGrpSpPr>
        <p:grpSpPr bwMode="auto">
          <a:xfrm>
            <a:off x="4629150" y="2446338"/>
            <a:ext cx="1684338" cy="2411412"/>
            <a:chOff x="4628390" y="2508670"/>
            <a:chExt cx="1684800" cy="2411541"/>
          </a:xfrm>
        </p:grpSpPr>
        <p:sp>
          <p:nvSpPr>
            <p:cNvPr id="77" name="矩形 76"/>
            <p:cNvSpPr/>
            <p:nvPr/>
          </p:nvSpPr>
          <p:spPr>
            <a:xfrm>
              <a:off x="4628390" y="2508670"/>
              <a:ext cx="1684800" cy="2411541"/>
            </a:xfrm>
            <a:prstGeom prst="rect">
              <a:avLst/>
            </a:prstGeom>
            <a:noFill/>
            <a:ln w="15875">
              <a:solidFill>
                <a:srgbClr val="0070C0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</a:endParaRPr>
            </a:p>
          </p:txBody>
        </p:sp>
        <p:sp>
          <p:nvSpPr>
            <p:cNvPr id="19482" name="TextBox 146"/>
            <p:cNvSpPr txBox="1">
              <a:spLocks noChangeArrowheads="1"/>
            </p:cNvSpPr>
            <p:nvPr/>
          </p:nvSpPr>
          <p:spPr bwMode="auto">
            <a:xfrm>
              <a:off x="4650621" y="3172119"/>
              <a:ext cx="1621283" cy="5231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单击添加文本</a:t>
              </a:r>
              <a:endParaRPr lang="en-US" altLang="zh-CN" sz="1400" b="1">
                <a:solidFill>
                  <a:srgbClr val="0070C0"/>
                </a:solidFill>
                <a:latin typeface="微软雅黑"/>
                <a:ea typeface="微软雅黑"/>
                <a:cs typeface="微软雅黑"/>
              </a:endParaRPr>
            </a:p>
            <a:p>
              <a:pPr algn="ctr"/>
              <a:r>
                <a:rPr lang="en-US" altLang="zh-CN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… …</a:t>
              </a: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4693496" y="3043686"/>
              <a:ext cx="1554588" cy="0"/>
            </a:xfrm>
            <a:prstGeom prst="line">
              <a:avLst/>
            </a:prstGeom>
            <a:ln w="12700">
              <a:solidFill>
                <a:srgbClr val="0070C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84" name="TextBox 146"/>
            <p:cNvSpPr txBox="1">
              <a:spLocks noChangeArrowheads="1"/>
            </p:cNvSpPr>
            <p:nvPr/>
          </p:nvSpPr>
          <p:spPr bwMode="auto">
            <a:xfrm>
              <a:off x="4660149" y="2635646"/>
              <a:ext cx="1621283" cy="3077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单击此处添加标题</a:t>
              </a:r>
              <a:endParaRPr lang="en-US" altLang="zh-CN" sz="1400" b="1">
                <a:solidFill>
                  <a:srgbClr val="0070C0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grpSp>
        <p:nvGrpSpPr>
          <p:cNvPr id="81" name="组合 88"/>
          <p:cNvGrpSpPr>
            <a:grpSpLocks/>
          </p:cNvGrpSpPr>
          <p:nvPr/>
        </p:nvGrpSpPr>
        <p:grpSpPr bwMode="auto">
          <a:xfrm>
            <a:off x="6426200" y="2446338"/>
            <a:ext cx="1684338" cy="2411412"/>
            <a:chOff x="6425973" y="2508670"/>
            <a:chExt cx="1684800" cy="2411541"/>
          </a:xfrm>
        </p:grpSpPr>
        <p:sp>
          <p:nvSpPr>
            <p:cNvPr id="82" name="矩形 81"/>
            <p:cNvSpPr/>
            <p:nvPr/>
          </p:nvSpPr>
          <p:spPr>
            <a:xfrm>
              <a:off x="6425973" y="2508670"/>
              <a:ext cx="1684800" cy="2411541"/>
            </a:xfrm>
            <a:prstGeom prst="rect">
              <a:avLst/>
            </a:prstGeom>
            <a:noFill/>
            <a:ln w="15875">
              <a:solidFill>
                <a:srgbClr val="0070C0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</a:endParaRPr>
            </a:p>
          </p:txBody>
        </p:sp>
        <p:sp>
          <p:nvSpPr>
            <p:cNvPr id="19478" name="TextBox 146"/>
            <p:cNvSpPr txBox="1">
              <a:spLocks noChangeArrowheads="1"/>
            </p:cNvSpPr>
            <p:nvPr/>
          </p:nvSpPr>
          <p:spPr bwMode="auto">
            <a:xfrm>
              <a:off x="6448204" y="3172119"/>
              <a:ext cx="1621283" cy="5231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单击添加文本</a:t>
              </a:r>
              <a:endParaRPr lang="en-US" altLang="zh-CN" sz="1400" b="1">
                <a:solidFill>
                  <a:srgbClr val="0070C0"/>
                </a:solidFill>
                <a:latin typeface="微软雅黑"/>
                <a:ea typeface="微软雅黑"/>
                <a:cs typeface="微软雅黑"/>
              </a:endParaRPr>
            </a:p>
            <a:p>
              <a:pPr algn="ctr"/>
              <a:r>
                <a:rPr lang="en-US" altLang="zh-CN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… …</a:t>
              </a:r>
            </a:p>
          </p:txBody>
        </p:sp>
        <p:cxnSp>
          <p:nvCxnSpPr>
            <p:cNvPr id="84" name="直接连接符 83"/>
            <p:cNvCxnSpPr/>
            <p:nvPr/>
          </p:nvCxnSpPr>
          <p:spPr>
            <a:xfrm>
              <a:off x="6491079" y="3043686"/>
              <a:ext cx="1554588" cy="0"/>
            </a:xfrm>
            <a:prstGeom prst="line">
              <a:avLst/>
            </a:prstGeom>
            <a:ln w="12700">
              <a:solidFill>
                <a:srgbClr val="0070C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80" name="TextBox 146"/>
            <p:cNvSpPr txBox="1">
              <a:spLocks noChangeArrowheads="1"/>
            </p:cNvSpPr>
            <p:nvPr/>
          </p:nvSpPr>
          <p:spPr bwMode="auto">
            <a:xfrm>
              <a:off x="6457732" y="2635646"/>
              <a:ext cx="1621283" cy="3077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单击此处添加标题</a:t>
              </a:r>
              <a:endParaRPr lang="en-US" altLang="zh-CN" sz="1400" b="1">
                <a:solidFill>
                  <a:srgbClr val="0070C0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2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8313" y="71438"/>
            <a:ext cx="8675687" cy="4841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71438"/>
            <a:ext cx="377825" cy="484187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36513" y="5046663"/>
            <a:ext cx="9180513" cy="46037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6227763" y="93663"/>
            <a:ext cx="3384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点击此处添加标题</a:t>
            </a:r>
          </a:p>
        </p:txBody>
      </p:sp>
      <p:sp>
        <p:nvSpPr>
          <p:cNvPr id="8" name="Arc 3"/>
          <p:cNvSpPr>
            <a:spLocks noChangeAspect="1"/>
          </p:cNvSpPr>
          <p:nvPr/>
        </p:nvSpPr>
        <p:spPr bwMode="auto">
          <a:xfrm>
            <a:off x="-307905" y="-247826"/>
            <a:ext cx="1079993" cy="1080000"/>
          </a:xfrm>
          <a:prstGeom prst="donut">
            <a:avLst>
              <a:gd name="adj" fmla="val 8456"/>
            </a:avLst>
          </a:prstGeom>
          <a:solidFill>
            <a:schemeClr val="bg1">
              <a:lumMod val="65000"/>
              <a:alpha val="15000"/>
            </a:schemeClr>
          </a:solidFill>
          <a:ln w="19050">
            <a:noFill/>
          </a:ln>
          <a:effectLst/>
          <a:scene3d>
            <a:camera prst="orthographicFront"/>
            <a:lightRig rig="flat" dir="t"/>
          </a:scene3d>
          <a:sp3d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Arc 3"/>
          <p:cNvSpPr>
            <a:spLocks noChangeAspect="1"/>
          </p:cNvSpPr>
          <p:nvPr/>
        </p:nvSpPr>
        <p:spPr bwMode="auto">
          <a:xfrm>
            <a:off x="-113507" y="-53426"/>
            <a:ext cx="691196" cy="691200"/>
          </a:xfrm>
          <a:prstGeom prst="donut">
            <a:avLst>
              <a:gd name="adj" fmla="val 13266"/>
            </a:avLst>
          </a:prstGeom>
          <a:solidFill>
            <a:schemeClr val="bg1">
              <a:lumMod val="65000"/>
              <a:alpha val="35000"/>
            </a:schemeClr>
          </a:solidFill>
          <a:ln w="19050">
            <a:noFill/>
          </a:ln>
          <a:effectLst/>
          <a:scene3d>
            <a:camera prst="orthographicFront"/>
            <a:lightRig rig="flat" dir="t"/>
          </a:scene3d>
          <a:sp3d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Arc 3"/>
          <p:cNvSpPr>
            <a:spLocks noChangeAspect="1"/>
          </p:cNvSpPr>
          <p:nvPr/>
        </p:nvSpPr>
        <p:spPr bwMode="auto">
          <a:xfrm>
            <a:off x="80892" y="140974"/>
            <a:ext cx="302398" cy="302400"/>
          </a:xfrm>
          <a:prstGeom prst="donut">
            <a:avLst>
              <a:gd name="adj" fmla="val 28397"/>
            </a:avLst>
          </a:prstGeom>
          <a:solidFill>
            <a:schemeClr val="bg1">
              <a:lumMod val="65000"/>
              <a:alpha val="65000"/>
            </a:schemeClr>
          </a:solidFill>
          <a:ln w="19050">
            <a:noFill/>
          </a:ln>
          <a:effectLst/>
          <a:scene3d>
            <a:camera prst="orthographicFront"/>
            <a:lightRig rig="flat" dir="t"/>
          </a:scene3d>
          <a:sp3d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3813" y="-19050"/>
            <a:ext cx="419101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400" b="1">
                <a:solidFill>
                  <a:srgbClr val="0070C0"/>
                </a:solidFill>
                <a:latin typeface="Cooper Std Black" pitchFamily="18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 smtClean="0">
                <a:solidFill>
                  <a:schemeClr val="bg1"/>
                </a:solidFill>
                <a:latin typeface="+mj-lt"/>
                <a:ea typeface="+mn-ea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  <a:ea typeface="+mn-ea"/>
            </a:endParaRPr>
          </a:p>
        </p:txBody>
      </p:sp>
      <p:grpSp>
        <p:nvGrpSpPr>
          <p:cNvPr id="86" name="组合 56"/>
          <p:cNvGrpSpPr>
            <a:grpSpLocks/>
          </p:cNvGrpSpPr>
          <p:nvPr/>
        </p:nvGrpSpPr>
        <p:grpSpPr bwMode="auto">
          <a:xfrm>
            <a:off x="1087438" y="1373188"/>
            <a:ext cx="2754312" cy="2754312"/>
            <a:chOff x="1222170" y="1373784"/>
            <a:chExt cx="2754000" cy="2754000"/>
          </a:xfrm>
        </p:grpSpPr>
        <p:grpSp>
          <p:nvGrpSpPr>
            <p:cNvPr id="20517" name="组合 28"/>
            <p:cNvGrpSpPr>
              <a:grpSpLocks/>
            </p:cNvGrpSpPr>
            <p:nvPr/>
          </p:nvGrpSpPr>
          <p:grpSpPr bwMode="auto">
            <a:xfrm>
              <a:off x="1222170" y="1373784"/>
              <a:ext cx="2754000" cy="2754000"/>
              <a:chOff x="817310" y="2201172"/>
              <a:chExt cx="3060000" cy="3060000"/>
            </a:xfrm>
          </p:grpSpPr>
          <p:sp>
            <p:nvSpPr>
              <p:cNvPr id="89" name="椭圆 30"/>
              <p:cNvSpPr>
                <a:spLocks noChangeAspect="1"/>
              </p:cNvSpPr>
              <p:nvPr/>
            </p:nvSpPr>
            <p:spPr bwMode="auto">
              <a:xfrm>
                <a:off x="1051880" y="2435742"/>
                <a:ext cx="2590860" cy="2590860"/>
              </a:xfrm>
              <a:prstGeom prst="ellipse">
                <a:avLst/>
              </a:prstGeom>
              <a:solidFill>
                <a:schemeClr val="bg1">
                  <a:lumMod val="50000"/>
                  <a:alpha val="79999"/>
                </a:schemeClr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latin typeface="Calibri" pitchFamily="34" charset="0"/>
                  <a:ea typeface="+mn-ea"/>
                </a:endParaRPr>
              </a:p>
            </p:txBody>
          </p:sp>
          <p:sp>
            <p:nvSpPr>
              <p:cNvPr id="90" name="椭圆 89"/>
              <p:cNvSpPr>
                <a:spLocks noChangeAspect="1"/>
              </p:cNvSpPr>
              <p:nvPr/>
            </p:nvSpPr>
            <p:spPr>
              <a:xfrm>
                <a:off x="817310" y="2201172"/>
                <a:ext cx="3060000" cy="3060000"/>
              </a:xfrm>
              <a:prstGeom prst="ellipse">
                <a:avLst/>
              </a:pr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518" name="Rectangle 13"/>
            <p:cNvSpPr>
              <a:spLocks noChangeArrowheads="1"/>
            </p:cNvSpPr>
            <p:nvPr/>
          </p:nvSpPr>
          <p:spPr bwMode="auto">
            <a:xfrm>
              <a:off x="1912654" y="2397605"/>
              <a:ext cx="1373032" cy="706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单击此处添加标题</a:t>
              </a:r>
            </a:p>
          </p:txBody>
        </p:sp>
      </p:grpSp>
      <p:grpSp>
        <p:nvGrpSpPr>
          <p:cNvPr id="91" name="组合 57"/>
          <p:cNvGrpSpPr>
            <a:grpSpLocks/>
          </p:cNvGrpSpPr>
          <p:nvPr/>
        </p:nvGrpSpPr>
        <p:grpSpPr bwMode="auto">
          <a:xfrm>
            <a:off x="3414713" y="1390650"/>
            <a:ext cx="4371975" cy="754063"/>
            <a:chOff x="3549824" y="1390483"/>
            <a:chExt cx="4372005" cy="753960"/>
          </a:xfrm>
        </p:grpSpPr>
        <p:sp>
          <p:nvSpPr>
            <p:cNvPr id="20514" name="矩形 33"/>
            <p:cNvSpPr>
              <a:spLocks/>
            </p:cNvSpPr>
            <p:nvPr/>
          </p:nvSpPr>
          <p:spPr bwMode="auto">
            <a:xfrm>
              <a:off x="3549824" y="1390483"/>
              <a:ext cx="4372005" cy="388800"/>
            </a:xfrm>
            <a:prstGeom prst="rect">
              <a:avLst/>
            </a:prstGeom>
            <a:solidFill>
              <a:srgbClr val="F02079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bg1"/>
                </a:solidFill>
                <a:latin typeface="Calibri" pitchFamily="34" charset="0"/>
                <a:ea typeface="微软雅黑"/>
                <a:cs typeface="微软雅黑"/>
              </a:endParaRPr>
            </a:p>
          </p:txBody>
        </p:sp>
        <p:sp>
          <p:nvSpPr>
            <p:cNvPr id="20515" name="TextBox 146"/>
            <p:cNvSpPr txBox="1">
              <a:spLocks noChangeArrowheads="1"/>
            </p:cNvSpPr>
            <p:nvPr/>
          </p:nvSpPr>
          <p:spPr bwMode="auto">
            <a:xfrm>
              <a:off x="3742706" y="1446383"/>
              <a:ext cx="1911600" cy="307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单击此处添加标题</a:t>
              </a:r>
              <a:endParaRPr lang="en-US" altLang="zh-CN" sz="1400">
                <a:solidFill>
                  <a:schemeClr val="bg1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0516" name="TextBox 146"/>
            <p:cNvSpPr txBox="1">
              <a:spLocks noChangeArrowheads="1"/>
            </p:cNvSpPr>
            <p:nvPr/>
          </p:nvSpPr>
          <p:spPr bwMode="auto">
            <a:xfrm>
              <a:off x="3889551" y="1836627"/>
              <a:ext cx="4032278" cy="307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单击添加文本 </a:t>
              </a:r>
              <a:r>
                <a:rPr lang="en-US" altLang="zh-CN" sz="1400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… …</a:t>
              </a:r>
            </a:p>
          </p:txBody>
        </p:sp>
      </p:grpSp>
      <p:grpSp>
        <p:nvGrpSpPr>
          <p:cNvPr id="95" name="组合 58"/>
          <p:cNvGrpSpPr>
            <a:grpSpLocks/>
          </p:cNvGrpSpPr>
          <p:nvPr/>
        </p:nvGrpSpPr>
        <p:grpSpPr bwMode="auto">
          <a:xfrm>
            <a:off x="4057650" y="2555875"/>
            <a:ext cx="3729038" cy="749300"/>
            <a:chOff x="4192766" y="2556384"/>
            <a:chExt cx="3729063" cy="749088"/>
          </a:xfrm>
        </p:grpSpPr>
        <p:sp>
          <p:nvSpPr>
            <p:cNvPr id="20511" name="矩形 95"/>
            <p:cNvSpPr>
              <a:spLocks/>
            </p:cNvSpPr>
            <p:nvPr/>
          </p:nvSpPr>
          <p:spPr bwMode="auto">
            <a:xfrm>
              <a:off x="4192766" y="2556384"/>
              <a:ext cx="3729063" cy="388828"/>
            </a:xfrm>
            <a:prstGeom prst="rect">
              <a:avLst/>
            </a:prstGeom>
            <a:solidFill>
              <a:srgbClr val="0070C0">
                <a:alpha val="79999"/>
              </a:srgbClr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Clr>
                  <a:srgbClr val="FF0000"/>
                </a:buClr>
                <a:buSzPct val="70000"/>
              </a:pPr>
              <a:endParaRPr lang="zh-CN" alt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512" name="TextBox 146"/>
            <p:cNvSpPr txBox="1">
              <a:spLocks noChangeArrowheads="1"/>
            </p:cNvSpPr>
            <p:nvPr/>
          </p:nvSpPr>
          <p:spPr bwMode="auto">
            <a:xfrm>
              <a:off x="4448485" y="2596964"/>
              <a:ext cx="1911600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单击此处添加标题</a:t>
              </a:r>
              <a:endParaRPr lang="en-US" altLang="zh-CN" sz="1400">
                <a:solidFill>
                  <a:schemeClr val="bg1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0513" name="TextBox 146"/>
            <p:cNvSpPr txBox="1">
              <a:spLocks noChangeArrowheads="1"/>
            </p:cNvSpPr>
            <p:nvPr/>
          </p:nvSpPr>
          <p:spPr bwMode="auto">
            <a:xfrm>
              <a:off x="4256266" y="2997701"/>
              <a:ext cx="3665563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单击添加文本 </a:t>
              </a:r>
              <a:r>
                <a:rPr lang="en-US" altLang="zh-CN" sz="1400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… …</a:t>
              </a:r>
            </a:p>
          </p:txBody>
        </p:sp>
      </p:grpSp>
      <p:grpSp>
        <p:nvGrpSpPr>
          <p:cNvPr id="99" name="组合 59"/>
          <p:cNvGrpSpPr>
            <a:grpSpLocks/>
          </p:cNvGrpSpPr>
          <p:nvPr/>
        </p:nvGrpSpPr>
        <p:grpSpPr bwMode="auto">
          <a:xfrm>
            <a:off x="3414713" y="3730625"/>
            <a:ext cx="4371975" cy="754063"/>
            <a:chOff x="3549824" y="3731202"/>
            <a:chExt cx="4372005" cy="752798"/>
          </a:xfrm>
        </p:grpSpPr>
        <p:sp>
          <p:nvSpPr>
            <p:cNvPr id="20508" name="矩形 99"/>
            <p:cNvSpPr>
              <a:spLocks/>
            </p:cNvSpPr>
            <p:nvPr/>
          </p:nvSpPr>
          <p:spPr bwMode="auto">
            <a:xfrm>
              <a:off x="3549824" y="3731202"/>
              <a:ext cx="4372005" cy="388286"/>
            </a:xfrm>
            <a:prstGeom prst="rect">
              <a:avLst/>
            </a:prstGeom>
            <a:solidFill>
              <a:srgbClr val="F02079">
                <a:alpha val="79999"/>
              </a:srgbClr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Clr>
                  <a:srgbClr val="FF0000"/>
                </a:buClr>
                <a:buSzPct val="70000"/>
              </a:pPr>
              <a:endParaRPr lang="zh-CN" alt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509" name="TextBox 146"/>
            <p:cNvSpPr txBox="1">
              <a:spLocks noChangeArrowheads="1"/>
            </p:cNvSpPr>
            <p:nvPr/>
          </p:nvSpPr>
          <p:spPr bwMode="auto">
            <a:xfrm>
              <a:off x="3742706" y="3771726"/>
              <a:ext cx="1911600" cy="307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单击此处添加标题</a:t>
              </a:r>
              <a:endParaRPr lang="en-US" altLang="zh-CN" sz="1400">
                <a:solidFill>
                  <a:schemeClr val="bg1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0510" name="TextBox 146"/>
            <p:cNvSpPr txBox="1">
              <a:spLocks noChangeArrowheads="1"/>
            </p:cNvSpPr>
            <p:nvPr/>
          </p:nvSpPr>
          <p:spPr bwMode="auto">
            <a:xfrm>
              <a:off x="3741913" y="4176658"/>
              <a:ext cx="4032278" cy="307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单击添加文本 </a:t>
              </a:r>
              <a:r>
                <a:rPr lang="en-US" altLang="zh-CN" sz="1400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… …</a:t>
              </a:r>
            </a:p>
          </p:txBody>
        </p:sp>
      </p:grpSp>
      <p:grpSp>
        <p:nvGrpSpPr>
          <p:cNvPr id="103" name="组合 53"/>
          <p:cNvGrpSpPr>
            <a:grpSpLocks/>
          </p:cNvGrpSpPr>
          <p:nvPr/>
        </p:nvGrpSpPr>
        <p:grpSpPr bwMode="auto">
          <a:xfrm>
            <a:off x="2741613" y="1214438"/>
            <a:ext cx="741362" cy="741362"/>
            <a:chOff x="2877131" y="1214426"/>
            <a:chExt cx="740914" cy="740914"/>
          </a:xfrm>
        </p:grpSpPr>
        <p:grpSp>
          <p:nvGrpSpPr>
            <p:cNvPr id="20504" name="组合 37"/>
            <p:cNvGrpSpPr>
              <a:grpSpLocks/>
            </p:cNvGrpSpPr>
            <p:nvPr/>
          </p:nvGrpSpPr>
          <p:grpSpPr bwMode="auto">
            <a:xfrm>
              <a:off x="2877131" y="1214426"/>
              <a:ext cx="740914" cy="740914"/>
              <a:chOff x="1026678" y="2401342"/>
              <a:chExt cx="823237" cy="823237"/>
            </a:xfrm>
          </p:grpSpPr>
          <p:sp>
            <p:nvSpPr>
              <p:cNvPr id="20506" name="椭圆 38"/>
              <p:cNvSpPr>
                <a:spLocks noChangeAspect="1"/>
              </p:cNvSpPr>
              <p:nvPr/>
            </p:nvSpPr>
            <p:spPr bwMode="auto">
              <a:xfrm>
                <a:off x="1026678" y="2401342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bg1"/>
                  </a:solidFill>
                  <a:latin typeface="Calibri" pitchFamily="34" charset="0"/>
                  <a:ea typeface="微软雅黑"/>
                  <a:cs typeface="微软雅黑"/>
                </a:endParaRPr>
              </a:p>
            </p:txBody>
          </p:sp>
          <p:sp>
            <p:nvSpPr>
              <p:cNvPr id="20507" name="椭圆 39"/>
              <p:cNvSpPr>
                <a:spLocks noChangeAspect="1"/>
              </p:cNvSpPr>
              <p:nvPr/>
            </p:nvSpPr>
            <p:spPr bwMode="auto">
              <a:xfrm>
                <a:off x="1078297" y="2452964"/>
                <a:ext cx="720000" cy="720000"/>
              </a:xfrm>
              <a:prstGeom prst="ellipse">
                <a:avLst/>
              </a:prstGeom>
              <a:solidFill>
                <a:srgbClr val="F02079"/>
              </a:solidFill>
              <a:ln w="158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bg1"/>
                  </a:solidFill>
                  <a:latin typeface="Calibri" pitchFamily="34" charset="0"/>
                  <a:ea typeface="微软雅黑"/>
                  <a:cs typeface="微软雅黑"/>
                </a:endParaRPr>
              </a:p>
            </p:txBody>
          </p:sp>
        </p:grpSp>
        <p:sp>
          <p:nvSpPr>
            <p:cNvPr id="20505" name="Rectangle 13"/>
            <p:cNvSpPr>
              <a:spLocks noChangeArrowheads="1"/>
            </p:cNvSpPr>
            <p:nvPr/>
          </p:nvSpPr>
          <p:spPr bwMode="auto">
            <a:xfrm>
              <a:off x="2994568" y="1384828"/>
              <a:ext cx="5060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Calibri" pitchFamily="34" charset="0"/>
                  <a:ea typeface="微软雅黑"/>
                  <a:cs typeface="微软雅黑"/>
                </a:rPr>
                <a:t>1</a:t>
              </a:r>
              <a:endParaRPr lang="zh-CN" altLang="en-US" sz="2000" b="1">
                <a:solidFill>
                  <a:schemeClr val="bg1"/>
                </a:solidFill>
                <a:latin typeface="Calibri" pitchFamily="34" charset="0"/>
                <a:ea typeface="微软雅黑"/>
                <a:cs typeface="微软雅黑"/>
              </a:endParaRPr>
            </a:p>
          </p:txBody>
        </p:sp>
      </p:grpSp>
      <p:grpSp>
        <p:nvGrpSpPr>
          <p:cNvPr id="108" name="组合 54"/>
          <p:cNvGrpSpPr>
            <a:grpSpLocks/>
          </p:cNvGrpSpPr>
          <p:nvPr/>
        </p:nvGrpSpPr>
        <p:grpSpPr bwMode="auto">
          <a:xfrm>
            <a:off x="3449638" y="2381250"/>
            <a:ext cx="741362" cy="739775"/>
            <a:chOff x="3584829" y="2380790"/>
            <a:chExt cx="739990" cy="739990"/>
          </a:xfrm>
        </p:grpSpPr>
        <p:grpSp>
          <p:nvGrpSpPr>
            <p:cNvPr id="20500" name="组合 34"/>
            <p:cNvGrpSpPr>
              <a:grpSpLocks/>
            </p:cNvGrpSpPr>
            <p:nvPr/>
          </p:nvGrpSpPr>
          <p:grpSpPr bwMode="auto">
            <a:xfrm>
              <a:off x="3584829" y="2380790"/>
              <a:ext cx="739990" cy="739990"/>
              <a:chOff x="4396580" y="2306605"/>
              <a:chExt cx="822211" cy="822211"/>
            </a:xfrm>
          </p:grpSpPr>
          <p:sp>
            <p:nvSpPr>
              <p:cNvPr id="20502" name="椭圆 35"/>
              <p:cNvSpPr>
                <a:spLocks noChangeAspect="1"/>
              </p:cNvSpPr>
              <p:nvPr/>
            </p:nvSpPr>
            <p:spPr bwMode="auto">
              <a:xfrm>
                <a:off x="4396580" y="2306605"/>
                <a:ext cx="822211" cy="82221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bg1"/>
                  </a:solidFill>
                  <a:latin typeface="Calibri" pitchFamily="34" charset="0"/>
                  <a:ea typeface="微软雅黑"/>
                  <a:cs typeface="微软雅黑"/>
                </a:endParaRPr>
              </a:p>
            </p:txBody>
          </p:sp>
          <p:sp>
            <p:nvSpPr>
              <p:cNvPr id="20503" name="椭圆 111"/>
              <p:cNvSpPr>
                <a:spLocks noChangeAspect="1"/>
              </p:cNvSpPr>
              <p:nvPr/>
            </p:nvSpPr>
            <p:spPr bwMode="auto">
              <a:xfrm>
                <a:off x="4447638" y="2357773"/>
                <a:ext cx="720096" cy="719876"/>
              </a:xfrm>
              <a:prstGeom prst="ellipse">
                <a:avLst/>
              </a:prstGeom>
              <a:solidFill>
                <a:srgbClr val="0070C0">
                  <a:alpha val="79999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buClr>
                    <a:srgbClr val="FF0000"/>
                  </a:buClr>
                  <a:buSzPct val="70000"/>
                </a:pPr>
                <a:endParaRPr lang="zh-CN" altLang="en-US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0501" name="Rectangle 13"/>
            <p:cNvSpPr>
              <a:spLocks noChangeArrowheads="1"/>
            </p:cNvSpPr>
            <p:nvPr/>
          </p:nvSpPr>
          <p:spPr bwMode="auto">
            <a:xfrm>
              <a:off x="3695748" y="2550702"/>
              <a:ext cx="518151" cy="400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Calibri" pitchFamily="34" charset="0"/>
                  <a:ea typeface="微软雅黑"/>
                  <a:cs typeface="微软雅黑"/>
                </a:rPr>
                <a:t>2</a:t>
              </a:r>
              <a:endParaRPr lang="zh-CN" altLang="en-US" sz="2000" b="1">
                <a:solidFill>
                  <a:schemeClr val="bg1"/>
                </a:solidFill>
                <a:latin typeface="Calibri" pitchFamily="34" charset="0"/>
                <a:ea typeface="微软雅黑"/>
                <a:cs typeface="微软雅黑"/>
              </a:endParaRPr>
            </a:p>
          </p:txBody>
        </p:sp>
      </p:grpSp>
      <p:grpSp>
        <p:nvGrpSpPr>
          <p:cNvPr id="113" name="组合 55"/>
          <p:cNvGrpSpPr>
            <a:grpSpLocks/>
          </p:cNvGrpSpPr>
          <p:nvPr/>
        </p:nvGrpSpPr>
        <p:grpSpPr bwMode="auto">
          <a:xfrm>
            <a:off x="2741613" y="3556000"/>
            <a:ext cx="741362" cy="739775"/>
            <a:chOff x="2877529" y="3555541"/>
            <a:chExt cx="740120" cy="740120"/>
          </a:xfrm>
        </p:grpSpPr>
        <p:grpSp>
          <p:nvGrpSpPr>
            <p:cNvPr id="20496" name="组合 40"/>
            <p:cNvGrpSpPr>
              <a:grpSpLocks/>
            </p:cNvGrpSpPr>
            <p:nvPr/>
          </p:nvGrpSpPr>
          <p:grpSpPr bwMode="auto">
            <a:xfrm>
              <a:off x="2877529" y="3555541"/>
              <a:ext cx="740120" cy="740120"/>
              <a:chOff x="4396507" y="3324383"/>
              <a:chExt cx="822355" cy="822355"/>
            </a:xfrm>
          </p:grpSpPr>
          <p:sp>
            <p:nvSpPr>
              <p:cNvPr id="20498" name="椭圆 41"/>
              <p:cNvSpPr>
                <a:spLocks noChangeAspect="1"/>
              </p:cNvSpPr>
              <p:nvPr/>
            </p:nvSpPr>
            <p:spPr bwMode="auto">
              <a:xfrm>
                <a:off x="4396507" y="3324383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bg1"/>
                  </a:solidFill>
                  <a:latin typeface="Calibri" pitchFamily="34" charset="0"/>
                  <a:ea typeface="微软雅黑"/>
                  <a:cs typeface="微软雅黑"/>
                </a:endParaRPr>
              </a:p>
            </p:txBody>
          </p:sp>
          <p:sp>
            <p:nvSpPr>
              <p:cNvPr id="20499" name="椭圆 116"/>
              <p:cNvSpPr>
                <a:spLocks noChangeAspect="1"/>
              </p:cNvSpPr>
              <p:nvPr/>
            </p:nvSpPr>
            <p:spPr bwMode="auto">
              <a:xfrm>
                <a:off x="4447573" y="3375560"/>
                <a:ext cx="720222" cy="720002"/>
              </a:xfrm>
              <a:prstGeom prst="ellipse">
                <a:avLst/>
              </a:prstGeom>
              <a:solidFill>
                <a:srgbClr val="F02079">
                  <a:alpha val="79999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buClr>
                    <a:srgbClr val="FF0000"/>
                  </a:buClr>
                  <a:buSzPct val="70000"/>
                </a:pPr>
                <a:endParaRPr lang="zh-CN" altLang="en-US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0497" name="Rectangle 13"/>
            <p:cNvSpPr>
              <a:spLocks noChangeArrowheads="1"/>
            </p:cNvSpPr>
            <p:nvPr/>
          </p:nvSpPr>
          <p:spPr bwMode="auto">
            <a:xfrm>
              <a:off x="2994807" y="3725483"/>
              <a:ext cx="505564" cy="40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Calibri" pitchFamily="34" charset="0"/>
                  <a:ea typeface="微软雅黑"/>
                  <a:cs typeface="微软雅黑"/>
                </a:rPr>
                <a:t>3</a:t>
              </a:r>
              <a:endParaRPr lang="zh-CN" altLang="en-US" sz="2000" b="1">
                <a:solidFill>
                  <a:schemeClr val="bg1"/>
                </a:solidFill>
                <a:latin typeface="Calibri" pitchFamily="34" charset="0"/>
                <a:ea typeface="微软雅黑"/>
                <a:cs typeface="微软雅黑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8313" y="71438"/>
            <a:ext cx="8675687" cy="4841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71438"/>
            <a:ext cx="377825" cy="484187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36513" y="5046663"/>
            <a:ext cx="9180513" cy="46037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6227763" y="93663"/>
            <a:ext cx="3384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点击此处添加标题</a:t>
            </a:r>
          </a:p>
        </p:txBody>
      </p:sp>
      <p:sp>
        <p:nvSpPr>
          <p:cNvPr id="8" name="Arc 3"/>
          <p:cNvSpPr>
            <a:spLocks noChangeAspect="1"/>
          </p:cNvSpPr>
          <p:nvPr/>
        </p:nvSpPr>
        <p:spPr bwMode="auto">
          <a:xfrm>
            <a:off x="-307905" y="-247826"/>
            <a:ext cx="1079993" cy="1080000"/>
          </a:xfrm>
          <a:prstGeom prst="donut">
            <a:avLst>
              <a:gd name="adj" fmla="val 8456"/>
            </a:avLst>
          </a:prstGeom>
          <a:solidFill>
            <a:schemeClr val="bg1">
              <a:lumMod val="65000"/>
              <a:alpha val="15000"/>
            </a:schemeClr>
          </a:solidFill>
          <a:ln w="19050">
            <a:noFill/>
          </a:ln>
          <a:effectLst/>
          <a:scene3d>
            <a:camera prst="orthographicFront"/>
            <a:lightRig rig="flat" dir="t"/>
          </a:scene3d>
          <a:sp3d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Arc 3"/>
          <p:cNvSpPr>
            <a:spLocks noChangeAspect="1"/>
          </p:cNvSpPr>
          <p:nvPr/>
        </p:nvSpPr>
        <p:spPr bwMode="auto">
          <a:xfrm>
            <a:off x="-113507" y="-53426"/>
            <a:ext cx="691196" cy="691200"/>
          </a:xfrm>
          <a:prstGeom prst="donut">
            <a:avLst>
              <a:gd name="adj" fmla="val 13266"/>
            </a:avLst>
          </a:prstGeom>
          <a:solidFill>
            <a:schemeClr val="bg1">
              <a:lumMod val="65000"/>
              <a:alpha val="35000"/>
            </a:schemeClr>
          </a:solidFill>
          <a:ln w="19050">
            <a:noFill/>
          </a:ln>
          <a:effectLst/>
          <a:scene3d>
            <a:camera prst="orthographicFront"/>
            <a:lightRig rig="flat" dir="t"/>
          </a:scene3d>
          <a:sp3d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Arc 3"/>
          <p:cNvSpPr>
            <a:spLocks noChangeAspect="1"/>
          </p:cNvSpPr>
          <p:nvPr/>
        </p:nvSpPr>
        <p:spPr bwMode="auto">
          <a:xfrm>
            <a:off x="80892" y="140974"/>
            <a:ext cx="302398" cy="302400"/>
          </a:xfrm>
          <a:prstGeom prst="donut">
            <a:avLst>
              <a:gd name="adj" fmla="val 28397"/>
            </a:avLst>
          </a:prstGeom>
          <a:solidFill>
            <a:schemeClr val="bg1">
              <a:lumMod val="65000"/>
              <a:alpha val="65000"/>
            </a:schemeClr>
          </a:solidFill>
          <a:ln w="19050">
            <a:noFill/>
          </a:ln>
          <a:effectLst/>
          <a:scene3d>
            <a:camera prst="orthographicFront"/>
            <a:lightRig rig="flat" dir="t"/>
          </a:scene3d>
          <a:sp3d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3813" y="-19050"/>
            <a:ext cx="419101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400" b="1">
                <a:solidFill>
                  <a:srgbClr val="0070C0"/>
                </a:solidFill>
                <a:latin typeface="Cooper Std Black" pitchFamily="18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 smtClean="0">
                <a:solidFill>
                  <a:schemeClr val="bg1"/>
                </a:solidFill>
                <a:latin typeface="+mj-lt"/>
                <a:ea typeface="+mn-ea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+mj-lt"/>
              <a:ea typeface="+mn-ea"/>
            </a:endParaRPr>
          </a:p>
        </p:txBody>
      </p:sp>
      <p:grpSp>
        <p:nvGrpSpPr>
          <p:cNvPr id="42" name="组合 61"/>
          <p:cNvGrpSpPr>
            <a:grpSpLocks/>
          </p:cNvGrpSpPr>
          <p:nvPr/>
        </p:nvGrpSpPr>
        <p:grpSpPr bwMode="auto">
          <a:xfrm>
            <a:off x="5162550" y="1966913"/>
            <a:ext cx="3552825" cy="2366962"/>
            <a:chOff x="5162262" y="1966454"/>
            <a:chExt cx="3553141" cy="2367260"/>
          </a:xfrm>
        </p:grpSpPr>
        <p:sp>
          <p:nvSpPr>
            <p:cNvPr id="43" name="任意多边形 42"/>
            <p:cNvSpPr/>
            <p:nvPr/>
          </p:nvSpPr>
          <p:spPr>
            <a:xfrm flipH="1">
              <a:off x="5162262" y="1966454"/>
              <a:ext cx="1187556" cy="252444"/>
            </a:xfrm>
            <a:custGeom>
              <a:avLst/>
              <a:gdLst>
                <a:gd name="connsiteX0" fmla="*/ 1248228 w 1248228"/>
                <a:gd name="connsiteY0" fmla="*/ 0 h 290286"/>
                <a:gd name="connsiteX1" fmla="*/ 464457 w 1248228"/>
                <a:gd name="connsiteY1" fmla="*/ 0 h 290286"/>
                <a:gd name="connsiteX2" fmla="*/ 0 w 1248228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noFill/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5162262" y="4081270"/>
              <a:ext cx="1187556" cy="252444"/>
            </a:xfrm>
            <a:custGeom>
              <a:avLst/>
              <a:gdLst>
                <a:gd name="connsiteX0" fmla="*/ 1248228 w 1248228"/>
                <a:gd name="connsiteY0" fmla="*/ 0 h 290286"/>
                <a:gd name="connsiteX1" fmla="*/ 464457 w 1248228"/>
                <a:gd name="connsiteY1" fmla="*/ 0 h 290286"/>
                <a:gd name="connsiteX2" fmla="*/ 0 w 1248228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 rot="300000">
              <a:off x="5703648" y="2798409"/>
              <a:ext cx="647758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21300000">
              <a:off x="5703648" y="3587495"/>
              <a:ext cx="647758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6" name="TextBox 146"/>
            <p:cNvSpPr txBox="1">
              <a:spLocks noChangeArrowheads="1"/>
            </p:cNvSpPr>
            <p:nvPr/>
          </p:nvSpPr>
          <p:spPr bwMode="auto">
            <a:xfrm>
              <a:off x="6334137" y="2048775"/>
              <a:ext cx="23812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20% </a:t>
              </a:r>
              <a:r>
                <a:rPr lang="zh-CN" altLang="en-US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单击添加文本</a:t>
              </a:r>
              <a:endParaRPr lang="en-US" altLang="zh-CN" sz="1400" b="1">
                <a:solidFill>
                  <a:srgbClr val="0070C0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1537" name="TextBox 146"/>
            <p:cNvSpPr txBox="1">
              <a:spLocks noChangeArrowheads="1"/>
            </p:cNvSpPr>
            <p:nvPr/>
          </p:nvSpPr>
          <p:spPr bwMode="auto">
            <a:xfrm>
              <a:off x="6333941" y="2672980"/>
              <a:ext cx="2381462" cy="308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6% </a:t>
              </a:r>
              <a:r>
                <a:rPr lang="zh-CN" altLang="en-US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单击添加文本</a:t>
              </a:r>
              <a:endParaRPr lang="en-US" altLang="zh-CN" sz="1400" b="1">
                <a:solidFill>
                  <a:srgbClr val="0070C0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1538" name="TextBox 146"/>
            <p:cNvSpPr txBox="1">
              <a:spLocks noChangeArrowheads="1"/>
            </p:cNvSpPr>
            <p:nvPr/>
          </p:nvSpPr>
          <p:spPr bwMode="auto">
            <a:xfrm>
              <a:off x="6333941" y="3404910"/>
              <a:ext cx="2381462" cy="308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11% </a:t>
              </a:r>
              <a:r>
                <a:rPr lang="zh-CN" altLang="en-US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单击添加文本</a:t>
              </a:r>
              <a:endParaRPr lang="en-US" altLang="zh-CN" sz="1400" b="1">
                <a:solidFill>
                  <a:srgbClr val="0070C0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1539" name="TextBox 146"/>
            <p:cNvSpPr txBox="1">
              <a:spLocks noChangeArrowheads="1"/>
            </p:cNvSpPr>
            <p:nvPr/>
          </p:nvSpPr>
          <p:spPr bwMode="auto">
            <a:xfrm>
              <a:off x="6333941" y="3938377"/>
              <a:ext cx="2381462" cy="308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12% </a:t>
              </a:r>
              <a:r>
                <a:rPr lang="zh-CN" altLang="en-US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单击添加文本</a:t>
              </a:r>
              <a:endParaRPr lang="en-US" altLang="zh-CN" sz="1400" b="1">
                <a:solidFill>
                  <a:srgbClr val="0070C0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grpSp>
        <p:nvGrpSpPr>
          <p:cNvPr id="51" name="组合 60"/>
          <p:cNvGrpSpPr>
            <a:grpSpLocks/>
          </p:cNvGrpSpPr>
          <p:nvPr/>
        </p:nvGrpSpPr>
        <p:grpSpPr bwMode="auto">
          <a:xfrm>
            <a:off x="357188" y="2082800"/>
            <a:ext cx="3562350" cy="2206625"/>
            <a:chOff x="357157" y="2082566"/>
            <a:chExt cx="3561792" cy="2207606"/>
          </a:xfrm>
        </p:grpSpPr>
        <p:sp>
          <p:nvSpPr>
            <p:cNvPr id="52" name="任意多边形 51"/>
            <p:cNvSpPr/>
            <p:nvPr/>
          </p:nvSpPr>
          <p:spPr>
            <a:xfrm>
              <a:off x="2731685" y="2082566"/>
              <a:ext cx="1187264" cy="252525"/>
            </a:xfrm>
            <a:custGeom>
              <a:avLst/>
              <a:gdLst>
                <a:gd name="connsiteX0" fmla="*/ 1248228 w 1248228"/>
                <a:gd name="connsiteY0" fmla="*/ 0 h 290286"/>
                <a:gd name="connsiteX1" fmla="*/ 464457 w 1248228"/>
                <a:gd name="connsiteY1" fmla="*/ 0 h 290286"/>
                <a:gd name="connsiteX2" fmla="*/ 0 w 1248228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 flipV="1">
              <a:off x="2731685" y="4037648"/>
              <a:ext cx="1187264" cy="252524"/>
            </a:xfrm>
            <a:custGeom>
              <a:avLst/>
              <a:gdLst>
                <a:gd name="connsiteX0" fmla="*/ 1248228 w 1248228"/>
                <a:gd name="connsiteY0" fmla="*/ 0 h 290286"/>
                <a:gd name="connsiteX1" fmla="*/ 464457 w 1248228"/>
                <a:gd name="connsiteY1" fmla="*/ 0 h 290286"/>
                <a:gd name="connsiteX2" fmla="*/ 0 w 1248228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0070C0"/>
                </a:solidFill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2731685" y="3338837"/>
              <a:ext cx="64759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9" name="TextBox 146"/>
            <p:cNvSpPr txBox="1">
              <a:spLocks noChangeArrowheads="1"/>
            </p:cNvSpPr>
            <p:nvPr/>
          </p:nvSpPr>
          <p:spPr bwMode="auto">
            <a:xfrm>
              <a:off x="357157" y="3880415"/>
              <a:ext cx="2363417" cy="306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zh-CN" altLang="en-US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单击添加文本 </a:t>
              </a:r>
              <a:r>
                <a:rPr lang="en-US" altLang="zh-CN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14%</a:t>
              </a:r>
            </a:p>
          </p:txBody>
        </p:sp>
        <p:sp>
          <p:nvSpPr>
            <p:cNvPr id="21530" name="TextBox 146"/>
            <p:cNvSpPr txBox="1">
              <a:spLocks noChangeArrowheads="1"/>
            </p:cNvSpPr>
            <p:nvPr/>
          </p:nvSpPr>
          <p:spPr bwMode="auto">
            <a:xfrm>
              <a:off x="357157" y="3184781"/>
              <a:ext cx="2363417" cy="306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zh-CN" altLang="en-US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单击添加文本 </a:t>
              </a:r>
              <a:r>
                <a:rPr lang="en-US" altLang="zh-CN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14%</a:t>
              </a:r>
            </a:p>
          </p:txBody>
        </p:sp>
        <p:sp>
          <p:nvSpPr>
            <p:cNvPr id="21531" name="TextBox 146"/>
            <p:cNvSpPr txBox="1">
              <a:spLocks noChangeArrowheads="1"/>
            </p:cNvSpPr>
            <p:nvPr/>
          </p:nvSpPr>
          <p:spPr bwMode="auto">
            <a:xfrm>
              <a:off x="357157" y="2166741"/>
              <a:ext cx="2363417" cy="3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zh-CN" altLang="en-US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单击添加文本 </a:t>
              </a:r>
              <a:r>
                <a:rPr lang="en-US" altLang="zh-CN" sz="1400" b="1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23%</a:t>
              </a:r>
            </a:p>
          </p:txBody>
        </p:sp>
      </p:grpSp>
      <p:grpSp>
        <p:nvGrpSpPr>
          <p:cNvPr id="58" name="组合 49"/>
          <p:cNvGrpSpPr>
            <a:grpSpLocks/>
          </p:cNvGrpSpPr>
          <p:nvPr/>
        </p:nvGrpSpPr>
        <p:grpSpPr bwMode="auto">
          <a:xfrm>
            <a:off x="3078163" y="1643063"/>
            <a:ext cx="2987675" cy="2987675"/>
            <a:chOff x="3077999" y="1643054"/>
            <a:chExt cx="2988000" cy="2988000"/>
          </a:xfrm>
        </p:grpSpPr>
        <p:sp>
          <p:nvSpPr>
            <p:cNvPr id="59" name="饼形 58"/>
            <p:cNvSpPr>
              <a:spLocks noChangeAspect="1"/>
            </p:cNvSpPr>
            <p:nvPr/>
          </p:nvSpPr>
          <p:spPr>
            <a:xfrm>
              <a:off x="3222477" y="1787532"/>
              <a:ext cx="2699044" cy="2699044"/>
            </a:xfrm>
            <a:prstGeom prst="pie">
              <a:avLst>
                <a:gd name="adj1" fmla="val 19849218"/>
                <a:gd name="adj2" fmla="val 21593211"/>
              </a:avLst>
            </a:prstGeom>
            <a:solidFill>
              <a:schemeClr val="bg1">
                <a:lumMod val="95000"/>
              </a:schemeClr>
            </a:solidFill>
            <a:ln w="12700" algn="ctr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b="1">
                <a:solidFill>
                  <a:srgbClr val="0070C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60" name="饼形 59"/>
            <p:cNvSpPr>
              <a:spLocks noChangeAspect="1"/>
            </p:cNvSpPr>
            <p:nvPr/>
          </p:nvSpPr>
          <p:spPr>
            <a:xfrm>
              <a:off x="3222477" y="1787532"/>
              <a:ext cx="2699044" cy="2699044"/>
            </a:xfrm>
            <a:prstGeom prst="pie">
              <a:avLst>
                <a:gd name="adj1" fmla="val 2413806"/>
                <a:gd name="adj2" fmla="val 5423822"/>
              </a:avLst>
            </a:prstGeom>
            <a:solidFill>
              <a:schemeClr val="bg1">
                <a:lumMod val="75000"/>
              </a:schemeClr>
            </a:solidFill>
            <a:ln w="12700" algn="ctr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b="1">
                <a:solidFill>
                  <a:srgbClr val="0070C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61" name="饼形 60"/>
            <p:cNvSpPr>
              <a:spLocks noChangeAspect="1"/>
            </p:cNvSpPr>
            <p:nvPr/>
          </p:nvSpPr>
          <p:spPr>
            <a:xfrm>
              <a:off x="3222477" y="1787532"/>
              <a:ext cx="2699044" cy="2699044"/>
            </a:xfrm>
            <a:prstGeom prst="pie">
              <a:avLst>
                <a:gd name="adj1" fmla="val 5415830"/>
                <a:gd name="adj2" fmla="val 8607566"/>
              </a:avLst>
            </a:prstGeom>
            <a:solidFill>
              <a:schemeClr val="bg1">
                <a:lumMod val="65000"/>
              </a:schemeClr>
            </a:solidFill>
            <a:ln w="12700" algn="ctr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b="1">
                <a:solidFill>
                  <a:srgbClr val="0070C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62" name="饼形 61"/>
            <p:cNvSpPr>
              <a:spLocks noChangeAspect="1"/>
            </p:cNvSpPr>
            <p:nvPr/>
          </p:nvSpPr>
          <p:spPr>
            <a:xfrm>
              <a:off x="3222477" y="1787532"/>
              <a:ext cx="2699044" cy="2699044"/>
            </a:xfrm>
            <a:prstGeom prst="pie">
              <a:avLst>
                <a:gd name="adj1" fmla="val 8591712"/>
                <a:gd name="adj2" fmla="val 11815002"/>
              </a:avLst>
            </a:prstGeom>
            <a:solidFill>
              <a:schemeClr val="bg1">
                <a:lumMod val="50000"/>
              </a:schemeClr>
            </a:solidFill>
            <a:ln w="12700" algn="ctr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b="1" dirty="0">
                <a:solidFill>
                  <a:srgbClr val="0070C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63" name="饼形 62"/>
            <p:cNvSpPr>
              <a:spLocks noChangeAspect="1"/>
            </p:cNvSpPr>
            <p:nvPr/>
          </p:nvSpPr>
          <p:spPr>
            <a:xfrm>
              <a:off x="3222477" y="1787532"/>
              <a:ext cx="2699044" cy="2699044"/>
            </a:xfrm>
            <a:prstGeom prst="pie">
              <a:avLst>
                <a:gd name="adj1" fmla="val 11829042"/>
                <a:gd name="adj2" fmla="val 16200000"/>
              </a:avLst>
            </a:prstGeom>
            <a:solidFill>
              <a:srgbClr val="0070C0"/>
            </a:solidFill>
            <a:ln w="12700" algn="ctr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b="1" dirty="0">
                <a:solidFill>
                  <a:srgbClr val="0070C0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饼形 63"/>
            <p:cNvSpPr>
              <a:spLocks noChangeAspect="1"/>
            </p:cNvSpPr>
            <p:nvPr/>
          </p:nvSpPr>
          <p:spPr>
            <a:xfrm>
              <a:off x="3222477" y="1787532"/>
              <a:ext cx="2699044" cy="2699044"/>
            </a:xfrm>
            <a:prstGeom prst="pie">
              <a:avLst>
                <a:gd name="adj1" fmla="val 16196841"/>
                <a:gd name="adj2" fmla="val 19859257"/>
              </a:avLst>
            </a:prstGeom>
            <a:solidFill>
              <a:srgbClr val="F02079"/>
            </a:solidFill>
            <a:ln w="15875" algn="ctr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b="1" dirty="0">
                <a:solidFill>
                  <a:srgbClr val="0070C0"/>
                </a:solidFill>
                <a:latin typeface="+mn-lt"/>
                <a:ea typeface="微软雅黑" pitchFamily="34" charset="-122"/>
              </a:endParaRPr>
            </a:p>
          </p:txBody>
        </p:sp>
        <p:grpSp>
          <p:nvGrpSpPr>
            <p:cNvPr id="21523" name="组合 48"/>
            <p:cNvGrpSpPr>
              <a:grpSpLocks/>
            </p:cNvGrpSpPr>
            <p:nvPr/>
          </p:nvGrpSpPr>
          <p:grpSpPr bwMode="auto">
            <a:xfrm>
              <a:off x="3077999" y="1643054"/>
              <a:ext cx="2988000" cy="2988000"/>
              <a:chOff x="3077999" y="1643054"/>
              <a:chExt cx="2988000" cy="2988000"/>
            </a:xfrm>
          </p:grpSpPr>
          <p:sp>
            <p:nvSpPr>
              <p:cNvPr id="66" name="饼形 65"/>
              <p:cNvSpPr>
                <a:spLocks noChangeAspect="1"/>
              </p:cNvSpPr>
              <p:nvPr/>
            </p:nvSpPr>
            <p:spPr>
              <a:xfrm>
                <a:off x="3222477" y="1787532"/>
                <a:ext cx="2699044" cy="2699044"/>
              </a:xfrm>
              <a:prstGeom prst="pie">
                <a:avLst>
                  <a:gd name="adj1" fmla="val 21593878"/>
                  <a:gd name="adj2" fmla="val 2414004"/>
                </a:avLst>
              </a:prstGeom>
              <a:solidFill>
                <a:schemeClr val="bg1">
                  <a:lumMod val="85000"/>
                </a:schemeClr>
              </a:solidFill>
              <a:ln w="12700" algn="ctr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2000" b="1">
                  <a:solidFill>
                    <a:srgbClr val="0070C0"/>
                  </a:solidFill>
                  <a:latin typeface="+mn-lt"/>
                  <a:ea typeface="微软雅黑" pitchFamily="34" charset="-122"/>
                </a:endParaRPr>
              </a:p>
            </p:txBody>
          </p:sp>
          <p:sp>
            <p:nvSpPr>
              <p:cNvPr id="21525" name="椭圆 46"/>
              <p:cNvSpPr>
                <a:spLocks noChangeAspect="1"/>
              </p:cNvSpPr>
              <p:nvPr/>
            </p:nvSpPr>
            <p:spPr bwMode="auto">
              <a:xfrm>
                <a:off x="3077999" y="1643054"/>
                <a:ext cx="2988000" cy="2988000"/>
              </a:xfrm>
              <a:prstGeom prst="ellipse">
                <a:avLst/>
              </a:prstGeom>
              <a:noFill/>
              <a:ln w="15875" algn="ctr">
                <a:solidFill>
                  <a:srgbClr val="0070C0"/>
                </a:solidFill>
                <a:prstDash val="sysDash"/>
                <a:round/>
                <a:headEnd/>
                <a:tailEnd/>
              </a:ln>
            </p:spPr>
            <p:txBody>
              <a:bodyPr anchor="ctr"/>
              <a:lstStyle/>
              <a:p>
                <a:pPr fontAlgn="ctr">
                  <a:buClr>
                    <a:srgbClr val="FF0000"/>
                  </a:buClr>
                  <a:buSzPct val="70000"/>
                </a:pPr>
                <a:endParaRPr lang="zh-CN" altLang="en-US" b="1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68" name="TextBox 146"/>
          <p:cNvSpPr txBox="1">
            <a:spLocks noChangeArrowheads="1"/>
          </p:cNvSpPr>
          <p:nvPr/>
        </p:nvSpPr>
        <p:spPr bwMode="auto">
          <a:xfrm>
            <a:off x="2947988" y="1000125"/>
            <a:ext cx="324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rgbClr val="0070C0"/>
                </a:solidFill>
                <a:latin typeface="微软雅黑"/>
                <a:ea typeface="微软雅黑"/>
                <a:cs typeface="微软雅黑"/>
              </a:rPr>
              <a:t>单击此处添加标题</a:t>
            </a:r>
            <a:endParaRPr lang="en-US" altLang="zh-CN" sz="2000" b="1">
              <a:solidFill>
                <a:srgbClr val="0070C0"/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8313" y="71438"/>
            <a:ext cx="8675687" cy="4841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71438"/>
            <a:ext cx="377825" cy="484187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36513" y="5046663"/>
            <a:ext cx="9180513" cy="46037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6227763" y="93663"/>
            <a:ext cx="3384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点击此处添加标题</a:t>
            </a:r>
          </a:p>
        </p:txBody>
      </p:sp>
      <p:sp>
        <p:nvSpPr>
          <p:cNvPr id="8" name="Arc 3"/>
          <p:cNvSpPr>
            <a:spLocks noChangeAspect="1"/>
          </p:cNvSpPr>
          <p:nvPr/>
        </p:nvSpPr>
        <p:spPr bwMode="auto">
          <a:xfrm>
            <a:off x="-307905" y="-247826"/>
            <a:ext cx="1079993" cy="1080000"/>
          </a:xfrm>
          <a:prstGeom prst="donut">
            <a:avLst>
              <a:gd name="adj" fmla="val 8456"/>
            </a:avLst>
          </a:prstGeom>
          <a:solidFill>
            <a:schemeClr val="bg1">
              <a:lumMod val="65000"/>
              <a:alpha val="15000"/>
            </a:schemeClr>
          </a:solidFill>
          <a:ln w="19050">
            <a:noFill/>
          </a:ln>
          <a:effectLst/>
          <a:scene3d>
            <a:camera prst="orthographicFront"/>
            <a:lightRig rig="flat" dir="t"/>
          </a:scene3d>
          <a:sp3d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Arc 3"/>
          <p:cNvSpPr>
            <a:spLocks noChangeAspect="1"/>
          </p:cNvSpPr>
          <p:nvPr/>
        </p:nvSpPr>
        <p:spPr bwMode="auto">
          <a:xfrm>
            <a:off x="-113507" y="-53426"/>
            <a:ext cx="691196" cy="691200"/>
          </a:xfrm>
          <a:prstGeom prst="donut">
            <a:avLst>
              <a:gd name="adj" fmla="val 13266"/>
            </a:avLst>
          </a:prstGeom>
          <a:solidFill>
            <a:schemeClr val="bg1">
              <a:lumMod val="65000"/>
              <a:alpha val="35000"/>
            </a:schemeClr>
          </a:solidFill>
          <a:ln w="19050">
            <a:noFill/>
          </a:ln>
          <a:effectLst/>
          <a:scene3d>
            <a:camera prst="orthographicFront"/>
            <a:lightRig rig="flat" dir="t"/>
          </a:scene3d>
          <a:sp3d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Arc 3"/>
          <p:cNvSpPr>
            <a:spLocks noChangeAspect="1"/>
          </p:cNvSpPr>
          <p:nvPr/>
        </p:nvSpPr>
        <p:spPr bwMode="auto">
          <a:xfrm>
            <a:off x="80892" y="140974"/>
            <a:ext cx="302398" cy="302400"/>
          </a:xfrm>
          <a:prstGeom prst="donut">
            <a:avLst>
              <a:gd name="adj" fmla="val 28397"/>
            </a:avLst>
          </a:prstGeom>
          <a:solidFill>
            <a:schemeClr val="bg1">
              <a:lumMod val="65000"/>
              <a:alpha val="65000"/>
            </a:schemeClr>
          </a:solidFill>
          <a:ln w="19050">
            <a:noFill/>
          </a:ln>
          <a:effectLst/>
          <a:scene3d>
            <a:camera prst="orthographicFront"/>
            <a:lightRig rig="flat" dir="t"/>
          </a:scene3d>
          <a:sp3d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3813" y="-19050"/>
            <a:ext cx="419101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400" b="1">
                <a:solidFill>
                  <a:srgbClr val="0070C0"/>
                </a:solidFill>
                <a:latin typeface="Cooper Std Black" pitchFamily="18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 smtClean="0">
                <a:solidFill>
                  <a:schemeClr val="bg1"/>
                </a:solidFill>
                <a:latin typeface="+mj-lt"/>
                <a:ea typeface="+mn-ea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+mj-lt"/>
              <a:ea typeface="+mn-ea"/>
            </a:endParaRPr>
          </a:p>
        </p:txBody>
      </p:sp>
      <p:pic>
        <p:nvPicPr>
          <p:cNvPr id="37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150" y="1539875"/>
            <a:ext cx="2700338" cy="196850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grpSp>
        <p:nvGrpSpPr>
          <p:cNvPr id="38" name="组合 10"/>
          <p:cNvGrpSpPr>
            <a:grpSpLocks/>
          </p:cNvGrpSpPr>
          <p:nvPr/>
        </p:nvGrpSpPr>
        <p:grpSpPr bwMode="auto">
          <a:xfrm>
            <a:off x="3624263" y="1463675"/>
            <a:ext cx="4859337" cy="2122488"/>
            <a:chOff x="3888970" y="3198730"/>
            <a:chExt cx="4643470" cy="2122372"/>
          </a:xfrm>
        </p:grpSpPr>
        <p:sp>
          <p:nvSpPr>
            <p:cNvPr id="39" name="矩形 38"/>
            <p:cNvSpPr/>
            <p:nvPr/>
          </p:nvSpPr>
          <p:spPr>
            <a:xfrm>
              <a:off x="3888970" y="3198730"/>
              <a:ext cx="4643470" cy="2122372"/>
            </a:xfrm>
            <a:prstGeom prst="rect">
              <a:avLst/>
            </a:prstGeom>
            <a:noFill/>
            <a:ln w="15875">
              <a:solidFill>
                <a:srgbClr val="0070C0">
                  <a:alpha val="80000"/>
                </a:srgb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3992158" y="3816154"/>
              <a:ext cx="4437094" cy="784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500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此模板由</a:t>
              </a:r>
              <a:r>
                <a:rPr lang="en-US" altLang="zh-CN" sz="1500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gamma studio</a:t>
              </a:r>
              <a:r>
                <a:rPr lang="zh-CN" altLang="en-US" sz="1500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雾一二设计，</a:t>
              </a:r>
              <a:endParaRPr lang="en-US" altLang="zh-CN" sz="1500">
                <a:solidFill>
                  <a:srgbClr val="0070C0"/>
                </a:solidFill>
                <a:latin typeface="微软雅黑"/>
                <a:ea typeface="微软雅黑"/>
                <a:cs typeface="微软雅黑"/>
              </a:endParaRPr>
            </a:p>
            <a:p>
              <a:r>
                <a:rPr lang="zh-CN" altLang="en-US" sz="1500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仅仅用于学习交流，</a:t>
              </a:r>
              <a:endParaRPr lang="en-US" altLang="zh-CN" sz="1500">
                <a:solidFill>
                  <a:srgbClr val="0070C0"/>
                </a:solidFill>
                <a:latin typeface="微软雅黑"/>
                <a:ea typeface="微软雅黑"/>
                <a:cs typeface="微软雅黑"/>
              </a:endParaRPr>
            </a:p>
            <a:p>
              <a:r>
                <a:rPr lang="zh-CN" altLang="en-US" sz="1500">
                  <a:solidFill>
                    <a:srgbClr val="0070C0"/>
                  </a:solidFill>
                  <a:latin typeface="微软雅黑"/>
                  <a:ea typeface="微软雅黑"/>
                  <a:cs typeface="微软雅黑"/>
                </a:rPr>
                <a:t>请勿商用。</a:t>
              </a:r>
            </a:p>
          </p:txBody>
        </p:sp>
      </p:grpSp>
      <p:sp>
        <p:nvSpPr>
          <p:cNvPr id="41" name="TextBox 146"/>
          <p:cNvSpPr txBox="1">
            <a:spLocks noChangeArrowheads="1"/>
          </p:cNvSpPr>
          <p:nvPr/>
        </p:nvSpPr>
        <p:spPr bwMode="auto">
          <a:xfrm>
            <a:off x="3527425" y="839788"/>
            <a:ext cx="3414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F02079"/>
                </a:solidFill>
                <a:latin typeface="微软雅黑"/>
                <a:ea typeface="微软雅黑"/>
                <a:cs typeface="微软雅黑"/>
              </a:rPr>
              <a:t>单击此处添加标题</a:t>
            </a:r>
            <a:endParaRPr lang="en-US" altLang="zh-CN" sz="2000">
              <a:solidFill>
                <a:srgbClr val="F02079"/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-4763" y="-31750"/>
            <a:ext cx="790576" cy="2571750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785813" y="-31750"/>
            <a:ext cx="781050" cy="2571750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1555750" y="-31750"/>
            <a:ext cx="790575" cy="2571750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2346325" y="-31750"/>
            <a:ext cx="781050" cy="2571750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3122613" y="-31750"/>
            <a:ext cx="785812" cy="2571750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3908425" y="-31750"/>
            <a:ext cx="779463" cy="2571750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4678363" y="-31750"/>
            <a:ext cx="790575" cy="2571750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5457825" y="-31750"/>
            <a:ext cx="792163" cy="2571750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6249988" y="-31750"/>
            <a:ext cx="779462" cy="2571750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7019925" y="-31750"/>
            <a:ext cx="790575" cy="2571750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7799388" y="-31750"/>
            <a:ext cx="792162" cy="2571750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8580438" y="-31750"/>
            <a:ext cx="790575" cy="2571750"/>
          </a:xfrm>
          <a:prstGeom prst="rect">
            <a:avLst/>
          </a:prstGeom>
          <a:solidFill>
            <a:srgbClr val="F0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0" y="2540000"/>
            <a:ext cx="790575" cy="260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790575" y="2540000"/>
            <a:ext cx="781050" cy="260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1560513" y="2540000"/>
            <a:ext cx="792162" cy="260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9" name="矩形 108"/>
          <p:cNvSpPr/>
          <p:nvPr/>
        </p:nvSpPr>
        <p:spPr>
          <a:xfrm>
            <a:off x="2352675" y="2540000"/>
            <a:ext cx="779463" cy="260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3127375" y="2540000"/>
            <a:ext cx="785813" cy="260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3913188" y="2540000"/>
            <a:ext cx="781050" cy="260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>
            <a:off x="4683125" y="2540000"/>
            <a:ext cx="790575" cy="260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3" name="矩形 112"/>
          <p:cNvSpPr/>
          <p:nvPr/>
        </p:nvSpPr>
        <p:spPr>
          <a:xfrm>
            <a:off x="5464175" y="2540000"/>
            <a:ext cx="790575" cy="260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6254750" y="2540000"/>
            <a:ext cx="781050" cy="260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5" name="矩形 114"/>
          <p:cNvSpPr/>
          <p:nvPr/>
        </p:nvSpPr>
        <p:spPr>
          <a:xfrm>
            <a:off x="7024688" y="2540000"/>
            <a:ext cx="790575" cy="260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6" name="矩形 115"/>
          <p:cNvSpPr/>
          <p:nvPr/>
        </p:nvSpPr>
        <p:spPr>
          <a:xfrm>
            <a:off x="7805738" y="2540000"/>
            <a:ext cx="790575" cy="260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7" name="矩形 116"/>
          <p:cNvSpPr/>
          <p:nvPr/>
        </p:nvSpPr>
        <p:spPr>
          <a:xfrm>
            <a:off x="8585200" y="2540000"/>
            <a:ext cx="792163" cy="260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3" grpId="0" animBg="1"/>
      <p:bldP spid="65" grpId="0" animBg="1"/>
      <p:bldP spid="67" grpId="0" animBg="1"/>
      <p:bldP spid="69" grpId="0" animBg="1"/>
      <p:bldP spid="71" grpId="0" animBg="1"/>
      <p:bldP spid="73" grpId="0" animBg="1"/>
      <p:bldP spid="75" grpId="0" animBg="1"/>
      <p:bldP spid="77" grpId="0" animBg="1"/>
      <p:bldP spid="79" grpId="0" animBg="1"/>
      <p:bldP spid="81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33450" y="1995488"/>
            <a:ext cx="37449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613"/>
            <a:ext cx="91455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613"/>
            <a:ext cx="91455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32588" y="4265613"/>
            <a:ext cx="2236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微软雅黑"/>
                <a:ea typeface="微软雅黑"/>
                <a:cs typeface="微软雅黑"/>
              </a:rPr>
              <a:t>谢谢观看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9800" y="74613"/>
            <a:ext cx="5470525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251305" flipV="1">
            <a:off x="6215063" y="-369888"/>
            <a:ext cx="2330450" cy="26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409</Words>
  <Application>Microsoft Office PowerPoint</Application>
  <PresentationFormat>全屏显示(16:9)</PresentationFormat>
  <Paragraphs>74</Paragraphs>
  <Slides>10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Office 主题​​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ppt宝藏</dc:creator>
  <cp:lastModifiedBy>Windows 用户</cp:lastModifiedBy>
  <cp:revision>7</cp:revision>
  <dcterms:created xsi:type="dcterms:W3CDTF">2011-06-25T13:37:39Z</dcterms:created>
  <dcterms:modified xsi:type="dcterms:W3CDTF">2014-11-28T07:26:07Z</dcterms:modified>
</cp:coreProperties>
</file>