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</p:sldMasterIdLst>
  <p:notesMasterIdLst>
    <p:notesMasterId r:id="rId10"/>
  </p:notesMasterIdLst>
  <p:sldIdLst>
    <p:sldId id="295" r:id="rId3"/>
    <p:sldId id="277" r:id="rId4"/>
    <p:sldId id="299" r:id="rId5"/>
    <p:sldId id="298" r:id="rId6"/>
    <p:sldId id="297" r:id="rId7"/>
    <p:sldId id="276" r:id="rId8"/>
    <p:sldId id="300" r:id="rId9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430"/>
    <a:srgbClr val="000000"/>
    <a:srgbClr val="0DAB3E"/>
    <a:srgbClr val="B1D9E5"/>
    <a:srgbClr val="959AAD"/>
    <a:srgbClr val="333399"/>
    <a:srgbClr val="5F5F5F"/>
    <a:srgbClr val="808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039" autoAdjust="0"/>
    <p:restoredTop sz="94660" autoAdjust="0"/>
  </p:normalViewPr>
  <p:slideViewPr>
    <p:cSldViewPr>
      <p:cViewPr>
        <p:scale>
          <a:sx n="75" d="100"/>
          <a:sy n="75" d="100"/>
        </p:scale>
        <p:origin x="-194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1785A-D2BA-41A8-8544-A960C7FAE6F1}" type="datetimeFigureOut">
              <a:rPr lang="zh-CN" altLang="en-US" smtClean="0"/>
              <a:t>2014/12/7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87E59-2A80-4E23-AD6A-7ACE1BC606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6CF677-2FEA-4D7F-8C93-358629342584}" type="slidenum">
              <a:rPr lang="zh-CN" altLang="en-US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68_4572x4010_zcool.com.cn_26096296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068_4572x4010_zcool.com.cn_26096296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07250" y="5189538"/>
            <a:ext cx="1079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2976" y="5267340"/>
            <a:ext cx="6072230" cy="590544"/>
          </a:xfrm>
        </p:spPr>
        <p:txBody>
          <a:bodyPr/>
          <a:lstStyle>
            <a:lvl1pPr algn="r">
              <a:defRPr sz="3600"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1736" y="6053158"/>
            <a:ext cx="4572000" cy="304800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z="1400">
                <a:solidFill>
                  <a:srgbClr val="959AAD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638800" y="63817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791200" y="627697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AFF92-D3F9-48B6-8B2E-880C8C067C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31788"/>
            <a:ext cx="2057400" cy="58213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019800" cy="58213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638800" y="63817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791200" y="627697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C5493-6C57-4EDD-847C-4694866ED4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31788"/>
            <a:ext cx="46482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36688"/>
            <a:ext cx="8229600" cy="4716462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638800" y="63817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791200" y="627697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BD7A-3717-4844-826A-D0019B45C1C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97513-6CF5-4778-8380-8B262C157E24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40A2-8FB2-41D0-95D4-06B3C14A258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2EFA-0ECE-46D9-8C2B-FE9E05B7A9A7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EE20-894D-4AC5-821E-5CD6C68683F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4EC75-8475-4A47-8DF0-51D923600528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A337-823E-446A-ABA8-6BA51F0CB34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81A91-BAE1-4710-99C8-26C02BA9CB5B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4C06-A6D6-413F-937A-91593B1CA93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A73C8-BD73-4051-A621-1A975A253B29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A94B7-42CC-4EEA-8F24-393D0C70CF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C77E-1DC7-46F3-ADB9-C2ACE1D9A2B5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78DBE-70E7-454E-A75A-36EECBC8302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855F8-699D-4DB9-9FB3-8A26D157C9A2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2783-6ECE-4239-A93F-C1C1656F883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8744-EDCF-4035-8532-CC16758DD5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95F0-F0C9-42FD-9281-BA9AB83EF6E3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EEDE3-E5C8-4D8C-B911-31BE04372A6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8A653-6FC6-48AE-9622-3FA183B55FE4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89D8-BD07-4C9A-9070-1E9F349F55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3CE74-BE75-457F-B384-0609EFAF0CC5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3A1B5-1F48-4A74-AF69-B50DA627F2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0FBE-AE51-4B58-9670-B93DE03A0B1A}" type="datetime1">
              <a:rPr lang="zh-CN" altLang="en-US"/>
              <a:pPr>
                <a:defRPr/>
              </a:pPr>
              <a:t>2014/12/7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8E854-3F21-43CF-BB4B-022F2E44DDD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6298F-ACC7-4FA3-A3B1-46D6133574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3668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36688"/>
            <a:ext cx="4038600" cy="4716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32258-6E46-4F8A-98A3-F39350C602F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638800" y="6381750"/>
            <a:ext cx="2133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5791200" y="6276975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LOGO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1958E-0480-41AC-903C-0F981B823D7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64F8-0A52-454E-88B9-4224DDEBBE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0F759-E2A2-4742-8C31-4F983A7CC4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D2429-F203-4B40-ABD4-845D7B96DB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651C3-C086-4087-B5CB-569BB888258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8" name="矩形 7"/>
          <p:cNvSpPr/>
          <p:nvPr userDrawn="1"/>
        </p:nvSpPr>
        <p:spPr bwMode="auto">
          <a:xfrm>
            <a:off x="7215188" y="0"/>
            <a:ext cx="1819275" cy="12144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28625" y="1428750"/>
            <a:ext cx="82296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2293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000000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C2B91AD7-770C-4676-9402-692DE0DF3E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28625" y="357188"/>
            <a:ext cx="595788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pic>
        <p:nvPicPr>
          <p:cNvPr id="6" name="Picture 2" descr="D:\068_4572x4010_zcool.com.cn_26096296.jpg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572396" y="208670"/>
            <a:ext cx="1080000" cy="7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68" r:id="rId2"/>
    <p:sldLayoutId id="2147483769" r:id="rId3"/>
    <p:sldLayoutId id="2147483770" r:id="rId4"/>
    <p:sldLayoutId id="2147483776" r:id="rId5"/>
    <p:sldLayoutId id="2147483771" r:id="rId6"/>
    <p:sldLayoutId id="2147483772" r:id="rId7"/>
    <p:sldLayoutId id="2147483773" r:id="rId8"/>
    <p:sldLayoutId id="2147483774" r:id="rId9"/>
    <p:sldLayoutId id="2147483777" r:id="rId10"/>
    <p:sldLayoutId id="2147483778" r:id="rId11"/>
    <p:sldLayoutId id="2147483779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65B93"/>
        </a:buClr>
        <a:buFont typeface="Arial" charset="0"/>
        <a:buChar char="•"/>
        <a:defRPr sz="2800" b="1">
          <a:solidFill>
            <a:srgbClr val="2651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800">
          <a:solidFill>
            <a:srgbClr val="26515F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>
          <a:solidFill>
            <a:srgbClr val="26515F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26515F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26515F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396"/>
            <a:ext cx="82296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645"/>
            <a:ext cx="82296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65F018C8-92FA-419D-A34C-3A356BB6B399}" type="datetime1">
              <a:rPr lang="zh-CN" altLang="en-US"/>
              <a:pPr>
                <a:defRPr/>
              </a:pPr>
              <a:t>2014/12/7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846"/>
            <a:ext cx="2895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846"/>
            <a:ext cx="21336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>
              <a:defRPr/>
            </a:pPr>
            <a:fld id="{76642003-74B1-409C-A574-C81874922A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ptbz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512" y="5214938"/>
            <a:ext cx="6821363" cy="5905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dirty="0" smtClean="0">
                <a:hlinkClick r:id="rId2"/>
              </a:rPr>
              <a:t>PPT</a:t>
            </a:r>
            <a:r>
              <a:rPr lang="zh-CN" altLang="en-US" sz="2800" dirty="0" smtClean="0">
                <a:hlinkClick r:id="rId2"/>
              </a:rPr>
              <a:t>宝藏</a:t>
            </a:r>
            <a:r>
              <a:rPr lang="en-US" altLang="zh-CN" sz="2800" dirty="0" smtClean="0">
                <a:hlinkClick r:id="rId2"/>
              </a:rPr>
              <a:t>_www.pptbz.com_</a:t>
            </a:r>
            <a:r>
              <a:rPr lang="zh-CN" altLang="en-US" sz="2800" dirty="0" smtClean="0">
                <a:hlinkClick r:id="rId2"/>
              </a:rPr>
              <a:t>提供下载</a:t>
            </a:r>
            <a:endParaRPr lang="en-US" altLang="zh-CN" sz="2800" dirty="0" smtClean="0"/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43313" y="4929188"/>
            <a:ext cx="4572000" cy="357187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From</a:t>
            </a:r>
            <a:r>
              <a:rPr lang="zh-CN" altLang="en-US" smtClean="0">
                <a:ea typeface="宋体" charset="-122"/>
              </a:rPr>
              <a:t>：</a:t>
            </a:r>
            <a:r>
              <a:rPr lang="en-US" altLang="zh-CN" smtClean="0">
                <a:ea typeface="宋体" charset="-122"/>
              </a:rPr>
              <a:t>*****</a:t>
            </a:r>
            <a:r>
              <a:rPr lang="zh-CN" altLang="en-US" smtClean="0">
                <a:ea typeface="宋体" charset="-122"/>
              </a:rPr>
              <a:t>    </a:t>
            </a:r>
            <a:r>
              <a:rPr lang="en-US" altLang="zh-CN" smtClean="0">
                <a:ea typeface="宋体" charset="-122"/>
              </a:rPr>
              <a:t>Date</a:t>
            </a:r>
            <a:r>
              <a:rPr lang="zh-CN" altLang="en-US" smtClean="0">
                <a:ea typeface="宋体" charset="-122"/>
              </a:rPr>
              <a:t>：</a:t>
            </a:r>
            <a:r>
              <a:rPr lang="en-US" altLang="zh-CN" smtClean="0">
                <a:ea typeface="宋体" charset="-122"/>
              </a:rPr>
              <a:t>********</a:t>
            </a:r>
          </a:p>
        </p:txBody>
      </p:sp>
      <p:sp>
        <p:nvSpPr>
          <p:cNvPr id="4" name="椭圆 3"/>
          <p:cNvSpPr/>
          <p:nvPr/>
        </p:nvSpPr>
        <p:spPr bwMode="auto">
          <a:xfrm>
            <a:off x="8570280" y="4429132"/>
            <a:ext cx="215438" cy="2154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" name="椭圆 4"/>
          <p:cNvSpPr/>
          <p:nvPr/>
        </p:nvSpPr>
        <p:spPr bwMode="auto">
          <a:xfrm>
            <a:off x="8570280" y="5357826"/>
            <a:ext cx="215438" cy="2154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8571404" y="3500438"/>
            <a:ext cx="215438" cy="2154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27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CN" altLang="en-US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600" y="331788"/>
            <a:ext cx="3082925" cy="563562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charset="-122"/>
              </a:rPr>
              <a:t>Contents</a:t>
            </a:r>
            <a:endParaRPr lang="en-US" altLang="zh-CN" smtClean="0">
              <a:solidFill>
                <a:schemeClr val="accent1"/>
              </a:solidFill>
              <a:ea typeface="宋体" charset="-122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zh-CN" altLang="zh-CN">
              <a:ea typeface="宋体" charset="-122"/>
            </a:endParaRPr>
          </a:p>
        </p:txBody>
      </p:sp>
      <p:sp>
        <p:nvSpPr>
          <p:cNvPr id="27" name="AutoShape 5"/>
          <p:cNvSpPr>
            <a:spLocks noChangeArrowheads="1"/>
          </p:cNvSpPr>
          <p:nvPr/>
        </p:nvSpPr>
        <p:spPr bwMode="gray">
          <a:xfrm>
            <a:off x="2514600" y="2200275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21176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gray">
          <a:xfrm>
            <a:off x="2743200" y="2255838"/>
            <a:ext cx="3429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  <a:ea typeface="宋体" charset="-122"/>
              </a:rPr>
              <a:t>Click to add Title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gray">
          <a:xfrm>
            <a:off x="2514600" y="3038475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gray">
          <a:xfrm>
            <a:off x="2743200" y="3094038"/>
            <a:ext cx="3429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  <a:ea typeface="宋体" charset="-122"/>
              </a:rPr>
              <a:t>Click to add Title</a:t>
            </a:r>
          </a:p>
        </p:txBody>
      </p:sp>
      <p:sp>
        <p:nvSpPr>
          <p:cNvPr id="37" name="AutoShape 15"/>
          <p:cNvSpPr>
            <a:spLocks noChangeArrowheads="1"/>
          </p:cNvSpPr>
          <p:nvPr/>
        </p:nvSpPr>
        <p:spPr bwMode="gray">
          <a:xfrm>
            <a:off x="2514600" y="3876675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21176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8201" name="Text Box 17"/>
          <p:cNvSpPr txBox="1">
            <a:spLocks noChangeArrowheads="1"/>
          </p:cNvSpPr>
          <p:nvPr/>
        </p:nvSpPr>
        <p:spPr bwMode="gray">
          <a:xfrm>
            <a:off x="2743200" y="3932238"/>
            <a:ext cx="3429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  <a:ea typeface="宋体" charset="-122"/>
              </a:rPr>
              <a:t>Click to add Title</a:t>
            </a:r>
          </a:p>
        </p:txBody>
      </p:sp>
      <p:sp>
        <p:nvSpPr>
          <p:cNvPr id="42" name="AutoShape 20"/>
          <p:cNvSpPr>
            <a:spLocks noChangeArrowheads="1"/>
          </p:cNvSpPr>
          <p:nvPr/>
        </p:nvSpPr>
        <p:spPr bwMode="gray">
          <a:xfrm>
            <a:off x="2514600" y="4791075"/>
            <a:ext cx="4343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21176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gray">
          <a:xfrm>
            <a:off x="2743200" y="4846638"/>
            <a:ext cx="34290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b="1">
                <a:solidFill>
                  <a:srgbClr val="000000"/>
                </a:solidFill>
                <a:ea typeface="宋体" charset="-122"/>
              </a:rPr>
              <a:t>Click to add Title</a:t>
            </a:r>
          </a:p>
        </p:txBody>
      </p:sp>
      <p:sp>
        <p:nvSpPr>
          <p:cNvPr id="26" name="任意多边形 25"/>
          <p:cNvSpPr/>
          <p:nvPr/>
        </p:nvSpPr>
        <p:spPr bwMode="auto">
          <a:xfrm>
            <a:off x="2143125" y="2071688"/>
            <a:ext cx="639763" cy="571500"/>
          </a:xfrm>
          <a:custGeom>
            <a:avLst/>
            <a:gdLst>
              <a:gd name="connsiteX0" fmla="*/ 38100 w 1924050"/>
              <a:gd name="connsiteY0" fmla="*/ 1228725 h 1377950"/>
              <a:gd name="connsiteX1" fmla="*/ 666750 w 1924050"/>
              <a:gd name="connsiteY1" fmla="*/ 390525 h 1377950"/>
              <a:gd name="connsiteX2" fmla="*/ 1676400 w 1924050"/>
              <a:gd name="connsiteY2" fmla="*/ 200025 h 1377950"/>
              <a:gd name="connsiteX3" fmla="*/ 1885950 w 1924050"/>
              <a:gd name="connsiteY3" fmla="*/ 142875 h 1377950"/>
              <a:gd name="connsiteX4" fmla="*/ 1447800 w 1924050"/>
              <a:gd name="connsiteY4" fmla="*/ 1057275 h 1377950"/>
              <a:gd name="connsiteX5" fmla="*/ 438150 w 1924050"/>
              <a:gd name="connsiteY5" fmla="*/ 1285875 h 1377950"/>
              <a:gd name="connsiteX6" fmla="*/ 38100 w 1924050"/>
              <a:gd name="connsiteY6" fmla="*/ 1228725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050" h="1377950">
                <a:moveTo>
                  <a:pt x="38100" y="1228725"/>
                </a:moveTo>
                <a:cubicBezTo>
                  <a:pt x="76200" y="1079500"/>
                  <a:pt x="393700" y="561975"/>
                  <a:pt x="666750" y="390525"/>
                </a:cubicBezTo>
                <a:cubicBezTo>
                  <a:pt x="939800" y="219075"/>
                  <a:pt x="1473200" y="241300"/>
                  <a:pt x="1676400" y="200025"/>
                </a:cubicBezTo>
                <a:cubicBezTo>
                  <a:pt x="1879600" y="158750"/>
                  <a:pt x="1924050" y="0"/>
                  <a:pt x="1885950" y="142875"/>
                </a:cubicBezTo>
                <a:cubicBezTo>
                  <a:pt x="1847850" y="285750"/>
                  <a:pt x="1689100" y="866775"/>
                  <a:pt x="1447800" y="1057275"/>
                </a:cubicBezTo>
                <a:cubicBezTo>
                  <a:pt x="1206500" y="1247775"/>
                  <a:pt x="679450" y="1254125"/>
                  <a:pt x="438150" y="1285875"/>
                </a:cubicBezTo>
                <a:cubicBezTo>
                  <a:pt x="196850" y="1317625"/>
                  <a:pt x="0" y="1377950"/>
                  <a:pt x="38100" y="1228725"/>
                </a:cubicBezTo>
                <a:close/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8" name="任意多边形 27"/>
          <p:cNvSpPr/>
          <p:nvPr/>
        </p:nvSpPr>
        <p:spPr bwMode="auto">
          <a:xfrm>
            <a:off x="2143125" y="2949575"/>
            <a:ext cx="639763" cy="571500"/>
          </a:xfrm>
          <a:custGeom>
            <a:avLst/>
            <a:gdLst>
              <a:gd name="connsiteX0" fmla="*/ 38100 w 1924050"/>
              <a:gd name="connsiteY0" fmla="*/ 1228725 h 1377950"/>
              <a:gd name="connsiteX1" fmla="*/ 666750 w 1924050"/>
              <a:gd name="connsiteY1" fmla="*/ 390525 h 1377950"/>
              <a:gd name="connsiteX2" fmla="*/ 1676400 w 1924050"/>
              <a:gd name="connsiteY2" fmla="*/ 200025 h 1377950"/>
              <a:gd name="connsiteX3" fmla="*/ 1885950 w 1924050"/>
              <a:gd name="connsiteY3" fmla="*/ 142875 h 1377950"/>
              <a:gd name="connsiteX4" fmla="*/ 1447800 w 1924050"/>
              <a:gd name="connsiteY4" fmla="*/ 1057275 h 1377950"/>
              <a:gd name="connsiteX5" fmla="*/ 438150 w 1924050"/>
              <a:gd name="connsiteY5" fmla="*/ 1285875 h 1377950"/>
              <a:gd name="connsiteX6" fmla="*/ 38100 w 1924050"/>
              <a:gd name="connsiteY6" fmla="*/ 1228725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050" h="1377950">
                <a:moveTo>
                  <a:pt x="38100" y="1228725"/>
                </a:moveTo>
                <a:cubicBezTo>
                  <a:pt x="76200" y="1079500"/>
                  <a:pt x="393700" y="561975"/>
                  <a:pt x="666750" y="390525"/>
                </a:cubicBezTo>
                <a:cubicBezTo>
                  <a:pt x="939800" y="219075"/>
                  <a:pt x="1473200" y="241300"/>
                  <a:pt x="1676400" y="200025"/>
                </a:cubicBezTo>
                <a:cubicBezTo>
                  <a:pt x="1879600" y="158750"/>
                  <a:pt x="1924050" y="0"/>
                  <a:pt x="1885950" y="142875"/>
                </a:cubicBezTo>
                <a:cubicBezTo>
                  <a:pt x="1847850" y="285750"/>
                  <a:pt x="1689100" y="866775"/>
                  <a:pt x="1447800" y="1057275"/>
                </a:cubicBezTo>
                <a:cubicBezTo>
                  <a:pt x="1206500" y="1247775"/>
                  <a:pt x="679450" y="1254125"/>
                  <a:pt x="438150" y="1285875"/>
                </a:cubicBezTo>
                <a:cubicBezTo>
                  <a:pt x="196850" y="1317625"/>
                  <a:pt x="0" y="1377950"/>
                  <a:pt x="38100" y="1228725"/>
                </a:cubicBezTo>
                <a:close/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9" name="任意多边形 28"/>
          <p:cNvSpPr/>
          <p:nvPr/>
        </p:nvSpPr>
        <p:spPr bwMode="auto">
          <a:xfrm>
            <a:off x="2143125" y="3814763"/>
            <a:ext cx="639763" cy="571500"/>
          </a:xfrm>
          <a:custGeom>
            <a:avLst/>
            <a:gdLst>
              <a:gd name="connsiteX0" fmla="*/ 38100 w 1924050"/>
              <a:gd name="connsiteY0" fmla="*/ 1228725 h 1377950"/>
              <a:gd name="connsiteX1" fmla="*/ 666750 w 1924050"/>
              <a:gd name="connsiteY1" fmla="*/ 390525 h 1377950"/>
              <a:gd name="connsiteX2" fmla="*/ 1676400 w 1924050"/>
              <a:gd name="connsiteY2" fmla="*/ 200025 h 1377950"/>
              <a:gd name="connsiteX3" fmla="*/ 1885950 w 1924050"/>
              <a:gd name="connsiteY3" fmla="*/ 142875 h 1377950"/>
              <a:gd name="connsiteX4" fmla="*/ 1447800 w 1924050"/>
              <a:gd name="connsiteY4" fmla="*/ 1057275 h 1377950"/>
              <a:gd name="connsiteX5" fmla="*/ 438150 w 1924050"/>
              <a:gd name="connsiteY5" fmla="*/ 1285875 h 1377950"/>
              <a:gd name="connsiteX6" fmla="*/ 38100 w 1924050"/>
              <a:gd name="connsiteY6" fmla="*/ 1228725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050" h="1377950">
                <a:moveTo>
                  <a:pt x="38100" y="1228725"/>
                </a:moveTo>
                <a:cubicBezTo>
                  <a:pt x="76200" y="1079500"/>
                  <a:pt x="393700" y="561975"/>
                  <a:pt x="666750" y="390525"/>
                </a:cubicBezTo>
                <a:cubicBezTo>
                  <a:pt x="939800" y="219075"/>
                  <a:pt x="1473200" y="241300"/>
                  <a:pt x="1676400" y="200025"/>
                </a:cubicBezTo>
                <a:cubicBezTo>
                  <a:pt x="1879600" y="158750"/>
                  <a:pt x="1924050" y="0"/>
                  <a:pt x="1885950" y="142875"/>
                </a:cubicBezTo>
                <a:cubicBezTo>
                  <a:pt x="1847850" y="285750"/>
                  <a:pt x="1689100" y="866775"/>
                  <a:pt x="1447800" y="1057275"/>
                </a:cubicBezTo>
                <a:cubicBezTo>
                  <a:pt x="1206500" y="1247775"/>
                  <a:pt x="679450" y="1254125"/>
                  <a:pt x="438150" y="1285875"/>
                </a:cubicBezTo>
                <a:cubicBezTo>
                  <a:pt x="196850" y="1317625"/>
                  <a:pt x="0" y="1377950"/>
                  <a:pt x="38100" y="1228725"/>
                </a:cubicBezTo>
                <a:close/>
              </a:path>
            </a:pathLst>
          </a:custGeom>
          <a:gradFill flip="none" rotWithShape="1">
            <a:gsLst>
              <a:gs pos="0">
                <a:srgbClr val="0A8430">
                  <a:shade val="30000"/>
                  <a:satMod val="115000"/>
                </a:srgbClr>
              </a:gs>
              <a:gs pos="50000">
                <a:srgbClr val="0A8430">
                  <a:shade val="67500"/>
                  <a:satMod val="115000"/>
                </a:srgbClr>
              </a:gs>
              <a:gs pos="100000">
                <a:srgbClr val="0A843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30" name="任意多边形 29"/>
          <p:cNvSpPr/>
          <p:nvPr/>
        </p:nvSpPr>
        <p:spPr bwMode="auto">
          <a:xfrm>
            <a:off x="2143125" y="4703763"/>
            <a:ext cx="639763" cy="571500"/>
          </a:xfrm>
          <a:custGeom>
            <a:avLst/>
            <a:gdLst>
              <a:gd name="connsiteX0" fmla="*/ 38100 w 1924050"/>
              <a:gd name="connsiteY0" fmla="*/ 1228725 h 1377950"/>
              <a:gd name="connsiteX1" fmla="*/ 666750 w 1924050"/>
              <a:gd name="connsiteY1" fmla="*/ 390525 h 1377950"/>
              <a:gd name="connsiteX2" fmla="*/ 1676400 w 1924050"/>
              <a:gd name="connsiteY2" fmla="*/ 200025 h 1377950"/>
              <a:gd name="connsiteX3" fmla="*/ 1885950 w 1924050"/>
              <a:gd name="connsiteY3" fmla="*/ 142875 h 1377950"/>
              <a:gd name="connsiteX4" fmla="*/ 1447800 w 1924050"/>
              <a:gd name="connsiteY4" fmla="*/ 1057275 h 1377950"/>
              <a:gd name="connsiteX5" fmla="*/ 438150 w 1924050"/>
              <a:gd name="connsiteY5" fmla="*/ 1285875 h 1377950"/>
              <a:gd name="connsiteX6" fmla="*/ 38100 w 1924050"/>
              <a:gd name="connsiteY6" fmla="*/ 1228725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4050" h="1377950">
                <a:moveTo>
                  <a:pt x="38100" y="1228725"/>
                </a:moveTo>
                <a:cubicBezTo>
                  <a:pt x="76200" y="1079500"/>
                  <a:pt x="393700" y="561975"/>
                  <a:pt x="666750" y="390525"/>
                </a:cubicBezTo>
                <a:cubicBezTo>
                  <a:pt x="939800" y="219075"/>
                  <a:pt x="1473200" y="241300"/>
                  <a:pt x="1676400" y="200025"/>
                </a:cubicBezTo>
                <a:cubicBezTo>
                  <a:pt x="1879600" y="158750"/>
                  <a:pt x="1924050" y="0"/>
                  <a:pt x="1885950" y="142875"/>
                </a:cubicBezTo>
                <a:cubicBezTo>
                  <a:pt x="1847850" y="285750"/>
                  <a:pt x="1689100" y="866775"/>
                  <a:pt x="1447800" y="1057275"/>
                </a:cubicBezTo>
                <a:cubicBezTo>
                  <a:pt x="1206500" y="1247775"/>
                  <a:pt x="679450" y="1254125"/>
                  <a:pt x="438150" y="1285875"/>
                </a:cubicBezTo>
                <a:cubicBezTo>
                  <a:pt x="196850" y="1317625"/>
                  <a:pt x="0" y="1377950"/>
                  <a:pt x="38100" y="1228725"/>
                </a:cubicBezTo>
                <a:close/>
              </a:path>
            </a:pathLst>
          </a:custGeom>
          <a:ln w="28575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8208" name="Text Box 8"/>
          <p:cNvSpPr txBox="1">
            <a:spLocks noChangeArrowheads="1"/>
          </p:cNvSpPr>
          <p:nvPr/>
        </p:nvSpPr>
        <p:spPr bwMode="gray">
          <a:xfrm>
            <a:off x="2287588" y="2179638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chemeClr val="bg1"/>
                </a:solidFill>
                <a:ea typeface="宋体" charset="-122"/>
              </a:rPr>
              <a:t>1</a:t>
            </a:r>
          </a:p>
        </p:txBody>
      </p:sp>
      <p:sp>
        <p:nvSpPr>
          <p:cNvPr id="8209" name="Text Box 13"/>
          <p:cNvSpPr txBox="1">
            <a:spLocks noChangeArrowheads="1"/>
          </p:cNvSpPr>
          <p:nvPr/>
        </p:nvSpPr>
        <p:spPr bwMode="gray">
          <a:xfrm>
            <a:off x="2287588" y="3017838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chemeClr val="bg1"/>
                </a:solidFill>
                <a:ea typeface="宋体" charset="-122"/>
              </a:rPr>
              <a:t>2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gray">
          <a:xfrm>
            <a:off x="2287588" y="3856038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chemeClr val="bg1"/>
                </a:solidFill>
                <a:ea typeface="宋体" charset="-122"/>
              </a:rPr>
              <a:t>3</a:t>
            </a:r>
          </a:p>
        </p:txBody>
      </p:sp>
      <p:sp>
        <p:nvSpPr>
          <p:cNvPr id="8211" name="Text Box 23"/>
          <p:cNvSpPr txBox="1">
            <a:spLocks noChangeArrowheads="1"/>
          </p:cNvSpPr>
          <p:nvPr/>
        </p:nvSpPr>
        <p:spPr bwMode="gray">
          <a:xfrm>
            <a:off x="2287588" y="4770438"/>
            <a:ext cx="3540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chemeClr val="bg1"/>
                </a:solidFill>
                <a:ea typeface="宋体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 bwMode="auto">
          <a:xfrm>
            <a:off x="2071688" y="2214563"/>
            <a:ext cx="5143500" cy="571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grpSp>
        <p:nvGrpSpPr>
          <p:cNvPr id="9219" name="组合 27"/>
          <p:cNvGrpSpPr>
            <a:grpSpLocks/>
          </p:cNvGrpSpPr>
          <p:nvPr/>
        </p:nvGrpSpPr>
        <p:grpSpPr bwMode="auto">
          <a:xfrm>
            <a:off x="1571625" y="1981200"/>
            <a:ext cx="1073150" cy="857250"/>
            <a:chOff x="1571604" y="1857365"/>
            <a:chExt cx="1072421" cy="857256"/>
          </a:xfrm>
        </p:grpSpPr>
        <p:sp>
          <p:nvSpPr>
            <p:cNvPr id="9239" name="Oval 26"/>
            <p:cNvSpPr>
              <a:spLocks noChangeArrowheads="1"/>
            </p:cNvSpPr>
            <p:nvPr/>
          </p:nvSpPr>
          <p:spPr bwMode="gray">
            <a:xfrm>
              <a:off x="1750702" y="1995131"/>
              <a:ext cx="685320" cy="67879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25" name="椭圆 24"/>
            <p:cNvSpPr/>
            <p:nvPr/>
          </p:nvSpPr>
          <p:spPr bwMode="auto">
            <a:xfrm>
              <a:off x="2006284" y="1857365"/>
              <a:ext cx="74562" cy="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26" name="椭圆 25"/>
            <p:cNvSpPr/>
            <p:nvPr/>
          </p:nvSpPr>
          <p:spPr bwMode="auto">
            <a:xfrm>
              <a:off x="2095123" y="1857365"/>
              <a:ext cx="72975" cy="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10" name="弦形 9"/>
            <p:cNvSpPr/>
            <p:nvPr/>
          </p:nvSpPr>
          <p:spPr bwMode="auto">
            <a:xfrm rot="6862236">
              <a:off x="1958603" y="1890791"/>
              <a:ext cx="257177" cy="257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grpSp>
          <p:nvGrpSpPr>
            <p:cNvPr id="3" name="组合 12"/>
            <p:cNvGrpSpPr/>
            <p:nvPr/>
          </p:nvGrpSpPr>
          <p:grpSpPr>
            <a:xfrm rot="1539650">
              <a:off x="1571604" y="1980361"/>
              <a:ext cx="734260" cy="734260"/>
              <a:chOff x="285720" y="2143116"/>
              <a:chExt cx="1428728" cy="1428728"/>
            </a:xfrm>
            <a:solidFill>
              <a:schemeClr val="bg1"/>
            </a:solidFill>
          </p:grpSpPr>
          <p:sp>
            <p:nvSpPr>
              <p:cNvPr id="14" name="弦形 13"/>
              <p:cNvSpPr/>
              <p:nvPr/>
            </p:nvSpPr>
            <p:spPr bwMode="auto">
              <a:xfrm>
                <a:off x="285720" y="2143116"/>
                <a:ext cx="1428728" cy="1428728"/>
              </a:xfrm>
              <a:prstGeom prst="chord">
                <a:avLst>
                  <a:gd name="adj1" fmla="val 5445557"/>
                  <a:gd name="adj2" fmla="val 16200000"/>
                </a:avLst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 bwMode="auto">
              <a:xfrm>
                <a:off x="785786" y="2357430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 bwMode="auto">
              <a:xfrm>
                <a:off x="428596" y="2571744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 bwMode="auto">
              <a:xfrm>
                <a:off x="785786" y="3071810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 bwMode="auto">
              <a:xfrm>
                <a:off x="357158" y="3000372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5" name="组合 18"/>
            <p:cNvGrpSpPr/>
            <p:nvPr/>
          </p:nvGrpSpPr>
          <p:grpSpPr>
            <a:xfrm rot="19902808" flipH="1">
              <a:off x="1909765" y="1980043"/>
              <a:ext cx="734260" cy="734260"/>
              <a:chOff x="285720" y="2143116"/>
              <a:chExt cx="1428728" cy="1428728"/>
            </a:xfrm>
            <a:solidFill>
              <a:schemeClr val="bg1"/>
            </a:solidFill>
          </p:grpSpPr>
          <p:sp>
            <p:nvSpPr>
              <p:cNvPr id="20" name="弦形 19"/>
              <p:cNvSpPr/>
              <p:nvPr/>
            </p:nvSpPr>
            <p:spPr bwMode="auto">
              <a:xfrm>
                <a:off x="285720" y="2143116"/>
                <a:ext cx="1428728" cy="1428728"/>
              </a:xfrm>
              <a:prstGeom prst="chord">
                <a:avLst>
                  <a:gd name="adj1" fmla="val 5445557"/>
                  <a:gd name="adj2" fmla="val 16200000"/>
                </a:avLst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椭圆 20"/>
              <p:cNvSpPr/>
              <p:nvPr/>
            </p:nvSpPr>
            <p:spPr bwMode="auto">
              <a:xfrm>
                <a:off x="785786" y="2357430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椭圆 21"/>
              <p:cNvSpPr/>
              <p:nvPr/>
            </p:nvSpPr>
            <p:spPr bwMode="auto">
              <a:xfrm>
                <a:off x="428596" y="2571744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椭圆 22"/>
              <p:cNvSpPr/>
              <p:nvPr/>
            </p:nvSpPr>
            <p:spPr bwMode="auto">
              <a:xfrm>
                <a:off x="785786" y="3071810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 bwMode="auto">
              <a:xfrm>
                <a:off x="357158" y="3000372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9220" name="Text Box 32"/>
          <p:cNvSpPr txBox="1">
            <a:spLocks noChangeArrowheads="1"/>
          </p:cNvSpPr>
          <p:nvPr/>
        </p:nvSpPr>
        <p:spPr bwMode="gray">
          <a:xfrm>
            <a:off x="1943100" y="2286000"/>
            <a:ext cx="2841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1</a:t>
            </a:r>
          </a:p>
        </p:txBody>
      </p:sp>
      <p:sp>
        <p:nvSpPr>
          <p:cNvPr id="30" name="矩形 29"/>
          <p:cNvSpPr/>
          <p:nvPr/>
        </p:nvSpPr>
        <p:spPr bwMode="auto">
          <a:xfrm>
            <a:off x="2071688" y="3233738"/>
            <a:ext cx="5143500" cy="57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grpSp>
        <p:nvGrpSpPr>
          <p:cNvPr id="9222" name="组合 30"/>
          <p:cNvGrpSpPr>
            <a:grpSpLocks/>
          </p:cNvGrpSpPr>
          <p:nvPr/>
        </p:nvGrpSpPr>
        <p:grpSpPr bwMode="auto">
          <a:xfrm>
            <a:off x="1571625" y="3000375"/>
            <a:ext cx="1073150" cy="857250"/>
            <a:chOff x="1571604" y="1857365"/>
            <a:chExt cx="1072421" cy="857256"/>
          </a:xfrm>
        </p:grpSpPr>
        <p:sp>
          <p:nvSpPr>
            <p:cNvPr id="9233" name="Oval 26"/>
            <p:cNvSpPr>
              <a:spLocks noChangeArrowheads="1"/>
            </p:cNvSpPr>
            <p:nvPr/>
          </p:nvSpPr>
          <p:spPr bwMode="gray">
            <a:xfrm>
              <a:off x="1750702" y="1995131"/>
              <a:ext cx="685320" cy="67879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2006284" y="1857365"/>
              <a:ext cx="74562" cy="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2095123" y="1857365"/>
              <a:ext cx="72975" cy="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35" name="弦形 34"/>
            <p:cNvSpPr/>
            <p:nvPr/>
          </p:nvSpPr>
          <p:spPr bwMode="auto">
            <a:xfrm rot="6862236">
              <a:off x="1958603" y="1890791"/>
              <a:ext cx="257177" cy="257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grpSp>
          <p:nvGrpSpPr>
            <p:cNvPr id="7" name="组合 12"/>
            <p:cNvGrpSpPr/>
            <p:nvPr/>
          </p:nvGrpSpPr>
          <p:grpSpPr>
            <a:xfrm rot="1539650">
              <a:off x="1571604" y="1980361"/>
              <a:ext cx="734260" cy="734260"/>
              <a:chOff x="285720" y="2143116"/>
              <a:chExt cx="1428728" cy="1428728"/>
            </a:xfrm>
            <a:solidFill>
              <a:schemeClr val="bg1"/>
            </a:solidFill>
          </p:grpSpPr>
          <p:sp>
            <p:nvSpPr>
              <p:cNvPr id="43" name="弦形 42"/>
              <p:cNvSpPr/>
              <p:nvPr/>
            </p:nvSpPr>
            <p:spPr bwMode="auto">
              <a:xfrm>
                <a:off x="285720" y="2143116"/>
                <a:ext cx="1428728" cy="1428728"/>
              </a:xfrm>
              <a:prstGeom prst="chord">
                <a:avLst>
                  <a:gd name="adj1" fmla="val 5445557"/>
                  <a:gd name="adj2" fmla="val 16200000"/>
                </a:avLst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 bwMode="auto">
              <a:xfrm>
                <a:off x="785786" y="2357430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椭圆 44"/>
              <p:cNvSpPr/>
              <p:nvPr/>
            </p:nvSpPr>
            <p:spPr bwMode="auto">
              <a:xfrm>
                <a:off x="428596" y="2571744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椭圆 45"/>
              <p:cNvSpPr/>
              <p:nvPr/>
            </p:nvSpPr>
            <p:spPr bwMode="auto">
              <a:xfrm>
                <a:off x="785786" y="3071810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 bwMode="auto">
              <a:xfrm>
                <a:off x="357158" y="3000372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8" name="组合 18"/>
            <p:cNvGrpSpPr/>
            <p:nvPr/>
          </p:nvGrpSpPr>
          <p:grpSpPr>
            <a:xfrm rot="19902808" flipH="1">
              <a:off x="1909765" y="1980043"/>
              <a:ext cx="734260" cy="734260"/>
              <a:chOff x="285720" y="2143116"/>
              <a:chExt cx="1428728" cy="1428728"/>
            </a:xfrm>
            <a:solidFill>
              <a:schemeClr val="bg1"/>
            </a:solidFill>
          </p:grpSpPr>
          <p:sp>
            <p:nvSpPr>
              <p:cNvPr id="38" name="弦形 37"/>
              <p:cNvSpPr/>
              <p:nvPr/>
            </p:nvSpPr>
            <p:spPr bwMode="auto">
              <a:xfrm>
                <a:off x="285720" y="2143116"/>
                <a:ext cx="1428728" cy="1428728"/>
              </a:xfrm>
              <a:prstGeom prst="chord">
                <a:avLst>
                  <a:gd name="adj1" fmla="val 5445557"/>
                  <a:gd name="adj2" fmla="val 16200000"/>
                </a:avLst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椭圆 38"/>
              <p:cNvSpPr/>
              <p:nvPr/>
            </p:nvSpPr>
            <p:spPr bwMode="auto">
              <a:xfrm>
                <a:off x="785786" y="2357430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椭圆 39"/>
              <p:cNvSpPr/>
              <p:nvPr/>
            </p:nvSpPr>
            <p:spPr bwMode="auto">
              <a:xfrm>
                <a:off x="428596" y="2571744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椭圆 40"/>
              <p:cNvSpPr/>
              <p:nvPr/>
            </p:nvSpPr>
            <p:spPr bwMode="auto">
              <a:xfrm>
                <a:off x="785786" y="3071810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 bwMode="auto">
              <a:xfrm>
                <a:off x="357158" y="3000372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9223" name="Text Box 32"/>
          <p:cNvSpPr txBox="1">
            <a:spLocks noChangeArrowheads="1"/>
          </p:cNvSpPr>
          <p:nvPr/>
        </p:nvSpPr>
        <p:spPr bwMode="gray">
          <a:xfrm>
            <a:off x="1943100" y="3305175"/>
            <a:ext cx="2841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2</a:t>
            </a:r>
          </a:p>
        </p:txBody>
      </p:sp>
      <p:sp>
        <p:nvSpPr>
          <p:cNvPr id="49" name="矩形 48"/>
          <p:cNvSpPr/>
          <p:nvPr/>
        </p:nvSpPr>
        <p:spPr bwMode="auto">
          <a:xfrm>
            <a:off x="2071688" y="4305300"/>
            <a:ext cx="5143500" cy="57150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>
              <a:ea typeface="宋体" charset="-122"/>
            </a:endParaRPr>
          </a:p>
        </p:txBody>
      </p:sp>
      <p:grpSp>
        <p:nvGrpSpPr>
          <p:cNvPr id="9225" name="组合 49"/>
          <p:cNvGrpSpPr>
            <a:grpSpLocks/>
          </p:cNvGrpSpPr>
          <p:nvPr/>
        </p:nvGrpSpPr>
        <p:grpSpPr bwMode="auto">
          <a:xfrm>
            <a:off x="1571625" y="4071938"/>
            <a:ext cx="1073150" cy="857250"/>
            <a:chOff x="1571604" y="1857365"/>
            <a:chExt cx="1072421" cy="857256"/>
          </a:xfrm>
        </p:grpSpPr>
        <p:sp>
          <p:nvSpPr>
            <p:cNvPr id="9227" name="Oval 26"/>
            <p:cNvSpPr>
              <a:spLocks noChangeArrowheads="1"/>
            </p:cNvSpPr>
            <p:nvPr/>
          </p:nvSpPr>
          <p:spPr bwMode="gray">
            <a:xfrm>
              <a:off x="1750702" y="1995131"/>
              <a:ext cx="685320" cy="67879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52" name="椭圆 51"/>
            <p:cNvSpPr/>
            <p:nvPr/>
          </p:nvSpPr>
          <p:spPr bwMode="auto">
            <a:xfrm>
              <a:off x="2006284" y="1857365"/>
              <a:ext cx="74562" cy="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3" name="椭圆 52"/>
            <p:cNvSpPr/>
            <p:nvPr/>
          </p:nvSpPr>
          <p:spPr bwMode="auto">
            <a:xfrm>
              <a:off x="2095123" y="1857365"/>
              <a:ext cx="72975" cy="730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sp>
          <p:nvSpPr>
            <p:cNvPr id="54" name="弦形 53"/>
            <p:cNvSpPr/>
            <p:nvPr/>
          </p:nvSpPr>
          <p:spPr bwMode="auto">
            <a:xfrm rot="6862236">
              <a:off x="1958603" y="1890790"/>
              <a:ext cx="257177" cy="257000"/>
            </a:xfrm>
            <a:prstGeom prst="chord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schemeClr val="tx1"/>
                </a:solidFill>
                <a:latin typeface="Arial" charset="0"/>
                <a:ea typeface="宋体" charset="-122"/>
              </a:endParaRPr>
            </a:p>
          </p:txBody>
        </p:sp>
        <p:grpSp>
          <p:nvGrpSpPr>
            <p:cNvPr id="11" name="组合 12"/>
            <p:cNvGrpSpPr/>
            <p:nvPr/>
          </p:nvGrpSpPr>
          <p:grpSpPr>
            <a:xfrm rot="1539650">
              <a:off x="1571604" y="1980361"/>
              <a:ext cx="734260" cy="734260"/>
              <a:chOff x="285720" y="2143116"/>
              <a:chExt cx="1428728" cy="1428728"/>
            </a:xfrm>
            <a:solidFill>
              <a:schemeClr val="bg1"/>
            </a:solidFill>
          </p:grpSpPr>
          <p:sp>
            <p:nvSpPr>
              <p:cNvPr id="62" name="弦形 61"/>
              <p:cNvSpPr/>
              <p:nvPr/>
            </p:nvSpPr>
            <p:spPr bwMode="auto">
              <a:xfrm>
                <a:off x="285720" y="2143116"/>
                <a:ext cx="1428728" cy="1428728"/>
              </a:xfrm>
              <a:prstGeom prst="chord">
                <a:avLst>
                  <a:gd name="adj1" fmla="val 5445557"/>
                  <a:gd name="adj2" fmla="val 16200000"/>
                </a:avLst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椭圆 62"/>
              <p:cNvSpPr/>
              <p:nvPr/>
            </p:nvSpPr>
            <p:spPr bwMode="auto">
              <a:xfrm>
                <a:off x="785786" y="2357430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椭圆 63"/>
              <p:cNvSpPr/>
              <p:nvPr/>
            </p:nvSpPr>
            <p:spPr bwMode="auto">
              <a:xfrm>
                <a:off x="428596" y="2571744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椭圆 64"/>
              <p:cNvSpPr/>
              <p:nvPr/>
            </p:nvSpPr>
            <p:spPr bwMode="auto">
              <a:xfrm>
                <a:off x="785786" y="3071810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 bwMode="auto">
              <a:xfrm>
                <a:off x="357158" y="3000372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3" name="组合 18"/>
            <p:cNvGrpSpPr/>
            <p:nvPr/>
          </p:nvGrpSpPr>
          <p:grpSpPr>
            <a:xfrm rot="19902808" flipH="1">
              <a:off x="1909765" y="1980043"/>
              <a:ext cx="734260" cy="734260"/>
              <a:chOff x="285720" y="2143116"/>
              <a:chExt cx="1428728" cy="1428728"/>
            </a:xfrm>
            <a:solidFill>
              <a:schemeClr val="bg1"/>
            </a:solidFill>
          </p:grpSpPr>
          <p:sp>
            <p:nvSpPr>
              <p:cNvPr id="57" name="弦形 56"/>
              <p:cNvSpPr/>
              <p:nvPr/>
            </p:nvSpPr>
            <p:spPr bwMode="auto">
              <a:xfrm>
                <a:off x="285720" y="2143116"/>
                <a:ext cx="1428728" cy="1428728"/>
              </a:xfrm>
              <a:prstGeom prst="chord">
                <a:avLst>
                  <a:gd name="adj1" fmla="val 5445557"/>
                  <a:gd name="adj2" fmla="val 16200000"/>
                </a:avLst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椭圆 57"/>
              <p:cNvSpPr/>
              <p:nvPr/>
            </p:nvSpPr>
            <p:spPr bwMode="auto">
              <a:xfrm>
                <a:off x="785786" y="2357430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 bwMode="auto">
              <a:xfrm>
                <a:off x="428596" y="2571744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椭圆 59"/>
              <p:cNvSpPr/>
              <p:nvPr/>
            </p:nvSpPr>
            <p:spPr bwMode="auto">
              <a:xfrm>
                <a:off x="785786" y="3071810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椭圆 60"/>
              <p:cNvSpPr/>
              <p:nvPr/>
            </p:nvSpPr>
            <p:spPr bwMode="auto">
              <a:xfrm>
                <a:off x="357158" y="3000372"/>
                <a:ext cx="214314" cy="21431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9226" name="Text Box 32"/>
          <p:cNvSpPr txBox="1">
            <a:spLocks noChangeArrowheads="1"/>
          </p:cNvSpPr>
          <p:nvPr/>
        </p:nvSpPr>
        <p:spPr bwMode="gray">
          <a:xfrm>
            <a:off x="1943100" y="4376738"/>
            <a:ext cx="2841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0243" name="Oval 26"/>
          <p:cNvSpPr>
            <a:spLocks noChangeArrowheads="1"/>
          </p:cNvSpPr>
          <p:nvPr/>
        </p:nvSpPr>
        <p:spPr bwMode="gray">
          <a:xfrm>
            <a:off x="3730625" y="3068638"/>
            <a:ext cx="1333500" cy="1320800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grpSp>
        <p:nvGrpSpPr>
          <p:cNvPr id="10244" name="Group 27"/>
          <p:cNvGrpSpPr>
            <a:grpSpLocks/>
          </p:cNvGrpSpPr>
          <p:nvPr/>
        </p:nvGrpSpPr>
        <p:grpSpPr bwMode="auto">
          <a:xfrm>
            <a:off x="3751263" y="3087688"/>
            <a:ext cx="1290637" cy="1277937"/>
            <a:chOff x="4166" y="1706"/>
            <a:chExt cx="1252" cy="1252"/>
          </a:xfrm>
        </p:grpSpPr>
        <p:sp>
          <p:nvSpPr>
            <p:cNvPr id="10282" name="Oval 28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283" name="Oval 29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284" name="Oval 30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285" name="Oval 31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</p:grpSp>
      <p:sp>
        <p:nvSpPr>
          <p:cNvPr id="9" name="弦形 8"/>
          <p:cNvSpPr/>
          <p:nvPr/>
        </p:nvSpPr>
        <p:spPr bwMode="auto">
          <a:xfrm rot="6862236">
            <a:off x="4133850" y="2867025"/>
            <a:ext cx="500063" cy="500063"/>
          </a:xfrm>
          <a:prstGeom prst="chor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0246" name="AutoShape 3"/>
          <p:cNvSpPr>
            <a:spLocks noChangeArrowheads="1"/>
          </p:cNvSpPr>
          <p:nvPr/>
        </p:nvSpPr>
        <p:spPr bwMode="gray">
          <a:xfrm rot="-3626814">
            <a:off x="4563270" y="25392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solidFill>
            <a:srgbClr val="00000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247" name="AutoShape 4"/>
          <p:cNvSpPr>
            <a:spLocks noChangeArrowheads="1"/>
          </p:cNvSpPr>
          <p:nvPr/>
        </p:nvSpPr>
        <p:spPr bwMode="gray">
          <a:xfrm rot="3465783">
            <a:off x="4613276" y="4648200"/>
            <a:ext cx="793750" cy="288925"/>
          </a:xfrm>
          <a:prstGeom prst="rightArrow">
            <a:avLst>
              <a:gd name="adj1" fmla="val 35167"/>
              <a:gd name="adj2" fmla="val 111251"/>
            </a:avLst>
          </a:prstGeom>
          <a:solidFill>
            <a:srgbClr val="00000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248" name="AutoShape 5"/>
          <p:cNvSpPr>
            <a:spLocks noChangeArrowheads="1"/>
          </p:cNvSpPr>
          <p:nvPr/>
        </p:nvSpPr>
        <p:spPr bwMode="gray">
          <a:xfrm rot="-7230978">
            <a:off x="3394870" y="2561431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solidFill>
            <a:srgbClr val="00000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249" name="AutoShape 6"/>
          <p:cNvSpPr>
            <a:spLocks noChangeArrowheads="1"/>
          </p:cNvSpPr>
          <p:nvPr/>
        </p:nvSpPr>
        <p:spPr bwMode="gray">
          <a:xfrm rot="7535209">
            <a:off x="3356770" y="461565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solidFill>
            <a:srgbClr val="00000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250" name="AutoShape 7"/>
          <p:cNvSpPr>
            <a:spLocks noChangeArrowheads="1"/>
          </p:cNvSpPr>
          <p:nvPr/>
        </p:nvSpPr>
        <p:spPr bwMode="gray">
          <a:xfrm>
            <a:off x="5194300" y="36115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solidFill>
            <a:srgbClr val="00000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251" name="AutoShape 8"/>
          <p:cNvSpPr>
            <a:spLocks noChangeArrowheads="1"/>
          </p:cNvSpPr>
          <p:nvPr/>
        </p:nvSpPr>
        <p:spPr bwMode="gray">
          <a:xfrm rot="10800000">
            <a:off x="2784475" y="36052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solidFill>
            <a:srgbClr val="000000"/>
          </a:soli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252" name="Oval 9"/>
          <p:cNvSpPr>
            <a:spLocks noChangeArrowheads="1"/>
          </p:cNvSpPr>
          <p:nvPr/>
        </p:nvSpPr>
        <p:spPr bwMode="auto">
          <a:xfrm>
            <a:off x="2505075" y="1854200"/>
            <a:ext cx="3743325" cy="3744913"/>
          </a:xfrm>
          <a:prstGeom prst="ellipse">
            <a:avLst/>
          </a:prstGeom>
          <a:noFill/>
          <a:ln w="38100" algn="ctr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5553075" y="1828800"/>
            <a:ext cx="157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600" b="1">
                <a:ea typeface="宋体" charset="-122"/>
              </a:rPr>
              <a:t>Add Your Text</a:t>
            </a:r>
          </a:p>
        </p:txBody>
      </p:sp>
      <p:sp>
        <p:nvSpPr>
          <p:cNvPr id="10254" name="Text Box 11"/>
          <p:cNvSpPr txBox="1">
            <a:spLocks noChangeArrowheads="1"/>
          </p:cNvSpPr>
          <p:nvPr/>
        </p:nvSpPr>
        <p:spPr bwMode="auto">
          <a:xfrm>
            <a:off x="1663700" y="1828800"/>
            <a:ext cx="157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>
                <a:ea typeface="宋体" charset="-122"/>
              </a:rPr>
              <a:t>Add Your Text</a:t>
            </a:r>
          </a:p>
        </p:txBody>
      </p:sp>
      <p:sp>
        <p:nvSpPr>
          <p:cNvPr id="10255" name="Text Box 12"/>
          <p:cNvSpPr txBox="1">
            <a:spLocks noChangeArrowheads="1"/>
          </p:cNvSpPr>
          <p:nvPr/>
        </p:nvSpPr>
        <p:spPr bwMode="auto">
          <a:xfrm>
            <a:off x="6467475" y="3581400"/>
            <a:ext cx="157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600" b="1">
                <a:ea typeface="宋体" charset="-122"/>
              </a:rPr>
              <a:t>Add Your Text</a:t>
            </a:r>
          </a:p>
        </p:txBody>
      </p:sp>
      <p:sp>
        <p:nvSpPr>
          <p:cNvPr id="10256" name="Text Box 13"/>
          <p:cNvSpPr txBox="1">
            <a:spLocks noChangeArrowheads="1"/>
          </p:cNvSpPr>
          <p:nvPr/>
        </p:nvSpPr>
        <p:spPr bwMode="auto">
          <a:xfrm>
            <a:off x="5553075" y="5181600"/>
            <a:ext cx="157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zh-CN" sz="1600" b="1">
                <a:ea typeface="宋体" charset="-122"/>
              </a:rPr>
              <a:t>Add Your Text</a:t>
            </a:r>
          </a:p>
        </p:txBody>
      </p:sp>
      <p:sp>
        <p:nvSpPr>
          <p:cNvPr id="10257" name="Text Box 14"/>
          <p:cNvSpPr txBox="1">
            <a:spLocks noChangeArrowheads="1"/>
          </p:cNvSpPr>
          <p:nvPr/>
        </p:nvSpPr>
        <p:spPr bwMode="auto">
          <a:xfrm>
            <a:off x="749300" y="3581400"/>
            <a:ext cx="157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>
                <a:ea typeface="宋体" charset="-122"/>
              </a:rPr>
              <a:t>Add Your Text</a:t>
            </a:r>
          </a:p>
        </p:txBody>
      </p:sp>
      <p:sp>
        <p:nvSpPr>
          <p:cNvPr id="10258" name="Text Box 15"/>
          <p:cNvSpPr txBox="1">
            <a:spLocks noChangeArrowheads="1"/>
          </p:cNvSpPr>
          <p:nvPr/>
        </p:nvSpPr>
        <p:spPr bwMode="auto">
          <a:xfrm>
            <a:off x="1587500" y="5119688"/>
            <a:ext cx="15716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1600" b="1">
                <a:ea typeface="宋体" charset="-122"/>
              </a:rPr>
              <a:t>Add Your Text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gray">
          <a:xfrm>
            <a:off x="2362200" y="36322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gray">
          <a:xfrm>
            <a:off x="3276600" y="19812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gray">
          <a:xfrm>
            <a:off x="5181600" y="19812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gray">
          <a:xfrm>
            <a:off x="3200400" y="51816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gray">
          <a:xfrm>
            <a:off x="5181600" y="51816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gray">
          <a:xfrm>
            <a:off x="6096000" y="3619500"/>
            <a:ext cx="304800" cy="3048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265" name="Text Box 32"/>
          <p:cNvSpPr txBox="1">
            <a:spLocks noChangeArrowheads="1"/>
          </p:cNvSpPr>
          <p:nvPr/>
        </p:nvSpPr>
        <p:spPr bwMode="gray">
          <a:xfrm>
            <a:off x="4013200" y="3560763"/>
            <a:ext cx="776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>
                <a:solidFill>
                  <a:srgbClr val="000000"/>
                </a:solidFill>
                <a:ea typeface="宋体" charset="-122"/>
              </a:rPr>
              <a:t>Text</a:t>
            </a:r>
          </a:p>
        </p:txBody>
      </p:sp>
      <p:grpSp>
        <p:nvGrpSpPr>
          <p:cNvPr id="10266" name="组合 29"/>
          <p:cNvGrpSpPr>
            <a:grpSpLocks/>
          </p:cNvGrpSpPr>
          <p:nvPr/>
        </p:nvGrpSpPr>
        <p:grpSpPr bwMode="auto">
          <a:xfrm rot="1539650">
            <a:off x="3381375" y="3040063"/>
            <a:ext cx="1428750" cy="1428750"/>
            <a:chOff x="285720" y="2143116"/>
            <a:chExt cx="1428728" cy="1428728"/>
          </a:xfrm>
        </p:grpSpPr>
        <p:sp>
          <p:nvSpPr>
            <p:cNvPr id="31" name="弦形 30"/>
            <p:cNvSpPr/>
            <p:nvPr/>
          </p:nvSpPr>
          <p:spPr bwMode="auto">
            <a:xfrm>
              <a:off x="285720" y="2143116"/>
              <a:ext cx="1428728" cy="1428728"/>
            </a:xfrm>
            <a:prstGeom prst="chord">
              <a:avLst>
                <a:gd name="adj1" fmla="val 5445557"/>
                <a:gd name="adj2" fmla="val 16200000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278" name="椭圆 31"/>
            <p:cNvSpPr>
              <a:spLocks noChangeArrowheads="1"/>
            </p:cNvSpPr>
            <p:nvPr/>
          </p:nvSpPr>
          <p:spPr bwMode="auto">
            <a:xfrm>
              <a:off x="785786" y="2357430"/>
              <a:ext cx="214314" cy="214314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279" name="椭圆 32"/>
            <p:cNvSpPr>
              <a:spLocks noChangeArrowheads="1"/>
            </p:cNvSpPr>
            <p:nvPr/>
          </p:nvSpPr>
          <p:spPr bwMode="auto">
            <a:xfrm>
              <a:off x="428596" y="2571744"/>
              <a:ext cx="214314" cy="214314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280" name="椭圆 33"/>
            <p:cNvSpPr>
              <a:spLocks noChangeArrowheads="1"/>
            </p:cNvSpPr>
            <p:nvPr/>
          </p:nvSpPr>
          <p:spPr bwMode="auto">
            <a:xfrm>
              <a:off x="785786" y="3071810"/>
              <a:ext cx="214314" cy="214314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281" name="椭圆 34"/>
            <p:cNvSpPr>
              <a:spLocks noChangeArrowheads="1"/>
            </p:cNvSpPr>
            <p:nvPr/>
          </p:nvSpPr>
          <p:spPr bwMode="auto">
            <a:xfrm>
              <a:off x="357158" y="3000372"/>
              <a:ext cx="214314" cy="214314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</p:grpSp>
      <p:grpSp>
        <p:nvGrpSpPr>
          <p:cNvPr id="10267" name="组合 35"/>
          <p:cNvGrpSpPr>
            <a:grpSpLocks/>
          </p:cNvGrpSpPr>
          <p:nvPr/>
        </p:nvGrpSpPr>
        <p:grpSpPr bwMode="auto">
          <a:xfrm rot="19902808" flipH="1">
            <a:off x="4040188" y="3040063"/>
            <a:ext cx="1428750" cy="1427162"/>
            <a:chOff x="285720" y="2143116"/>
            <a:chExt cx="1428728" cy="1428728"/>
          </a:xfrm>
        </p:grpSpPr>
        <p:sp>
          <p:nvSpPr>
            <p:cNvPr id="37" name="弦形 36"/>
            <p:cNvSpPr/>
            <p:nvPr/>
          </p:nvSpPr>
          <p:spPr bwMode="auto">
            <a:xfrm>
              <a:off x="285720" y="2143116"/>
              <a:ext cx="1428728" cy="1428728"/>
            </a:xfrm>
            <a:prstGeom prst="chord">
              <a:avLst>
                <a:gd name="adj1" fmla="val 5445557"/>
                <a:gd name="adj2" fmla="val 16200000"/>
              </a:avLst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271" name="椭圆 37"/>
            <p:cNvSpPr>
              <a:spLocks noChangeArrowheads="1"/>
            </p:cNvSpPr>
            <p:nvPr/>
          </p:nvSpPr>
          <p:spPr bwMode="auto">
            <a:xfrm>
              <a:off x="785786" y="2357430"/>
              <a:ext cx="214314" cy="214314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272" name="椭圆 38"/>
            <p:cNvSpPr>
              <a:spLocks noChangeArrowheads="1"/>
            </p:cNvSpPr>
            <p:nvPr/>
          </p:nvSpPr>
          <p:spPr bwMode="auto">
            <a:xfrm>
              <a:off x="428596" y="2571744"/>
              <a:ext cx="214314" cy="214314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273" name="椭圆 39"/>
            <p:cNvSpPr>
              <a:spLocks noChangeArrowheads="1"/>
            </p:cNvSpPr>
            <p:nvPr/>
          </p:nvSpPr>
          <p:spPr bwMode="auto">
            <a:xfrm>
              <a:off x="785786" y="3071810"/>
              <a:ext cx="214314" cy="214314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274" name="椭圆 40"/>
            <p:cNvSpPr>
              <a:spLocks noChangeArrowheads="1"/>
            </p:cNvSpPr>
            <p:nvPr/>
          </p:nvSpPr>
          <p:spPr bwMode="auto">
            <a:xfrm>
              <a:off x="357158" y="3000372"/>
              <a:ext cx="214314" cy="214314"/>
            </a:xfrm>
            <a:prstGeom prst="ellipse">
              <a:avLst/>
            </a:prstGeom>
            <a:solidFill>
              <a:srgbClr val="0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ea typeface="宋体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grpSp>
        <p:nvGrpSpPr>
          <p:cNvPr id="11267" name="Group 31"/>
          <p:cNvGrpSpPr>
            <a:grpSpLocks/>
          </p:cNvGrpSpPr>
          <p:nvPr/>
        </p:nvGrpSpPr>
        <p:grpSpPr bwMode="auto">
          <a:xfrm>
            <a:off x="1714500" y="1785938"/>
            <a:ext cx="5181600" cy="4495800"/>
            <a:chOff x="816" y="624"/>
            <a:chExt cx="3984" cy="3646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gray">
            <a:xfrm rot="13770025">
              <a:off x="3148" y="2393"/>
              <a:ext cx="695" cy="137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5137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7" name="Rectangle 33"/>
            <p:cNvSpPr>
              <a:spLocks noChangeArrowheads="1"/>
            </p:cNvSpPr>
            <p:nvPr/>
          </p:nvSpPr>
          <p:spPr bwMode="gray">
            <a:xfrm rot="-743917">
              <a:off x="1728" y="2065"/>
              <a:ext cx="724" cy="125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4862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8" name="Rectangle 34"/>
            <p:cNvSpPr>
              <a:spLocks noChangeArrowheads="1"/>
            </p:cNvSpPr>
            <p:nvPr/>
          </p:nvSpPr>
          <p:spPr bwMode="gray">
            <a:xfrm rot="-3205350">
              <a:off x="3240" y="1273"/>
              <a:ext cx="431" cy="94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019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grpSp>
          <p:nvGrpSpPr>
            <p:cNvPr id="11272" name="Group 40"/>
            <p:cNvGrpSpPr>
              <a:grpSpLocks/>
            </p:cNvGrpSpPr>
            <p:nvPr/>
          </p:nvGrpSpPr>
          <p:grpSpPr bwMode="auto">
            <a:xfrm>
              <a:off x="3357" y="624"/>
              <a:ext cx="758" cy="624"/>
              <a:chOff x="3549" y="960"/>
              <a:chExt cx="758" cy="624"/>
            </a:xfrm>
          </p:grpSpPr>
          <p:grpSp>
            <p:nvGrpSpPr>
              <p:cNvPr id="11287" name="Group 41"/>
              <p:cNvGrpSpPr>
                <a:grpSpLocks/>
              </p:cNvGrpSpPr>
              <p:nvPr/>
            </p:nvGrpSpPr>
            <p:grpSpPr bwMode="auto">
              <a:xfrm>
                <a:off x="3601" y="960"/>
                <a:ext cx="624" cy="624"/>
                <a:chOff x="2017" y="1920"/>
                <a:chExt cx="1679" cy="1681"/>
              </a:xfrm>
            </p:grpSpPr>
            <p:sp>
              <p:nvSpPr>
                <p:cNvPr id="26" name="Oval 42"/>
                <p:cNvSpPr>
                  <a:spLocks noChangeArrowheads="1"/>
                </p:cNvSpPr>
                <p:nvPr/>
              </p:nvSpPr>
              <p:spPr bwMode="gray">
                <a:xfrm>
                  <a:off x="2019" y="1920"/>
                  <a:ext cx="1678" cy="16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11290" name="Freeform 4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60 w 1321"/>
                    <a:gd name="T1" fmla="*/ 199 h 712"/>
                    <a:gd name="T2" fmla="*/ 1174 w 1321"/>
                    <a:gd name="T3" fmla="*/ 221 h 712"/>
                    <a:gd name="T4" fmla="*/ 1177 w 1321"/>
                    <a:gd name="T5" fmla="*/ 240 h 712"/>
                    <a:gd name="T6" fmla="*/ 1172 w 1321"/>
                    <a:gd name="T7" fmla="*/ 257 h 712"/>
                    <a:gd name="T8" fmla="*/ 1157 w 1321"/>
                    <a:gd name="T9" fmla="*/ 273 h 712"/>
                    <a:gd name="T10" fmla="*/ 1134 w 1321"/>
                    <a:gd name="T11" fmla="*/ 289 h 712"/>
                    <a:gd name="T12" fmla="*/ 1105 w 1321"/>
                    <a:gd name="T13" fmla="*/ 301 h 712"/>
                    <a:gd name="T14" fmla="*/ 1066 w 1321"/>
                    <a:gd name="T15" fmla="*/ 313 h 712"/>
                    <a:gd name="T16" fmla="*/ 1023 w 1321"/>
                    <a:gd name="T17" fmla="*/ 324 h 712"/>
                    <a:gd name="T18" fmla="*/ 973 w 1321"/>
                    <a:gd name="T19" fmla="*/ 332 h 712"/>
                    <a:gd name="T20" fmla="*/ 919 w 1321"/>
                    <a:gd name="T21" fmla="*/ 340 h 712"/>
                    <a:gd name="T22" fmla="*/ 862 w 1321"/>
                    <a:gd name="T23" fmla="*/ 345 h 712"/>
                    <a:gd name="T24" fmla="*/ 799 w 1321"/>
                    <a:gd name="T25" fmla="*/ 351 h 712"/>
                    <a:gd name="T26" fmla="*/ 735 w 1321"/>
                    <a:gd name="T27" fmla="*/ 354 h 712"/>
                    <a:gd name="T28" fmla="*/ 709 w 1321"/>
                    <a:gd name="T29" fmla="*/ 355 h 712"/>
                    <a:gd name="T30" fmla="*/ 425 w 1321"/>
                    <a:gd name="T31" fmla="*/ 355 h 712"/>
                    <a:gd name="T32" fmla="*/ 421 w 1321"/>
                    <a:gd name="T33" fmla="*/ 355 h 712"/>
                    <a:gd name="T34" fmla="*/ 365 w 1321"/>
                    <a:gd name="T35" fmla="*/ 353 h 712"/>
                    <a:gd name="T36" fmla="*/ 311 w 1321"/>
                    <a:gd name="T37" fmla="*/ 351 h 712"/>
                    <a:gd name="T38" fmla="*/ 260 w 1321"/>
                    <a:gd name="T39" fmla="*/ 347 h 712"/>
                    <a:gd name="T40" fmla="*/ 211 w 1321"/>
                    <a:gd name="T41" fmla="*/ 344 h 712"/>
                    <a:gd name="T42" fmla="*/ 167 w 1321"/>
                    <a:gd name="T43" fmla="*/ 337 h 712"/>
                    <a:gd name="T44" fmla="*/ 126 w 1321"/>
                    <a:gd name="T45" fmla="*/ 329 h 712"/>
                    <a:gd name="T46" fmla="*/ 90 w 1321"/>
                    <a:gd name="T47" fmla="*/ 323 h 712"/>
                    <a:gd name="T48" fmla="*/ 61 w 1321"/>
                    <a:gd name="T49" fmla="*/ 314 h 712"/>
                    <a:gd name="T50" fmla="*/ 33 w 1321"/>
                    <a:gd name="T51" fmla="*/ 303 h 712"/>
                    <a:gd name="T52" fmla="*/ 18 w 1321"/>
                    <a:gd name="T53" fmla="*/ 290 h 712"/>
                    <a:gd name="T54" fmla="*/ 6 w 1321"/>
                    <a:gd name="T55" fmla="*/ 276 h 712"/>
                    <a:gd name="T56" fmla="*/ 0 w 1321"/>
                    <a:gd name="T57" fmla="*/ 261 h 712"/>
                    <a:gd name="T58" fmla="*/ 0 w 1321"/>
                    <a:gd name="T59" fmla="*/ 259 h 712"/>
                    <a:gd name="T60" fmla="*/ 4 w 1321"/>
                    <a:gd name="T61" fmla="*/ 242 h 712"/>
                    <a:gd name="T62" fmla="*/ 16 w 1321"/>
                    <a:gd name="T63" fmla="*/ 222 h 712"/>
                    <a:gd name="T64" fmla="*/ 45 w 1321"/>
                    <a:gd name="T65" fmla="*/ 184 h 712"/>
                    <a:gd name="T66" fmla="*/ 82 w 1321"/>
                    <a:gd name="T67" fmla="*/ 149 h 712"/>
                    <a:gd name="T68" fmla="*/ 130 w 1321"/>
                    <a:gd name="T69" fmla="*/ 118 h 712"/>
                    <a:gd name="T70" fmla="*/ 181 w 1321"/>
                    <a:gd name="T71" fmla="*/ 88 h 712"/>
                    <a:gd name="T72" fmla="*/ 240 w 1321"/>
                    <a:gd name="T73" fmla="*/ 61 h 712"/>
                    <a:gd name="T74" fmla="*/ 305 w 1321"/>
                    <a:gd name="T75" fmla="*/ 41 h 712"/>
                    <a:gd name="T76" fmla="*/ 370 w 1321"/>
                    <a:gd name="T77" fmla="*/ 23 h 712"/>
                    <a:gd name="T78" fmla="*/ 443 w 1321"/>
                    <a:gd name="T79" fmla="*/ 11 h 712"/>
                    <a:gd name="T80" fmla="*/ 518 w 1321"/>
                    <a:gd name="T81" fmla="*/ 4 h 712"/>
                    <a:gd name="T82" fmla="*/ 595 w 1321"/>
                    <a:gd name="T83" fmla="*/ 0 h 712"/>
                    <a:gd name="T84" fmla="*/ 595 w 1321"/>
                    <a:gd name="T85" fmla="*/ 0 h 712"/>
                    <a:gd name="T86" fmla="*/ 677 w 1321"/>
                    <a:gd name="T87" fmla="*/ 4 h 712"/>
                    <a:gd name="T88" fmla="*/ 755 w 1321"/>
                    <a:gd name="T89" fmla="*/ 11 h 712"/>
                    <a:gd name="T90" fmla="*/ 831 w 1321"/>
                    <a:gd name="T91" fmla="*/ 26 h 712"/>
                    <a:gd name="T92" fmla="*/ 901 w 1321"/>
                    <a:gd name="T93" fmla="*/ 45 h 712"/>
                    <a:gd name="T94" fmla="*/ 965 w 1321"/>
                    <a:gd name="T95" fmla="*/ 69 h 712"/>
                    <a:gd name="T96" fmla="*/ 1024 w 1321"/>
                    <a:gd name="T97" fmla="*/ 97 h 712"/>
                    <a:gd name="T98" fmla="*/ 1077 w 1321"/>
                    <a:gd name="T99" fmla="*/ 127 h 712"/>
                    <a:gd name="T100" fmla="*/ 1122 w 1321"/>
                    <a:gd name="T101" fmla="*/ 162 h 712"/>
                    <a:gd name="T102" fmla="*/ 1160 w 1321"/>
                    <a:gd name="T103" fmla="*/ 199 h 712"/>
                    <a:gd name="T104" fmla="*/ 1160 w 1321"/>
                    <a:gd name="T105" fmla="*/ 19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</p:grpSp>
          <p:sp>
            <p:nvSpPr>
              <p:cNvPr id="25" name="Text Box 44"/>
              <p:cNvSpPr txBox="1">
                <a:spLocks noChangeArrowheads="1"/>
              </p:cNvSpPr>
              <p:nvPr/>
            </p:nvSpPr>
            <p:spPr bwMode="gray">
              <a:xfrm>
                <a:off x="3549" y="1201"/>
                <a:ext cx="758" cy="24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zh-CN" sz="1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  <a:ea typeface="宋体" charset="-122"/>
                  </a:rPr>
                  <a:t>Concept</a:t>
                </a:r>
              </a:p>
            </p:txBody>
          </p:sp>
        </p:grpSp>
        <p:grpSp>
          <p:nvGrpSpPr>
            <p:cNvPr id="11273" name="Group 45"/>
            <p:cNvGrpSpPr>
              <a:grpSpLocks/>
            </p:cNvGrpSpPr>
            <p:nvPr/>
          </p:nvGrpSpPr>
          <p:grpSpPr bwMode="auto">
            <a:xfrm>
              <a:off x="817" y="1535"/>
              <a:ext cx="1247" cy="1298"/>
              <a:chOff x="625" y="1583"/>
              <a:chExt cx="1247" cy="1298"/>
            </a:xfrm>
          </p:grpSpPr>
          <p:grpSp>
            <p:nvGrpSpPr>
              <p:cNvPr id="11283" name="Group 46"/>
              <p:cNvGrpSpPr>
                <a:grpSpLocks/>
              </p:cNvGrpSpPr>
              <p:nvPr/>
            </p:nvGrpSpPr>
            <p:grpSpPr bwMode="auto">
              <a:xfrm>
                <a:off x="625" y="1583"/>
                <a:ext cx="1247" cy="1298"/>
                <a:chOff x="2016" y="1918"/>
                <a:chExt cx="1678" cy="1682"/>
              </a:xfrm>
            </p:grpSpPr>
            <p:sp>
              <p:nvSpPr>
                <p:cNvPr id="22" name="Oval 47"/>
                <p:cNvSpPr>
                  <a:spLocks noChangeArrowheads="1"/>
                </p:cNvSpPr>
                <p:nvPr/>
              </p:nvSpPr>
              <p:spPr bwMode="gray">
                <a:xfrm>
                  <a:off x="2016" y="1919"/>
                  <a:ext cx="1677" cy="16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3529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11286" name="Freeform 48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60 w 1321"/>
                    <a:gd name="T1" fmla="*/ 199 h 712"/>
                    <a:gd name="T2" fmla="*/ 1174 w 1321"/>
                    <a:gd name="T3" fmla="*/ 221 h 712"/>
                    <a:gd name="T4" fmla="*/ 1177 w 1321"/>
                    <a:gd name="T5" fmla="*/ 240 h 712"/>
                    <a:gd name="T6" fmla="*/ 1172 w 1321"/>
                    <a:gd name="T7" fmla="*/ 257 h 712"/>
                    <a:gd name="T8" fmla="*/ 1157 w 1321"/>
                    <a:gd name="T9" fmla="*/ 273 h 712"/>
                    <a:gd name="T10" fmla="*/ 1134 w 1321"/>
                    <a:gd name="T11" fmla="*/ 289 h 712"/>
                    <a:gd name="T12" fmla="*/ 1105 w 1321"/>
                    <a:gd name="T13" fmla="*/ 301 h 712"/>
                    <a:gd name="T14" fmla="*/ 1066 w 1321"/>
                    <a:gd name="T15" fmla="*/ 313 h 712"/>
                    <a:gd name="T16" fmla="*/ 1023 w 1321"/>
                    <a:gd name="T17" fmla="*/ 324 h 712"/>
                    <a:gd name="T18" fmla="*/ 973 w 1321"/>
                    <a:gd name="T19" fmla="*/ 332 h 712"/>
                    <a:gd name="T20" fmla="*/ 919 w 1321"/>
                    <a:gd name="T21" fmla="*/ 340 h 712"/>
                    <a:gd name="T22" fmla="*/ 862 w 1321"/>
                    <a:gd name="T23" fmla="*/ 345 h 712"/>
                    <a:gd name="T24" fmla="*/ 799 w 1321"/>
                    <a:gd name="T25" fmla="*/ 351 h 712"/>
                    <a:gd name="T26" fmla="*/ 735 w 1321"/>
                    <a:gd name="T27" fmla="*/ 354 h 712"/>
                    <a:gd name="T28" fmla="*/ 709 w 1321"/>
                    <a:gd name="T29" fmla="*/ 355 h 712"/>
                    <a:gd name="T30" fmla="*/ 425 w 1321"/>
                    <a:gd name="T31" fmla="*/ 355 h 712"/>
                    <a:gd name="T32" fmla="*/ 421 w 1321"/>
                    <a:gd name="T33" fmla="*/ 355 h 712"/>
                    <a:gd name="T34" fmla="*/ 365 w 1321"/>
                    <a:gd name="T35" fmla="*/ 353 h 712"/>
                    <a:gd name="T36" fmla="*/ 311 w 1321"/>
                    <a:gd name="T37" fmla="*/ 351 h 712"/>
                    <a:gd name="T38" fmla="*/ 260 w 1321"/>
                    <a:gd name="T39" fmla="*/ 347 h 712"/>
                    <a:gd name="T40" fmla="*/ 211 w 1321"/>
                    <a:gd name="T41" fmla="*/ 344 h 712"/>
                    <a:gd name="T42" fmla="*/ 167 w 1321"/>
                    <a:gd name="T43" fmla="*/ 337 h 712"/>
                    <a:gd name="T44" fmla="*/ 126 w 1321"/>
                    <a:gd name="T45" fmla="*/ 329 h 712"/>
                    <a:gd name="T46" fmla="*/ 90 w 1321"/>
                    <a:gd name="T47" fmla="*/ 323 h 712"/>
                    <a:gd name="T48" fmla="*/ 61 w 1321"/>
                    <a:gd name="T49" fmla="*/ 314 h 712"/>
                    <a:gd name="T50" fmla="*/ 33 w 1321"/>
                    <a:gd name="T51" fmla="*/ 303 h 712"/>
                    <a:gd name="T52" fmla="*/ 18 w 1321"/>
                    <a:gd name="T53" fmla="*/ 290 h 712"/>
                    <a:gd name="T54" fmla="*/ 6 w 1321"/>
                    <a:gd name="T55" fmla="*/ 276 h 712"/>
                    <a:gd name="T56" fmla="*/ 0 w 1321"/>
                    <a:gd name="T57" fmla="*/ 261 h 712"/>
                    <a:gd name="T58" fmla="*/ 0 w 1321"/>
                    <a:gd name="T59" fmla="*/ 259 h 712"/>
                    <a:gd name="T60" fmla="*/ 4 w 1321"/>
                    <a:gd name="T61" fmla="*/ 242 h 712"/>
                    <a:gd name="T62" fmla="*/ 16 w 1321"/>
                    <a:gd name="T63" fmla="*/ 222 h 712"/>
                    <a:gd name="T64" fmla="*/ 45 w 1321"/>
                    <a:gd name="T65" fmla="*/ 184 h 712"/>
                    <a:gd name="T66" fmla="*/ 82 w 1321"/>
                    <a:gd name="T67" fmla="*/ 149 h 712"/>
                    <a:gd name="T68" fmla="*/ 130 w 1321"/>
                    <a:gd name="T69" fmla="*/ 118 h 712"/>
                    <a:gd name="T70" fmla="*/ 181 w 1321"/>
                    <a:gd name="T71" fmla="*/ 88 h 712"/>
                    <a:gd name="T72" fmla="*/ 240 w 1321"/>
                    <a:gd name="T73" fmla="*/ 61 h 712"/>
                    <a:gd name="T74" fmla="*/ 305 w 1321"/>
                    <a:gd name="T75" fmla="*/ 41 h 712"/>
                    <a:gd name="T76" fmla="*/ 370 w 1321"/>
                    <a:gd name="T77" fmla="*/ 23 h 712"/>
                    <a:gd name="T78" fmla="*/ 443 w 1321"/>
                    <a:gd name="T79" fmla="*/ 11 h 712"/>
                    <a:gd name="T80" fmla="*/ 518 w 1321"/>
                    <a:gd name="T81" fmla="*/ 4 h 712"/>
                    <a:gd name="T82" fmla="*/ 595 w 1321"/>
                    <a:gd name="T83" fmla="*/ 0 h 712"/>
                    <a:gd name="T84" fmla="*/ 595 w 1321"/>
                    <a:gd name="T85" fmla="*/ 0 h 712"/>
                    <a:gd name="T86" fmla="*/ 677 w 1321"/>
                    <a:gd name="T87" fmla="*/ 4 h 712"/>
                    <a:gd name="T88" fmla="*/ 755 w 1321"/>
                    <a:gd name="T89" fmla="*/ 11 h 712"/>
                    <a:gd name="T90" fmla="*/ 831 w 1321"/>
                    <a:gd name="T91" fmla="*/ 26 h 712"/>
                    <a:gd name="T92" fmla="*/ 901 w 1321"/>
                    <a:gd name="T93" fmla="*/ 45 h 712"/>
                    <a:gd name="T94" fmla="*/ 965 w 1321"/>
                    <a:gd name="T95" fmla="*/ 69 h 712"/>
                    <a:gd name="T96" fmla="*/ 1024 w 1321"/>
                    <a:gd name="T97" fmla="*/ 97 h 712"/>
                    <a:gd name="T98" fmla="*/ 1077 w 1321"/>
                    <a:gd name="T99" fmla="*/ 127 h 712"/>
                    <a:gd name="T100" fmla="*/ 1122 w 1321"/>
                    <a:gd name="T101" fmla="*/ 162 h 712"/>
                    <a:gd name="T102" fmla="*/ 1160 w 1321"/>
                    <a:gd name="T103" fmla="*/ 199 h 712"/>
                    <a:gd name="T104" fmla="*/ 1160 w 1321"/>
                    <a:gd name="T105" fmla="*/ 19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CN" altLang="en-US">
                    <a:ea typeface="宋体" charset="-122"/>
                  </a:endParaRPr>
                </a:p>
              </p:txBody>
            </p:sp>
          </p:grpSp>
          <p:sp>
            <p:nvSpPr>
              <p:cNvPr id="21" name="Text Box 49"/>
              <p:cNvSpPr txBox="1">
                <a:spLocks noChangeArrowheads="1"/>
              </p:cNvSpPr>
              <p:nvPr/>
            </p:nvSpPr>
            <p:spPr bwMode="gray">
              <a:xfrm>
                <a:off x="647" y="2160"/>
                <a:ext cx="1193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concept</a:t>
                </a:r>
              </a:p>
            </p:txBody>
          </p:sp>
        </p:grpSp>
        <p:grpSp>
          <p:nvGrpSpPr>
            <p:cNvPr id="11274" name="Group 50"/>
            <p:cNvGrpSpPr>
              <a:grpSpLocks/>
            </p:cNvGrpSpPr>
            <p:nvPr/>
          </p:nvGrpSpPr>
          <p:grpSpPr bwMode="auto">
            <a:xfrm>
              <a:off x="3360" y="2496"/>
              <a:ext cx="1440" cy="1442"/>
              <a:chOff x="3360" y="2688"/>
              <a:chExt cx="1440" cy="1442"/>
            </a:xfrm>
          </p:grpSpPr>
          <p:grpSp>
            <p:nvGrpSpPr>
              <p:cNvPr id="11279" name="Group 51"/>
              <p:cNvGrpSpPr>
                <a:grpSpLocks/>
              </p:cNvGrpSpPr>
              <p:nvPr/>
            </p:nvGrpSpPr>
            <p:grpSpPr bwMode="auto">
              <a:xfrm>
                <a:off x="3360" y="2688"/>
                <a:ext cx="1440" cy="1442"/>
                <a:chOff x="2016" y="1920"/>
                <a:chExt cx="1680" cy="1682"/>
              </a:xfrm>
            </p:grpSpPr>
            <p:sp>
              <p:nvSpPr>
                <p:cNvPr id="18" name="Oval 5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5137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>
                    <a:ea typeface="宋体" charset="-122"/>
                  </a:endParaRPr>
                </a:p>
              </p:txBody>
            </p:sp>
            <p:sp>
              <p:nvSpPr>
                <p:cNvPr id="19" name="Freeform 5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/>
                  <a:ahLst/>
                  <a:cxnLst>
                    <a:cxn ang="0">
                      <a:pos x="1301" y="401"/>
                    </a:cxn>
                    <a:cxn ang="0">
                      <a:pos x="1317" y="442"/>
                    </a:cxn>
                    <a:cxn ang="0">
                      <a:pos x="1321" y="481"/>
                    </a:cxn>
                    <a:cxn ang="0">
                      <a:pos x="1315" y="516"/>
                    </a:cxn>
                    <a:cxn ang="0">
                      <a:pos x="1298" y="550"/>
                    </a:cxn>
                    <a:cxn ang="0">
                      <a:pos x="1272" y="579"/>
                    </a:cxn>
                    <a:cxn ang="0">
                      <a:pos x="1239" y="604"/>
                    </a:cxn>
                    <a:cxn ang="0">
                      <a:pos x="1196" y="628"/>
                    </a:cxn>
                    <a:cxn ang="0">
                      <a:pos x="1147" y="649"/>
                    </a:cxn>
                    <a:cxn ang="0">
                      <a:pos x="1092" y="667"/>
                    </a:cxn>
                    <a:cxn ang="0">
                      <a:pos x="1031" y="683"/>
                    </a:cxn>
                    <a:cxn ang="0">
                      <a:pos x="967" y="694"/>
                    </a:cxn>
                    <a:cxn ang="0">
                      <a:pos x="896" y="704"/>
                    </a:cxn>
                    <a:cxn ang="0">
                      <a:pos x="824" y="710"/>
                    </a:cxn>
                    <a:cxn ang="0">
                      <a:pos x="795" y="712"/>
                    </a:cxn>
                    <a:cxn ang="0">
                      <a:pos x="476" y="712"/>
                    </a:cxn>
                    <a:cxn ang="0">
                      <a:pos x="472" y="712"/>
                    </a:cxn>
                    <a:cxn ang="0">
                      <a:pos x="409" y="708"/>
                    </a:cxn>
                    <a:cxn ang="0">
                      <a:pos x="348" y="704"/>
                    </a:cxn>
                    <a:cxn ang="0">
                      <a:pos x="290" y="696"/>
                    </a:cxn>
                    <a:cxn ang="0">
                      <a:pos x="235" y="689"/>
                    </a:cxn>
                    <a:cxn ang="0">
                      <a:pos x="186" y="677"/>
                    </a:cxn>
                    <a:cxn ang="0">
                      <a:pos x="141" y="663"/>
                    </a:cxn>
                    <a:cxn ang="0">
                      <a:pos x="102" y="648"/>
                    </a:cxn>
                    <a:cxn ang="0">
                      <a:pos x="67" y="630"/>
                    </a:cxn>
                    <a:cxn ang="0">
                      <a:pos x="39" y="608"/>
                    </a:cxn>
                    <a:cxn ang="0">
                      <a:pos x="18" y="583"/>
                    </a:cxn>
                    <a:cxn ang="0">
                      <a:pos x="6" y="554"/>
                    </a:cxn>
                    <a:cxn ang="0">
                      <a:pos x="0" y="524"/>
                    </a:cxn>
                    <a:cxn ang="0">
                      <a:pos x="0" y="520"/>
                    </a:cxn>
                    <a:cxn ang="0">
                      <a:pos x="4" y="487"/>
                    </a:cxn>
                    <a:cxn ang="0">
                      <a:pos x="16" y="446"/>
                    </a:cxn>
                    <a:cxn ang="0">
                      <a:pos x="51" y="370"/>
                    </a:cxn>
                    <a:cxn ang="0">
                      <a:pos x="94" y="299"/>
                    </a:cxn>
                    <a:cxn ang="0">
                      <a:pos x="147" y="235"/>
                    </a:cxn>
                    <a:cxn ang="0">
                      <a:pos x="204" y="176"/>
                    </a:cxn>
                    <a:cxn ang="0">
                      <a:pos x="270" y="125"/>
                    </a:cxn>
                    <a:cxn ang="0">
                      <a:pos x="341" y="82"/>
                    </a:cxn>
                    <a:cxn ang="0">
                      <a:pos x="415" y="47"/>
                    </a:cxn>
                    <a:cxn ang="0">
                      <a:pos x="497" y="21"/>
                    </a:cxn>
                    <a:cxn ang="0">
                      <a:pos x="581" y="6"/>
                    </a:cxn>
                    <a:cxn ang="0">
                      <a:pos x="667" y="0"/>
                    </a:cxn>
                    <a:cxn ang="0">
                      <a:pos x="667" y="0"/>
                    </a:cxn>
                    <a:cxn ang="0">
                      <a:pos x="759" y="6"/>
                    </a:cxn>
                    <a:cxn ang="0">
                      <a:pos x="847" y="23"/>
                    </a:cxn>
                    <a:cxn ang="0">
                      <a:pos x="932" y="53"/>
                    </a:cxn>
                    <a:cxn ang="0">
                      <a:pos x="1010" y="90"/>
                    </a:cxn>
                    <a:cxn ang="0">
                      <a:pos x="1082" y="137"/>
                    </a:cxn>
                    <a:cxn ang="0">
                      <a:pos x="1149" y="194"/>
                    </a:cxn>
                    <a:cxn ang="0">
                      <a:pos x="1208" y="256"/>
                    </a:cxn>
                    <a:cxn ang="0">
                      <a:pos x="1258" y="325"/>
                    </a:cxn>
                    <a:cxn ang="0">
                      <a:pos x="1301" y="401"/>
                    </a:cxn>
                    <a:cxn ang="0">
                      <a:pos x="1301" y="401"/>
                    </a:cxn>
                  </a:cxnLst>
                  <a:rect l="0" t="0" r="r" b="b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ea typeface="宋体" charset="-122"/>
                  </a:endParaRPr>
                </a:p>
              </p:txBody>
            </p:sp>
          </p:grpSp>
          <p:sp>
            <p:nvSpPr>
              <p:cNvPr id="17" name="Text Box 54"/>
              <p:cNvSpPr txBox="1">
                <a:spLocks noChangeArrowheads="1"/>
              </p:cNvSpPr>
              <p:nvPr/>
            </p:nvSpPr>
            <p:spPr bwMode="gray">
              <a:xfrm>
                <a:off x="3521" y="3312"/>
                <a:ext cx="1238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altLang="zh-CN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宋体" charset="-122"/>
                  </a:rPr>
                  <a:t>Concept</a:t>
                </a:r>
              </a:p>
            </p:txBody>
          </p:sp>
        </p:grpSp>
        <p:sp>
          <p:nvSpPr>
            <p:cNvPr id="11275" name="Oval 55"/>
            <p:cNvSpPr>
              <a:spLocks noChangeArrowheads="1"/>
            </p:cNvSpPr>
            <p:nvPr/>
          </p:nvSpPr>
          <p:spPr bwMode="gray">
            <a:xfrm>
              <a:off x="960" y="2880"/>
              <a:ext cx="1014" cy="334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1276" name="Oval 56"/>
            <p:cNvSpPr>
              <a:spLocks noChangeArrowheads="1"/>
            </p:cNvSpPr>
            <p:nvPr/>
          </p:nvSpPr>
          <p:spPr bwMode="gray">
            <a:xfrm>
              <a:off x="2496" y="2450"/>
              <a:ext cx="1015" cy="334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1277" name="Oval 57"/>
            <p:cNvSpPr>
              <a:spLocks noChangeArrowheads="1"/>
            </p:cNvSpPr>
            <p:nvPr/>
          </p:nvSpPr>
          <p:spPr bwMode="gray">
            <a:xfrm>
              <a:off x="3600" y="3936"/>
              <a:ext cx="1014" cy="334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1278" name="Oval 58"/>
            <p:cNvSpPr>
              <a:spLocks noChangeArrowheads="1"/>
            </p:cNvSpPr>
            <p:nvPr/>
          </p:nvSpPr>
          <p:spPr bwMode="gray">
            <a:xfrm>
              <a:off x="3504" y="1296"/>
              <a:ext cx="465" cy="167"/>
            </a:xfrm>
            <a:prstGeom prst="ellipse">
              <a:avLst/>
            </a:prstGeom>
            <a:gradFill rotWithShape="1">
              <a:gsLst>
                <a:gs pos="0">
                  <a:srgbClr val="969696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</p:grpSp>
      <p:pic>
        <p:nvPicPr>
          <p:cNvPr id="28" name="Picture 2" descr="D:\068_4572x4010_zcool.com.cn_260962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2928934"/>
            <a:ext cx="1200154" cy="800103"/>
          </a:xfrm>
          <a:prstGeom prst="roundRect">
            <a:avLst>
              <a:gd name="adj" fmla="val 2526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9571" y="4929198"/>
            <a:ext cx="5162759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Thank you</a:t>
            </a:r>
            <a:r>
              <a:rPr lang="zh-CN" alt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oper Black" pitchFamily="18" charset="0"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B998CB-7256-48B3-8822-DD45C9B6B8E7}" type="slidenum">
              <a:rPr lang="zh-CN" altLang="en-US"/>
              <a:pPr>
                <a:defRPr/>
              </a:pPr>
              <a:t>7</a:t>
            </a:fld>
            <a:endParaRPr lang="zh-CN" altLang="en-US" sz="180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6738"/>
            <a:ext cx="9144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0638" y="1257649"/>
            <a:ext cx="9139238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9144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9144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62052"/>
            <a:ext cx="142875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2987678" y="548794"/>
            <a:ext cx="51847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000" b="1" i="1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/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8" y="129578"/>
            <a:ext cx="2982913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7888" y="-70504"/>
            <a:ext cx="984250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1494"/>
            <a:ext cx="2297112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61375" y="4218842"/>
            <a:ext cx="71438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0188" y="3723405"/>
            <a:ext cx="1217612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2627316" y="2477188"/>
            <a:ext cx="53292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endParaRPr lang="zh-CN" altLang="en-US" sz="1600" dirty="0">
              <a:solidFill>
                <a:srgbClr val="000000"/>
              </a:solidFill>
              <a:latin typeface="Calibri" pitchFamily="34" charset="0"/>
            </a:endParaRPr>
          </a:p>
          <a:p>
            <a:pPr eaLnBrk="1" hangingPunct="1"/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16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1600" dirty="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370478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295166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3527135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2305206">
            <a:off x="2293938" y="4104511"/>
            <a:ext cx="4572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1903414" y="6166294"/>
            <a:ext cx="68571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40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240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24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33">
  <a:themeElements>
    <a:clrScheme name="sample 1">
      <a:dk1>
        <a:srgbClr val="4D4D4D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404040"/>
      </a:accent4>
      <a:accent5>
        <a:srgbClr val="B0C4E2"/>
      </a:accent5>
      <a:accent6>
        <a:srgbClr val="6B9D21"/>
      </a:accent6>
      <a:hlink>
        <a:srgbClr val="449878"/>
      </a:hlink>
      <a:folHlink>
        <a:srgbClr val="90A8B0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4D4D4D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B0C4E2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4D4D4D"/>
        </a:dk1>
        <a:lt1>
          <a:srgbClr val="FFFFFF"/>
        </a:lt1>
        <a:dk2>
          <a:srgbClr val="0D8797"/>
        </a:dk2>
        <a:lt2>
          <a:srgbClr val="C0C0C0"/>
        </a:lt2>
        <a:accent1>
          <a:srgbClr val="8BB44E"/>
        </a:accent1>
        <a:accent2>
          <a:srgbClr val="4CB06D"/>
        </a:accent2>
        <a:accent3>
          <a:srgbClr val="FFFFFF"/>
        </a:accent3>
        <a:accent4>
          <a:srgbClr val="404040"/>
        </a:accent4>
        <a:accent5>
          <a:srgbClr val="C4D6B2"/>
        </a:accent5>
        <a:accent6>
          <a:srgbClr val="449F62"/>
        </a:accent6>
        <a:hlink>
          <a:srgbClr val="7B9CB5"/>
        </a:hlink>
        <a:folHlink>
          <a:srgbClr val="B3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3491C4"/>
        </a:dk2>
        <a:lt2>
          <a:srgbClr val="DDDDDD"/>
        </a:lt2>
        <a:accent1>
          <a:srgbClr val="32B66E"/>
        </a:accent1>
        <a:accent2>
          <a:srgbClr val="36623F"/>
        </a:accent2>
        <a:accent3>
          <a:srgbClr val="FFFFFF"/>
        </a:accent3>
        <a:accent4>
          <a:srgbClr val="000056"/>
        </a:accent4>
        <a:accent5>
          <a:srgbClr val="ADD7BA"/>
        </a:accent5>
        <a:accent6>
          <a:srgbClr val="305838"/>
        </a:accent6>
        <a:hlink>
          <a:srgbClr val="4C9BBA"/>
        </a:hlink>
        <a:folHlink>
          <a:srgbClr val="A4D0A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33</Template>
  <TotalTime>113</TotalTime>
  <Words>110</Words>
  <Application>Microsoft Office PowerPoint</Application>
  <PresentationFormat>全屏显示(4:3)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33</vt:lpstr>
      <vt:lpstr>Office 主题</vt:lpstr>
      <vt:lpstr>PPT宝藏_www.pptbz.com_提供下载</vt:lpstr>
      <vt:lpstr>Contents</vt:lpstr>
      <vt:lpstr>幻灯片 3</vt:lpstr>
      <vt:lpstr>幻灯片 4</vt:lpstr>
      <vt:lpstr>幻灯片 5</vt:lpstr>
      <vt:lpstr>幻灯片 6</vt:lpstr>
      <vt:lpstr>幻灯片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10月工作总结</dc:title>
  <dc:creator>符号</dc:creator>
  <cp:lastModifiedBy>微软用户</cp:lastModifiedBy>
  <cp:revision>19</cp:revision>
  <dcterms:created xsi:type="dcterms:W3CDTF">2009-10-06T07:54:50Z</dcterms:created>
  <dcterms:modified xsi:type="dcterms:W3CDTF">2014-12-07T11:08:41Z</dcterms:modified>
</cp:coreProperties>
</file>