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0"/>
  </p:notesMasterIdLst>
  <p:sldIdLst>
    <p:sldId id="257" r:id="rId3"/>
    <p:sldId id="258" r:id="rId4"/>
    <p:sldId id="321" r:id="rId5"/>
    <p:sldId id="263" r:id="rId6"/>
    <p:sldId id="270" r:id="rId7"/>
    <p:sldId id="271" r:id="rId8"/>
    <p:sldId id="272" r:id="rId9"/>
    <p:sldId id="274" r:id="rId10"/>
    <p:sldId id="267" r:id="rId11"/>
    <p:sldId id="266" r:id="rId12"/>
    <p:sldId id="262" r:id="rId13"/>
    <p:sldId id="320" r:id="rId14"/>
    <p:sldId id="281" r:id="rId15"/>
    <p:sldId id="283" r:id="rId16"/>
    <p:sldId id="286" r:id="rId17"/>
    <p:sldId id="285" r:id="rId18"/>
    <p:sldId id="297" r:id="rId19"/>
    <p:sldId id="300" r:id="rId20"/>
    <p:sldId id="307" r:id="rId21"/>
    <p:sldId id="309" r:id="rId22"/>
    <p:sldId id="331" r:id="rId23"/>
    <p:sldId id="337" r:id="rId24"/>
    <p:sldId id="299" r:id="rId25"/>
    <p:sldId id="352" r:id="rId26"/>
    <p:sldId id="341" r:id="rId27"/>
    <p:sldId id="355" r:id="rId28"/>
    <p:sldId id="356" r:id="rId2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EDB"/>
    <a:srgbClr val="FFCC03"/>
    <a:srgbClr val="009EFF"/>
    <a:srgbClr val="5657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661" autoAdjust="0"/>
    <p:restoredTop sz="92901" autoAdjust="0"/>
  </p:normalViewPr>
  <p:slideViewPr>
    <p:cSldViewPr showGuides="1">
      <p:cViewPr>
        <p:scale>
          <a:sx n="90" d="100"/>
          <a:sy n="90" d="100"/>
        </p:scale>
        <p:origin x="-804" y="-354"/>
      </p:cViewPr>
      <p:guideLst>
        <p:guide orient="horz" pos="660"/>
        <p:guide orient="horz" pos="3012"/>
        <p:guide orient="horz" pos="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6.3384432414698183E-2"/>
                  <c:y val="4.6053887795275583E-2"/>
                </c:manualLayout>
              </c:layout>
              <c:showCatName val="1"/>
            </c:dLbl>
            <c:dLbl>
              <c:idx val="1"/>
              <c:layout>
                <c:manualLayout>
                  <c:x val="4.8775918635170612E-2"/>
                  <c:y val="-0.19857475212708128"/>
                </c:manualLayout>
              </c:layout>
              <c:showCatName val="1"/>
            </c:dLbl>
            <c:dLbl>
              <c:idx val="2"/>
              <c:layout>
                <c:manualLayout>
                  <c:x val="0.37109301181102361"/>
                  <c:y val="0"/>
                </c:manualLayout>
              </c:layout>
              <c:showCatName val="1"/>
            </c:dLbl>
            <c:dLbl>
              <c:idx val="3"/>
              <c:layout>
                <c:manualLayout>
                  <c:x val="-6.2679461942257236E-2"/>
                  <c:y val="-0.15142731639011342"/>
                </c:manualLayout>
              </c:layout>
              <c:showCatName val="1"/>
            </c:dLbl>
            <c:dLbl>
              <c:idx val="4"/>
              <c:layout>
                <c:manualLayout>
                  <c:x val="-0.13279215879265094"/>
                  <c:y val="2.3397637795275594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rgbClr val="009ED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CatName val="1"/>
            <c:showLeaderLines val="1"/>
            <c:leaderLines>
              <c:spPr>
                <a:ln w="28575">
                  <a:solidFill>
                    <a:srgbClr val="009EDB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Privatization</c:v>
                </c:pt>
                <c:pt idx="1">
                  <c:v>Corporate Restructuring</c:v>
                </c:pt>
                <c:pt idx="2">
                  <c:v>Provision of Growth Equity</c:v>
                </c:pt>
                <c:pt idx="3">
                  <c:v>Investment in Strategic Alliances</c:v>
                </c:pt>
                <c:pt idx="4">
                  <c:v>Infrastructure Funds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6.3384432414698183E-2"/>
                  <c:y val="4.6053887795275583E-2"/>
                </c:manualLayout>
              </c:layout>
              <c:showCatName val="1"/>
            </c:dLbl>
            <c:dLbl>
              <c:idx val="1"/>
              <c:layout>
                <c:manualLayout>
                  <c:x val="4.8775918635170612E-2"/>
                  <c:y val="-0.19857475212708126"/>
                </c:manualLayout>
              </c:layout>
              <c:showCatName val="1"/>
            </c:dLbl>
            <c:dLbl>
              <c:idx val="2"/>
              <c:layout>
                <c:manualLayout>
                  <c:x val="0.37109301181102361"/>
                  <c:y val="0"/>
                </c:manualLayout>
              </c:layout>
              <c:showCatName val="1"/>
            </c:dLbl>
            <c:dLbl>
              <c:idx val="3"/>
              <c:layout>
                <c:manualLayout>
                  <c:x val="-6.2679461942257222E-2"/>
                  <c:y val="-0.15142731639011342"/>
                </c:manualLayout>
              </c:layout>
              <c:showCatName val="1"/>
            </c:dLbl>
            <c:dLbl>
              <c:idx val="4"/>
              <c:layout>
                <c:manualLayout>
                  <c:x val="-0.13279215879265094"/>
                  <c:y val="2.3397637795275591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rgbClr val="009EDB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zh-CN"/>
              </a:p>
            </c:txPr>
            <c:showCatName val="1"/>
            <c:showLeaderLines val="1"/>
            <c:leaderLines>
              <c:spPr>
                <a:ln w="28575">
                  <a:solidFill>
                    <a:srgbClr val="009EDB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Privatization</c:v>
                </c:pt>
                <c:pt idx="1">
                  <c:v>Corporate Restructuring</c:v>
                </c:pt>
                <c:pt idx="2">
                  <c:v>Provision of Growth Equity</c:v>
                </c:pt>
                <c:pt idx="3">
                  <c:v>Investment in Strategic Alliances</c:v>
                </c:pt>
                <c:pt idx="4">
                  <c:v>Infrastructure Funds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8312-24A2-4295-8E6A-2E239A0D0218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052A-E408-4FD1-A097-EF83CB35E9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42084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C052A-E408-4FD1-A097-EF83CB35E940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59959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9969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667000" y="285750"/>
            <a:ext cx="0" cy="34290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2590800" y="388620"/>
            <a:ext cx="0" cy="24003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914400" y="628650"/>
            <a:ext cx="1676400" cy="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914400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56575B"/>
              </a:solidFill>
            </a:endParaRPr>
          </a:p>
        </p:txBody>
      </p:sp>
      <p:sp>
        <p:nvSpPr>
          <p:cNvPr id="22" name="Chevron 21"/>
          <p:cNvSpPr/>
          <p:nvPr userDrawn="1"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278130" y="80010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3064852" y="2114550"/>
            <a:ext cx="1188720" cy="2286000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9EDB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220329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56575B"/>
              </a:solidFill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56575B"/>
                </a:solidFill>
              </a:defRPr>
            </a:lvl1pPr>
          </a:lstStyle>
          <a:p>
            <a:endParaRPr lang="en-SG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56575B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3058216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/>
          <a:lstStyle>
            <a:lvl1pPr>
              <a:defRPr>
                <a:solidFill>
                  <a:srgbClr val="009EDB"/>
                </a:solidFill>
              </a:defRPr>
            </a:lvl1pPr>
          </a:lstStyle>
          <a:p>
            <a:endParaRPr lang="en-SG"/>
          </a:p>
        </p:txBody>
      </p:sp>
      <p:sp>
        <p:nvSpPr>
          <p:cNvPr id="17" name="Rectangle 16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33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Content Placeholder 12"/>
          <p:cNvSpPr>
            <a:spLocks noGrp="1"/>
          </p:cNvSpPr>
          <p:nvPr>
            <p:ph sz="quarter" idx="16"/>
          </p:nvPr>
        </p:nvSpPr>
        <p:spPr>
          <a:xfrm>
            <a:off x="4156075" y="4705350"/>
            <a:ext cx="339725" cy="303213"/>
          </a:xfrm>
        </p:spPr>
        <p:txBody>
          <a:bodyPr/>
          <a:lstStyle/>
          <a:p>
            <a:pPr lvl="0"/>
            <a:endParaRPr lang="en-SG" dirty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667000" y="285750"/>
            <a:ext cx="0" cy="34290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2590800" y="388620"/>
            <a:ext cx="0" cy="24003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914400" y="628650"/>
            <a:ext cx="1676400" cy="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914400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56575B"/>
              </a:solidFill>
            </a:endParaRPr>
          </a:p>
        </p:txBody>
      </p:sp>
      <p:sp>
        <p:nvSpPr>
          <p:cNvPr id="22" name="Chevron 21"/>
          <p:cNvSpPr/>
          <p:nvPr userDrawn="1"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278130" y="80010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3064852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9EDB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220329" y="2114550"/>
            <a:ext cx="1188720" cy="2286000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009EDB"/>
              </a:solidFill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56575B"/>
                </a:solidFill>
              </a:defRPr>
            </a:lvl1pPr>
          </a:lstStyle>
          <a:p>
            <a:endParaRPr lang="en-SG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/>
          <a:lstStyle>
            <a:lvl1pPr>
              <a:defRPr>
                <a:solidFill>
                  <a:srgbClr val="009EDB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3058216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009EDB"/>
                </a:solidFill>
              </a:defRPr>
            </a:lvl1pPr>
          </a:lstStyle>
          <a:p>
            <a:endParaRPr lang="en-SG"/>
          </a:p>
        </p:txBody>
      </p:sp>
      <p:sp>
        <p:nvSpPr>
          <p:cNvPr id="17" name="Rectangle 16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41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Content Placeholder 12"/>
          <p:cNvSpPr>
            <a:spLocks noGrp="1"/>
          </p:cNvSpPr>
          <p:nvPr>
            <p:ph sz="quarter" idx="16"/>
          </p:nvPr>
        </p:nvSpPr>
        <p:spPr>
          <a:xfrm>
            <a:off x="4156075" y="4705350"/>
            <a:ext cx="339725" cy="303213"/>
          </a:xfrm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72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4" name="Chevron 23"/>
          <p:cNvSpPr/>
          <p:nvPr userDrawn="1"/>
        </p:nvSpPr>
        <p:spPr>
          <a:xfrm>
            <a:off x="278130" y="80010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22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Content Placeholder 12"/>
          <p:cNvSpPr>
            <a:spLocks noGrp="1"/>
          </p:cNvSpPr>
          <p:nvPr>
            <p:ph sz="quarter" idx="13"/>
          </p:nvPr>
        </p:nvSpPr>
        <p:spPr>
          <a:xfrm>
            <a:off x="4156075" y="4705350"/>
            <a:ext cx="339725" cy="30321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9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40241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5009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8179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8257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DEDB-5FB6-4235-83B3-80BA76AE07B5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FCD2-6E4F-406F-A086-D15AE7B37A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4922-DB2C-4BD5-86A2-36B321F77252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76A2-5A31-4D7F-A2AF-A31819D641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0CAE-B40A-4D38-8E93-3AE429013BC7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F995-36D7-46C7-9FF2-F8DE4D3101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3332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FC90-774F-4CD2-AD70-0C3C2198E71F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95CC-209E-4893-B05B-4BBD816946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EB61-D747-4DBD-BD82-AD8DD6B73673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9A1D-B0D7-41DA-A829-DABAC50374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ACD9-03F9-482F-AE27-1A64C7C12107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8E41F-2991-47BE-BEC1-839BB216B5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42C2-39B5-439F-BF07-A5E3B748C6AD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5723-18A5-4E21-A8A4-00C48340F8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28E2-3E5C-4DE9-BA67-3110D32D6EAC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5A82-EEC5-4D8B-818D-64161D94E9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FC45-5D65-48F5-926E-CD8BD2FF0286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C3AF-EAC8-4A69-AB07-8EAFA1F0DC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D073-3C9F-4DAA-961B-0474C7F99F7A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0D55-1E59-4AB2-8891-8DB7BD2BC0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5E94-26CD-4C17-8DA4-54E8BC6F6E68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9846-EA05-4957-9965-78A434DC7F0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042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454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10320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6273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5" name="Rectangle 4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10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156075" y="4705350"/>
            <a:ext cx="339725" cy="303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4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667000" y="285750"/>
            <a:ext cx="0" cy="34290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91440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Content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590800" y="388620"/>
            <a:ext cx="0" cy="24003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914400" y="628650"/>
            <a:ext cx="1676400" cy="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958780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SG" sz="44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19176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en-SG" sz="44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281289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3</a:t>
            </a:r>
            <a:endParaRPr lang="en-SG" sz="44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Chevron 21"/>
          <p:cNvSpPr/>
          <p:nvPr userDrawn="1"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278130" y="80010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 smtClean="0"/>
          </a:p>
          <a:p>
            <a:endParaRPr lang="en-SG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SG" dirty="0"/>
            </a:lvl1pPr>
          </a:lstStyle>
          <a:p>
            <a:pPr lvl="0"/>
            <a:endParaRPr lang="en-SG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3048000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SG"/>
            </a:lvl1pPr>
          </a:lstStyle>
          <a:p>
            <a:pPr lvl="0"/>
            <a:endParaRPr lang="en-SG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36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Content Placeholder 12"/>
          <p:cNvSpPr>
            <a:spLocks noGrp="1"/>
          </p:cNvSpPr>
          <p:nvPr>
            <p:ph sz="quarter" idx="16"/>
          </p:nvPr>
        </p:nvSpPr>
        <p:spPr>
          <a:xfrm>
            <a:off x="4156075" y="4705350"/>
            <a:ext cx="339725" cy="303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0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2667000" y="285750"/>
            <a:ext cx="0" cy="34290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2590800" y="388620"/>
            <a:ext cx="0" cy="24003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914400" y="628650"/>
            <a:ext cx="1676400" cy="0"/>
          </a:xfrm>
          <a:prstGeom prst="line">
            <a:avLst/>
          </a:prstGeom>
          <a:ln w="1270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914400" y="2114550"/>
            <a:ext cx="1188720" cy="2286000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Chevron 21"/>
          <p:cNvSpPr/>
          <p:nvPr userDrawn="1"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 userDrawn="1"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278130" y="80010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3064852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56575B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220329" y="2114550"/>
            <a:ext cx="1188720" cy="2286000"/>
          </a:xfrm>
          <a:prstGeom prst="roundRect">
            <a:avLst/>
          </a:prstGeom>
          <a:noFill/>
          <a:ln w="28575">
            <a:solidFill>
              <a:srgbClr val="56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56575B"/>
              </a:solidFill>
            </a:endParaRP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  <p:txBody>
          <a:bodyPr/>
          <a:lstStyle/>
          <a:p>
            <a:endParaRPr lang="en-SG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56575B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35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3058216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  <p:txBody>
          <a:bodyPr/>
          <a:lstStyle>
            <a:lvl1pPr>
              <a:defRPr>
                <a:solidFill>
                  <a:srgbClr val="56575B"/>
                </a:solidFill>
              </a:defRPr>
            </a:lvl1pPr>
          </a:lstStyle>
          <a:p>
            <a:endParaRPr lang="en-SG"/>
          </a:p>
        </p:txBody>
      </p:sp>
      <p:sp>
        <p:nvSpPr>
          <p:cNvPr id="17" name="Rectangle 16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73304" y="46715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33" name="Diamond 20"/>
          <p:cNvSpPr/>
          <p:nvPr userDrawn="1"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Diamond 22"/>
          <p:cNvSpPr/>
          <p:nvPr userDrawn="1"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200" dirty="0">
              <a:solidFill>
                <a:srgbClr val="56575B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156075" y="4705350"/>
            <a:ext cx="339725" cy="30321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endParaRPr lang="en-SG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4572000" y="4705350"/>
            <a:ext cx="53605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sz="18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49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BD76-1887-46BC-B060-80892C8E199F}" type="datetimeFigureOut">
              <a:rPr lang="en-SG" smtClean="0"/>
              <a:pPr/>
              <a:t>16/12/2014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674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2" r:id="rId9"/>
    <p:sldLayoutId id="2147483661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924F0441-342B-4F84-8A74-A7D385DED3F3}" type="datetime1">
              <a:rPr lang="zh-CN" altLang="en-US"/>
              <a:pPr>
                <a:defRPr/>
              </a:pPr>
              <a:t>2014/12/16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634"/>
            <a:ext cx="2895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7A60E5DA-D816-4B3E-B9B4-36977B5688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1581150"/>
            <a:ext cx="5410200" cy="2875300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Private Equity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8200" y="0"/>
            <a:ext cx="5550958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00" y="2295525"/>
            <a:ext cx="5603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4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Developing Countries</a:t>
            </a:r>
            <a:endParaRPr lang="en-SG" sz="44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4705350"/>
            <a:ext cx="9982200" cy="438149"/>
          </a:xfrm>
          <a:prstGeom prst="rect">
            <a:avLst/>
          </a:pr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zh-CN" altLang="en-US" dirty="0" smtClean="0">
                <a:latin typeface="Arial" pitchFamily="34" charset="0"/>
                <a:cs typeface="Arial" pitchFamily="34" charset="0"/>
              </a:rPr>
              <a:t> 小丸子                              小新                      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4812030"/>
            <a:ext cx="150725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812030"/>
            <a:ext cx="150725" cy="2743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812030"/>
            <a:ext cx="150725" cy="274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880" y="4705350"/>
            <a:ext cx="155520" cy="3657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838200" y="4400550"/>
            <a:ext cx="6629400" cy="304800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56575B"/>
                </a:solidFill>
              </a:rPr>
              <a:t>Present</a:t>
            </a:r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44005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56575B"/>
                </a:solidFill>
              </a:rPr>
              <a:t>By</a:t>
            </a:r>
            <a:endParaRPr lang="en-SG" dirty="0">
              <a:solidFill>
                <a:srgbClr val="5657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64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</a:t>
            </a:r>
            <a:r>
              <a:rPr lang="en-US" sz="3200" dirty="0" err="1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China&amp;India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01626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Emerging </a:t>
            </a:r>
            <a:r>
              <a:rPr lang="en-US" altLang="zh-CN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Asian markets </a:t>
            </a:r>
            <a:r>
              <a:rPr lang="en-US" altLang="zh-CN" sz="24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NO.1</a:t>
            </a:r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 attractive </a:t>
            </a:r>
            <a:r>
              <a:rPr lang="en-US" altLang="zh-CN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destinations for </a:t>
            </a:r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global investors</a:t>
            </a:r>
          </a:p>
          <a:p>
            <a:endParaRPr lang="en-US" altLang="zh-CN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CN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China </a:t>
            </a:r>
            <a:r>
              <a:rPr lang="en-US" altLang="zh-CN" sz="24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No.1</a:t>
            </a:r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 investment target for </a:t>
            </a:r>
            <a:r>
              <a:rPr lang="en-US" altLang="zh-CN" sz="24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9</a:t>
            </a:r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 consecutive </a:t>
            </a:r>
            <a:r>
              <a:rPr lang="en-US" altLang="zh-CN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en-US" altLang="zh-CN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India </a:t>
            </a:r>
            <a:r>
              <a:rPr lang="en-US" altLang="zh-CN" sz="24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No.2</a:t>
            </a:r>
            <a:r>
              <a:rPr lang="en-US" altLang="zh-CN" sz="2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investment target</a:t>
            </a:r>
          </a:p>
          <a:p>
            <a:endParaRPr lang="en-US" altLang="zh-CN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629400" y="1809750"/>
            <a:ext cx="2362200" cy="548640"/>
          </a:xfrm>
          <a:prstGeom prst="wedgeRoundRectCallout">
            <a:avLst>
              <a:gd name="adj1" fmla="val -34100"/>
              <a:gd name="adj2" fmla="val 78103"/>
              <a:gd name="adj3" fmla="val 16667"/>
            </a:avLst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Rising Middle Class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57200" y="1809750"/>
            <a:ext cx="2049780" cy="548640"/>
          </a:xfrm>
          <a:prstGeom prst="wedgeRoundRectCallout">
            <a:avLst>
              <a:gd name="adj1" fmla="val 30609"/>
              <a:gd name="adj2" fmla="val 78103"/>
              <a:gd name="adj3" fmla="val 16667"/>
            </a:avLst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Urban Migration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111576" y="3672903"/>
            <a:ext cx="2984424" cy="548640"/>
          </a:xfrm>
          <a:prstGeom prst="wedgeRoundRectCallout">
            <a:avLst>
              <a:gd name="adj1" fmla="val 14193"/>
              <a:gd name="adj2" fmla="val -83589"/>
              <a:gd name="adj3" fmla="val 16667"/>
            </a:avLst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Increasing Market Demand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3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962400" y="4705350"/>
            <a:ext cx="64138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94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4290534" y="2057230"/>
            <a:ext cx="105427" cy="154074"/>
          </a:xfrm>
          <a:custGeom>
            <a:avLst/>
            <a:gdLst>
              <a:gd name="T0" fmla="*/ 23472 w 84"/>
              <a:gd name="T1" fmla="*/ 163513 h 126"/>
              <a:gd name="T2" fmla="*/ 0 w 84"/>
              <a:gd name="T3" fmla="*/ 147940 h 126"/>
              <a:gd name="T4" fmla="*/ 0 w 84"/>
              <a:gd name="T5" fmla="*/ 132368 h 126"/>
              <a:gd name="T6" fmla="*/ 7824 w 84"/>
              <a:gd name="T7" fmla="*/ 124581 h 126"/>
              <a:gd name="T8" fmla="*/ 15648 w 84"/>
              <a:gd name="T9" fmla="*/ 109009 h 126"/>
              <a:gd name="T10" fmla="*/ 15648 w 84"/>
              <a:gd name="T11" fmla="*/ 85650 h 126"/>
              <a:gd name="T12" fmla="*/ 7824 w 84"/>
              <a:gd name="T13" fmla="*/ 77863 h 126"/>
              <a:gd name="T14" fmla="*/ 15648 w 84"/>
              <a:gd name="T15" fmla="*/ 70077 h 126"/>
              <a:gd name="T16" fmla="*/ 7824 w 84"/>
              <a:gd name="T17" fmla="*/ 46718 h 126"/>
              <a:gd name="T18" fmla="*/ 39120 w 84"/>
              <a:gd name="T19" fmla="*/ 38932 h 126"/>
              <a:gd name="T20" fmla="*/ 39120 w 84"/>
              <a:gd name="T21" fmla="*/ 23359 h 126"/>
              <a:gd name="T22" fmla="*/ 70417 w 84"/>
              <a:gd name="T23" fmla="*/ 0 h 126"/>
              <a:gd name="T24" fmla="*/ 78241 w 84"/>
              <a:gd name="T25" fmla="*/ 7786 h 126"/>
              <a:gd name="T26" fmla="*/ 93889 w 84"/>
              <a:gd name="T27" fmla="*/ 7786 h 126"/>
              <a:gd name="T28" fmla="*/ 101713 w 84"/>
              <a:gd name="T29" fmla="*/ 23359 h 126"/>
              <a:gd name="T30" fmla="*/ 109537 w 84"/>
              <a:gd name="T31" fmla="*/ 38932 h 126"/>
              <a:gd name="T32" fmla="*/ 93889 w 84"/>
              <a:gd name="T33" fmla="*/ 54504 h 126"/>
              <a:gd name="T34" fmla="*/ 101713 w 84"/>
              <a:gd name="T35" fmla="*/ 85650 h 126"/>
              <a:gd name="T36" fmla="*/ 93889 w 84"/>
              <a:gd name="T37" fmla="*/ 124581 h 126"/>
              <a:gd name="T38" fmla="*/ 70417 w 84"/>
              <a:gd name="T39" fmla="*/ 132368 h 126"/>
              <a:gd name="T40" fmla="*/ 23472 w 84"/>
              <a:gd name="T41" fmla="*/ 163513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5809302" y="799211"/>
            <a:ext cx="420182" cy="525047"/>
          </a:xfrm>
          <a:custGeom>
            <a:avLst/>
            <a:gdLst>
              <a:gd name="T0" fmla="*/ 155915 w 336"/>
              <a:gd name="T1" fmla="*/ 557212 h 427"/>
              <a:gd name="T2" fmla="*/ 124732 w 336"/>
              <a:gd name="T3" fmla="*/ 518064 h 427"/>
              <a:gd name="T4" fmla="*/ 101345 w 336"/>
              <a:gd name="T5" fmla="*/ 424107 h 427"/>
              <a:gd name="T6" fmla="*/ 124732 w 336"/>
              <a:gd name="T7" fmla="*/ 367995 h 427"/>
              <a:gd name="T8" fmla="*/ 187098 w 336"/>
              <a:gd name="T9" fmla="*/ 234890 h 427"/>
              <a:gd name="T10" fmla="*/ 249464 w 336"/>
              <a:gd name="T11" fmla="*/ 195742 h 427"/>
              <a:gd name="T12" fmla="*/ 288443 w 336"/>
              <a:gd name="T13" fmla="*/ 148764 h 427"/>
              <a:gd name="T14" fmla="*/ 327422 w 336"/>
              <a:gd name="T15" fmla="*/ 125275 h 427"/>
              <a:gd name="T16" fmla="*/ 381992 w 336"/>
              <a:gd name="T17" fmla="*/ 93956 h 427"/>
              <a:gd name="T18" fmla="*/ 436562 w 336"/>
              <a:gd name="T19" fmla="*/ 39148 h 427"/>
              <a:gd name="T20" fmla="*/ 428766 w 336"/>
              <a:gd name="T21" fmla="*/ 7830 h 427"/>
              <a:gd name="T22" fmla="*/ 381992 w 336"/>
              <a:gd name="T23" fmla="*/ 0 h 427"/>
              <a:gd name="T24" fmla="*/ 350809 w 336"/>
              <a:gd name="T25" fmla="*/ 31319 h 427"/>
              <a:gd name="T26" fmla="*/ 327422 w 336"/>
              <a:gd name="T27" fmla="*/ 54808 h 427"/>
              <a:gd name="T28" fmla="*/ 288443 w 336"/>
              <a:gd name="T29" fmla="*/ 62637 h 427"/>
              <a:gd name="T30" fmla="*/ 241668 w 336"/>
              <a:gd name="T31" fmla="*/ 62637 h 427"/>
              <a:gd name="T32" fmla="*/ 226077 w 336"/>
              <a:gd name="T33" fmla="*/ 78297 h 427"/>
              <a:gd name="T34" fmla="*/ 210485 w 336"/>
              <a:gd name="T35" fmla="*/ 101786 h 427"/>
              <a:gd name="T36" fmla="*/ 148119 w 336"/>
              <a:gd name="T37" fmla="*/ 164423 h 427"/>
              <a:gd name="T38" fmla="*/ 116936 w 336"/>
              <a:gd name="T39" fmla="*/ 180083 h 427"/>
              <a:gd name="T40" fmla="*/ 109141 w 336"/>
              <a:gd name="T41" fmla="*/ 219231 h 427"/>
              <a:gd name="T42" fmla="*/ 85753 w 336"/>
              <a:gd name="T43" fmla="*/ 242720 h 427"/>
              <a:gd name="T44" fmla="*/ 54570 w 336"/>
              <a:gd name="T45" fmla="*/ 281868 h 427"/>
              <a:gd name="T46" fmla="*/ 54570 w 336"/>
              <a:gd name="T47" fmla="*/ 313187 h 427"/>
              <a:gd name="T48" fmla="*/ 38979 w 336"/>
              <a:gd name="T49" fmla="*/ 352335 h 427"/>
              <a:gd name="T50" fmla="*/ 15592 w 336"/>
              <a:gd name="T51" fmla="*/ 384959 h 427"/>
              <a:gd name="T52" fmla="*/ 23387 w 336"/>
              <a:gd name="T53" fmla="*/ 424107 h 427"/>
              <a:gd name="T54" fmla="*/ 0 w 336"/>
              <a:gd name="T55" fmla="*/ 455426 h 427"/>
              <a:gd name="T56" fmla="*/ 23387 w 336"/>
              <a:gd name="T57" fmla="*/ 510234 h 427"/>
              <a:gd name="T58" fmla="*/ 62366 w 336"/>
              <a:gd name="T59" fmla="*/ 525893 h 427"/>
              <a:gd name="T60" fmla="*/ 70162 w 336"/>
              <a:gd name="T61" fmla="*/ 541553 h 427"/>
              <a:gd name="T62" fmla="*/ 93549 w 336"/>
              <a:gd name="T63" fmla="*/ 549382 h 427"/>
              <a:gd name="T64" fmla="*/ 155915 w 336"/>
              <a:gd name="T65" fmla="*/ 557212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5560248" y="3888164"/>
            <a:ext cx="160434" cy="326098"/>
          </a:xfrm>
          <a:custGeom>
            <a:avLst/>
            <a:gdLst>
              <a:gd name="T0" fmla="*/ 7938 w 126"/>
              <a:gd name="T1" fmla="*/ 283390 h 265"/>
              <a:gd name="T2" fmla="*/ 0 w 126"/>
              <a:gd name="T3" fmla="*/ 252047 h 265"/>
              <a:gd name="T4" fmla="*/ 15875 w 126"/>
              <a:gd name="T5" fmla="*/ 220704 h 265"/>
              <a:gd name="T6" fmla="*/ 31750 w 126"/>
              <a:gd name="T7" fmla="*/ 181526 h 265"/>
              <a:gd name="T8" fmla="*/ 15875 w 126"/>
              <a:gd name="T9" fmla="*/ 118841 h 265"/>
              <a:gd name="T10" fmla="*/ 39688 w 126"/>
              <a:gd name="T11" fmla="*/ 101864 h 265"/>
              <a:gd name="T12" fmla="*/ 71438 w 126"/>
              <a:gd name="T13" fmla="*/ 78357 h 265"/>
              <a:gd name="T14" fmla="*/ 103188 w 126"/>
              <a:gd name="T15" fmla="*/ 31343 h 265"/>
              <a:gd name="T16" fmla="*/ 142875 w 126"/>
              <a:gd name="T17" fmla="*/ 0 h 265"/>
              <a:gd name="T18" fmla="*/ 166688 w 126"/>
              <a:gd name="T19" fmla="*/ 31343 h 265"/>
              <a:gd name="T20" fmla="*/ 166688 w 126"/>
              <a:gd name="T21" fmla="*/ 86192 h 265"/>
              <a:gd name="T22" fmla="*/ 166688 w 126"/>
              <a:gd name="T23" fmla="*/ 118841 h 265"/>
              <a:gd name="T24" fmla="*/ 103188 w 126"/>
              <a:gd name="T25" fmla="*/ 330404 h 265"/>
              <a:gd name="T26" fmla="*/ 71438 w 126"/>
              <a:gd name="T27" fmla="*/ 338239 h 265"/>
              <a:gd name="T28" fmla="*/ 39688 w 126"/>
              <a:gd name="T29" fmla="*/ 346075 h 265"/>
              <a:gd name="T30" fmla="*/ 7938 w 126"/>
              <a:gd name="T31" fmla="*/ 322568 h 265"/>
              <a:gd name="T32" fmla="*/ 7938 w 126"/>
              <a:gd name="T33" fmla="*/ 283390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8522918" y="4639087"/>
            <a:ext cx="172656" cy="192967"/>
          </a:xfrm>
          <a:custGeom>
            <a:avLst/>
            <a:gdLst>
              <a:gd name="T0" fmla="*/ 0 w 138"/>
              <a:gd name="T1" fmla="*/ 173483 h 157"/>
              <a:gd name="T2" fmla="*/ 23398 w 138"/>
              <a:gd name="T3" fmla="*/ 126525 h 157"/>
              <a:gd name="T4" fmla="*/ 38997 w 138"/>
              <a:gd name="T5" fmla="*/ 103046 h 157"/>
              <a:gd name="T6" fmla="*/ 85794 w 138"/>
              <a:gd name="T7" fmla="*/ 78263 h 157"/>
              <a:gd name="T8" fmla="*/ 101393 w 138"/>
              <a:gd name="T9" fmla="*/ 70437 h 157"/>
              <a:gd name="T10" fmla="*/ 116992 w 138"/>
              <a:gd name="T11" fmla="*/ 39131 h 157"/>
              <a:gd name="T12" fmla="*/ 132590 w 138"/>
              <a:gd name="T13" fmla="*/ 0 h 157"/>
              <a:gd name="T14" fmla="*/ 148189 w 138"/>
              <a:gd name="T15" fmla="*/ 15653 h 157"/>
              <a:gd name="T16" fmla="*/ 179387 w 138"/>
              <a:gd name="T17" fmla="*/ 23479 h 157"/>
              <a:gd name="T18" fmla="*/ 179387 w 138"/>
              <a:gd name="T19" fmla="*/ 46958 h 157"/>
              <a:gd name="T20" fmla="*/ 148189 w 138"/>
              <a:gd name="T21" fmla="*/ 70437 h 157"/>
              <a:gd name="T22" fmla="*/ 132590 w 138"/>
              <a:gd name="T23" fmla="*/ 87394 h 157"/>
              <a:gd name="T24" fmla="*/ 101393 w 138"/>
              <a:gd name="T25" fmla="*/ 118699 h 157"/>
              <a:gd name="T26" fmla="*/ 93593 w 138"/>
              <a:gd name="T27" fmla="*/ 150004 h 157"/>
              <a:gd name="T28" fmla="*/ 85794 w 138"/>
              <a:gd name="T29" fmla="*/ 196962 h 157"/>
              <a:gd name="T30" fmla="*/ 46797 w 138"/>
              <a:gd name="T31" fmla="*/ 204788 h 157"/>
              <a:gd name="T32" fmla="*/ 23398 w 138"/>
              <a:gd name="T33" fmla="*/ 196962 h 157"/>
              <a:gd name="T34" fmla="*/ 0 w 138"/>
              <a:gd name="T35" fmla="*/ 17348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8672655" y="4465567"/>
            <a:ext cx="120706" cy="189975"/>
          </a:xfrm>
          <a:custGeom>
            <a:avLst/>
            <a:gdLst>
              <a:gd name="T0" fmla="*/ 7838 w 96"/>
              <a:gd name="T1" fmla="*/ 139578 h 156"/>
              <a:gd name="T2" fmla="*/ 31353 w 96"/>
              <a:gd name="T3" fmla="*/ 100807 h 156"/>
              <a:gd name="T4" fmla="*/ 31353 w 96"/>
              <a:gd name="T5" fmla="*/ 69789 h 156"/>
              <a:gd name="T6" fmla="*/ 0 w 96"/>
              <a:gd name="T7" fmla="*/ 0 h 156"/>
              <a:gd name="T8" fmla="*/ 39191 w 96"/>
              <a:gd name="T9" fmla="*/ 15509 h 156"/>
              <a:gd name="T10" fmla="*/ 39191 w 96"/>
              <a:gd name="T11" fmla="*/ 54280 h 156"/>
              <a:gd name="T12" fmla="*/ 54868 w 96"/>
              <a:gd name="T13" fmla="*/ 77543 h 156"/>
              <a:gd name="T14" fmla="*/ 78383 w 96"/>
              <a:gd name="T15" fmla="*/ 100807 h 156"/>
              <a:gd name="T16" fmla="*/ 109736 w 96"/>
              <a:gd name="T17" fmla="*/ 85298 h 156"/>
              <a:gd name="T18" fmla="*/ 125412 w 96"/>
              <a:gd name="T19" fmla="*/ 100807 h 156"/>
              <a:gd name="T20" fmla="*/ 117574 w 96"/>
              <a:gd name="T21" fmla="*/ 116315 h 156"/>
              <a:gd name="T22" fmla="*/ 101897 w 96"/>
              <a:gd name="T23" fmla="*/ 131824 h 156"/>
              <a:gd name="T24" fmla="*/ 86221 w 96"/>
              <a:gd name="T25" fmla="*/ 147333 h 156"/>
              <a:gd name="T26" fmla="*/ 78383 w 96"/>
              <a:gd name="T27" fmla="*/ 170596 h 156"/>
              <a:gd name="T28" fmla="*/ 54868 w 96"/>
              <a:gd name="T29" fmla="*/ 201613 h 156"/>
              <a:gd name="T30" fmla="*/ 31353 w 96"/>
              <a:gd name="T31" fmla="*/ 186104 h 156"/>
              <a:gd name="T32" fmla="*/ 39191 w 96"/>
              <a:gd name="T33" fmla="*/ 162841 h 156"/>
              <a:gd name="T34" fmla="*/ 7838 w 96"/>
              <a:gd name="T35" fmla="*/ 13957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7245563" y="3874702"/>
            <a:ext cx="951904" cy="707542"/>
          </a:xfrm>
          <a:custGeom>
            <a:avLst/>
            <a:gdLst>
              <a:gd name="T0" fmla="*/ 47034 w 757"/>
              <a:gd name="T1" fmla="*/ 540066 h 577"/>
              <a:gd name="T2" fmla="*/ 7839 w 757"/>
              <a:gd name="T3" fmla="*/ 399519 h 577"/>
              <a:gd name="T4" fmla="*/ 0 w 757"/>
              <a:gd name="T5" fmla="*/ 321437 h 577"/>
              <a:gd name="T6" fmla="*/ 39195 w 757"/>
              <a:gd name="T7" fmla="*/ 251163 h 577"/>
              <a:gd name="T8" fmla="*/ 148940 w 757"/>
              <a:gd name="T9" fmla="*/ 196506 h 577"/>
              <a:gd name="T10" fmla="*/ 203812 w 757"/>
              <a:gd name="T11" fmla="*/ 141849 h 577"/>
              <a:gd name="T12" fmla="*/ 266524 w 757"/>
              <a:gd name="T13" fmla="*/ 117123 h 577"/>
              <a:gd name="T14" fmla="*/ 344913 w 757"/>
              <a:gd name="T15" fmla="*/ 62465 h 577"/>
              <a:gd name="T16" fmla="*/ 391947 w 757"/>
              <a:gd name="T17" fmla="*/ 85890 h 577"/>
              <a:gd name="T18" fmla="*/ 431141 w 757"/>
              <a:gd name="T19" fmla="*/ 31233 h 577"/>
              <a:gd name="T20" fmla="*/ 486014 w 757"/>
              <a:gd name="T21" fmla="*/ 0 h 577"/>
              <a:gd name="T22" fmla="*/ 572242 w 757"/>
              <a:gd name="T23" fmla="*/ 15616 h 577"/>
              <a:gd name="T24" fmla="*/ 548725 w 757"/>
              <a:gd name="T25" fmla="*/ 85890 h 577"/>
              <a:gd name="T26" fmla="*/ 611437 w 757"/>
              <a:gd name="T27" fmla="*/ 101506 h 577"/>
              <a:gd name="T28" fmla="*/ 666309 w 757"/>
              <a:gd name="T29" fmla="*/ 141849 h 577"/>
              <a:gd name="T30" fmla="*/ 705504 w 757"/>
              <a:gd name="T31" fmla="*/ 39041 h 577"/>
              <a:gd name="T32" fmla="*/ 752538 w 757"/>
              <a:gd name="T33" fmla="*/ 54657 h 577"/>
              <a:gd name="T34" fmla="*/ 776054 w 757"/>
              <a:gd name="T35" fmla="*/ 78082 h 577"/>
              <a:gd name="T36" fmla="*/ 838766 w 757"/>
              <a:gd name="T37" fmla="*/ 196506 h 577"/>
              <a:gd name="T38" fmla="*/ 901477 w 757"/>
              <a:gd name="T39" fmla="*/ 258971 h 577"/>
              <a:gd name="T40" fmla="*/ 932833 w 757"/>
              <a:gd name="T41" fmla="*/ 313629 h 577"/>
              <a:gd name="T42" fmla="*/ 981173 w 757"/>
              <a:gd name="T43" fmla="*/ 376094 h 577"/>
              <a:gd name="T44" fmla="*/ 989012 w 757"/>
              <a:gd name="T45" fmla="*/ 493217 h 577"/>
              <a:gd name="T46" fmla="*/ 909316 w 757"/>
              <a:gd name="T47" fmla="*/ 680613 h 577"/>
              <a:gd name="T48" fmla="*/ 893638 w 757"/>
              <a:gd name="T49" fmla="*/ 711846 h 577"/>
              <a:gd name="T50" fmla="*/ 830927 w 757"/>
              <a:gd name="T51" fmla="*/ 750887 h 577"/>
              <a:gd name="T52" fmla="*/ 776054 w 757"/>
              <a:gd name="T53" fmla="*/ 727462 h 577"/>
              <a:gd name="T54" fmla="*/ 697665 w 757"/>
              <a:gd name="T55" fmla="*/ 719654 h 577"/>
              <a:gd name="T56" fmla="*/ 627115 w 757"/>
              <a:gd name="T57" fmla="*/ 657189 h 577"/>
              <a:gd name="T58" fmla="*/ 580081 w 757"/>
              <a:gd name="T59" fmla="*/ 633764 h 577"/>
              <a:gd name="T60" fmla="*/ 493853 w 757"/>
              <a:gd name="T61" fmla="*/ 547874 h 577"/>
              <a:gd name="T62" fmla="*/ 344913 w 757"/>
              <a:gd name="T63" fmla="*/ 540066 h 577"/>
              <a:gd name="T64" fmla="*/ 258685 w 757"/>
              <a:gd name="T65" fmla="*/ 586915 h 577"/>
              <a:gd name="T66" fmla="*/ 180295 w 757"/>
              <a:gd name="T67" fmla="*/ 594723 h 577"/>
              <a:gd name="T68" fmla="*/ 109745 w 757"/>
              <a:gd name="T69" fmla="*/ 633764 h 577"/>
              <a:gd name="T70" fmla="*/ 39195 w 757"/>
              <a:gd name="T71" fmla="*/ 602532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7992723" y="4624128"/>
            <a:ext cx="84037" cy="112190"/>
          </a:xfrm>
          <a:custGeom>
            <a:avLst/>
            <a:gdLst>
              <a:gd name="T0" fmla="*/ 0 w 66"/>
              <a:gd name="T1" fmla="*/ 23551 h 91"/>
              <a:gd name="T2" fmla="*/ 15875 w 66"/>
              <a:gd name="T3" fmla="*/ 62802 h 91"/>
              <a:gd name="T4" fmla="*/ 23813 w 66"/>
              <a:gd name="T5" fmla="*/ 94204 h 91"/>
              <a:gd name="T6" fmla="*/ 47625 w 66"/>
              <a:gd name="T7" fmla="*/ 119063 h 91"/>
              <a:gd name="T8" fmla="*/ 63500 w 66"/>
              <a:gd name="T9" fmla="*/ 86353 h 91"/>
              <a:gd name="T10" fmla="*/ 87313 w 66"/>
              <a:gd name="T11" fmla="*/ 39252 h 91"/>
              <a:gd name="T12" fmla="*/ 87313 w 66"/>
              <a:gd name="T13" fmla="*/ 0 h 91"/>
              <a:gd name="T14" fmla="*/ 55563 w 66"/>
              <a:gd name="T15" fmla="*/ 15701 h 91"/>
              <a:gd name="T16" fmla="*/ 0 w 66"/>
              <a:gd name="T17" fmla="*/ 23551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6837603" y="3485778"/>
            <a:ext cx="232246" cy="249808"/>
          </a:xfrm>
          <a:custGeom>
            <a:avLst/>
            <a:gdLst>
              <a:gd name="T0" fmla="*/ 0 w 31"/>
              <a:gd name="T1" fmla="*/ 0 h 34"/>
              <a:gd name="T2" fmla="*/ 31135 w 31"/>
              <a:gd name="T3" fmla="*/ 0 h 34"/>
              <a:gd name="T4" fmla="*/ 62271 w 31"/>
              <a:gd name="T5" fmla="*/ 46784 h 34"/>
              <a:gd name="T6" fmla="*/ 85623 w 31"/>
              <a:gd name="T7" fmla="*/ 62379 h 34"/>
              <a:gd name="T8" fmla="*/ 124542 w 31"/>
              <a:gd name="T9" fmla="*/ 77974 h 34"/>
              <a:gd name="T10" fmla="*/ 186813 w 31"/>
              <a:gd name="T11" fmla="*/ 132556 h 34"/>
              <a:gd name="T12" fmla="*/ 202381 w 31"/>
              <a:gd name="T13" fmla="*/ 155948 h 34"/>
              <a:gd name="T14" fmla="*/ 233516 w 31"/>
              <a:gd name="T15" fmla="*/ 194935 h 34"/>
              <a:gd name="T16" fmla="*/ 241300 w 31"/>
              <a:gd name="T17" fmla="*/ 241720 h 34"/>
              <a:gd name="T18" fmla="*/ 210165 w 31"/>
              <a:gd name="T19" fmla="*/ 265112 h 34"/>
              <a:gd name="T20" fmla="*/ 163461 w 31"/>
              <a:gd name="T21" fmla="*/ 226125 h 34"/>
              <a:gd name="T22" fmla="*/ 116758 w 31"/>
              <a:gd name="T23" fmla="*/ 202733 h 34"/>
              <a:gd name="T24" fmla="*/ 93406 w 31"/>
              <a:gd name="T25" fmla="*/ 140353 h 34"/>
              <a:gd name="T26" fmla="*/ 70055 w 31"/>
              <a:gd name="T27" fmla="*/ 124759 h 34"/>
              <a:gd name="T28" fmla="*/ 46703 w 31"/>
              <a:gd name="T29" fmla="*/ 93569 h 34"/>
              <a:gd name="T30" fmla="*/ 7784 w 31"/>
              <a:gd name="T31" fmla="*/ 62379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7155414" y="3440902"/>
            <a:ext cx="218495" cy="249808"/>
          </a:xfrm>
          <a:custGeom>
            <a:avLst/>
            <a:gdLst>
              <a:gd name="T0" fmla="*/ 15656 w 174"/>
              <a:gd name="T1" fmla="*/ 218328 h 204"/>
              <a:gd name="T2" fmla="*/ 0 w 174"/>
              <a:gd name="T3" fmla="*/ 187138 h 204"/>
              <a:gd name="T4" fmla="*/ 0 w 174"/>
              <a:gd name="T5" fmla="*/ 140353 h 204"/>
              <a:gd name="T6" fmla="*/ 15656 w 174"/>
              <a:gd name="T7" fmla="*/ 116961 h 204"/>
              <a:gd name="T8" fmla="*/ 46968 w 174"/>
              <a:gd name="T9" fmla="*/ 109164 h 204"/>
              <a:gd name="T10" fmla="*/ 78280 w 174"/>
              <a:gd name="T11" fmla="*/ 85772 h 204"/>
              <a:gd name="T12" fmla="*/ 125249 w 174"/>
              <a:gd name="T13" fmla="*/ 31190 h 204"/>
              <a:gd name="T14" fmla="*/ 180045 w 174"/>
              <a:gd name="T15" fmla="*/ 0 h 204"/>
              <a:gd name="T16" fmla="*/ 211357 w 174"/>
              <a:gd name="T17" fmla="*/ 15595 h 204"/>
              <a:gd name="T18" fmla="*/ 227013 w 174"/>
              <a:gd name="T19" fmla="*/ 38987 h 204"/>
              <a:gd name="T20" fmla="*/ 203529 w 174"/>
              <a:gd name="T21" fmla="*/ 62379 h 204"/>
              <a:gd name="T22" fmla="*/ 195701 w 174"/>
              <a:gd name="T23" fmla="*/ 85772 h 204"/>
              <a:gd name="T24" fmla="*/ 203529 w 174"/>
              <a:gd name="T25" fmla="*/ 116961 h 204"/>
              <a:gd name="T26" fmla="*/ 227013 w 174"/>
              <a:gd name="T27" fmla="*/ 140353 h 204"/>
              <a:gd name="T28" fmla="*/ 203529 w 174"/>
              <a:gd name="T29" fmla="*/ 155948 h 204"/>
              <a:gd name="T30" fmla="*/ 195701 w 174"/>
              <a:gd name="T31" fmla="*/ 171543 h 204"/>
              <a:gd name="T32" fmla="*/ 180045 w 174"/>
              <a:gd name="T33" fmla="*/ 194935 h 204"/>
              <a:gd name="T34" fmla="*/ 164389 w 174"/>
              <a:gd name="T35" fmla="*/ 218328 h 204"/>
              <a:gd name="T36" fmla="*/ 148733 w 174"/>
              <a:gd name="T37" fmla="*/ 257315 h 204"/>
              <a:gd name="T38" fmla="*/ 117421 w 174"/>
              <a:gd name="T39" fmla="*/ 265112 h 204"/>
              <a:gd name="T40" fmla="*/ 93936 w 174"/>
              <a:gd name="T41" fmla="*/ 249517 h 204"/>
              <a:gd name="T42" fmla="*/ 54796 w 174"/>
              <a:gd name="T43" fmla="*/ 249517 h 204"/>
              <a:gd name="T44" fmla="*/ 31312 w 174"/>
              <a:gd name="T45" fmla="*/ 249517 h 204"/>
              <a:gd name="T46" fmla="*/ 15656 w 174"/>
              <a:gd name="T47" fmla="*/ 21832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7373909" y="3572538"/>
            <a:ext cx="135986" cy="163048"/>
          </a:xfrm>
          <a:custGeom>
            <a:avLst/>
            <a:gdLst>
              <a:gd name="T0" fmla="*/ 15699 w 108"/>
              <a:gd name="T1" fmla="*/ 165172 h 132"/>
              <a:gd name="T2" fmla="*/ 15699 w 108"/>
              <a:gd name="T3" fmla="*/ 141576 h 132"/>
              <a:gd name="T4" fmla="*/ 0 w 108"/>
              <a:gd name="T5" fmla="*/ 110114 h 132"/>
              <a:gd name="T6" fmla="*/ 7849 w 108"/>
              <a:gd name="T7" fmla="*/ 86519 h 132"/>
              <a:gd name="T8" fmla="*/ 31397 w 108"/>
              <a:gd name="T9" fmla="*/ 31461 h 132"/>
              <a:gd name="T10" fmla="*/ 47096 w 108"/>
              <a:gd name="T11" fmla="*/ 15731 h 132"/>
              <a:gd name="T12" fmla="*/ 86342 w 108"/>
              <a:gd name="T13" fmla="*/ 7865 h 132"/>
              <a:gd name="T14" fmla="*/ 141287 w 108"/>
              <a:gd name="T15" fmla="*/ 0 h 132"/>
              <a:gd name="T16" fmla="*/ 141287 w 108"/>
              <a:gd name="T17" fmla="*/ 15731 h 132"/>
              <a:gd name="T18" fmla="*/ 117739 w 108"/>
              <a:gd name="T19" fmla="*/ 15731 h 132"/>
              <a:gd name="T20" fmla="*/ 70644 w 108"/>
              <a:gd name="T21" fmla="*/ 31461 h 132"/>
              <a:gd name="T22" fmla="*/ 54945 w 108"/>
              <a:gd name="T23" fmla="*/ 55057 h 132"/>
              <a:gd name="T24" fmla="*/ 109890 w 108"/>
              <a:gd name="T25" fmla="*/ 55057 h 132"/>
              <a:gd name="T26" fmla="*/ 117739 w 108"/>
              <a:gd name="T27" fmla="*/ 78653 h 132"/>
              <a:gd name="T28" fmla="*/ 102041 w 108"/>
              <a:gd name="T29" fmla="*/ 86519 h 132"/>
              <a:gd name="T30" fmla="*/ 86342 w 108"/>
              <a:gd name="T31" fmla="*/ 102249 h 132"/>
              <a:gd name="T32" fmla="*/ 117739 w 108"/>
              <a:gd name="T33" fmla="*/ 133710 h 132"/>
              <a:gd name="T34" fmla="*/ 125588 w 108"/>
              <a:gd name="T35" fmla="*/ 165172 h 132"/>
              <a:gd name="T36" fmla="*/ 94191 w 108"/>
              <a:gd name="T37" fmla="*/ 165172 h 132"/>
              <a:gd name="T38" fmla="*/ 70644 w 108"/>
              <a:gd name="T39" fmla="*/ 141576 h 132"/>
              <a:gd name="T40" fmla="*/ 47096 w 108"/>
              <a:gd name="T41" fmla="*/ 110114 h 132"/>
              <a:gd name="T42" fmla="*/ 47096 w 108"/>
              <a:gd name="T43" fmla="*/ 149441 h 132"/>
              <a:gd name="T44" fmla="*/ 47096 w 108"/>
              <a:gd name="T45" fmla="*/ 173037 h 132"/>
              <a:gd name="T46" fmla="*/ 15699 w 108"/>
              <a:gd name="T47" fmla="*/ 165172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7065266" y="3758025"/>
            <a:ext cx="255165" cy="56843"/>
          </a:xfrm>
          <a:custGeom>
            <a:avLst/>
            <a:gdLst>
              <a:gd name="T0" fmla="*/ 0 w 34"/>
              <a:gd name="T1" fmla="*/ 7541 h 8"/>
              <a:gd name="T2" fmla="*/ 70177 w 34"/>
              <a:gd name="T3" fmla="*/ 0 h 8"/>
              <a:gd name="T4" fmla="*/ 124759 w 34"/>
              <a:gd name="T5" fmla="*/ 0 h 8"/>
              <a:gd name="T6" fmla="*/ 155948 w 34"/>
              <a:gd name="T7" fmla="*/ 7541 h 8"/>
              <a:gd name="T8" fmla="*/ 179340 w 34"/>
              <a:gd name="T9" fmla="*/ 22622 h 8"/>
              <a:gd name="T10" fmla="*/ 241720 w 34"/>
              <a:gd name="T11" fmla="*/ 37703 h 8"/>
              <a:gd name="T12" fmla="*/ 265112 w 34"/>
              <a:gd name="T13" fmla="*/ 60325 h 8"/>
              <a:gd name="T14" fmla="*/ 202733 w 34"/>
              <a:gd name="T15" fmla="*/ 52784 h 8"/>
              <a:gd name="T16" fmla="*/ 148151 w 34"/>
              <a:gd name="T17" fmla="*/ 45244 h 8"/>
              <a:gd name="T18" fmla="*/ 62379 w 34"/>
              <a:gd name="T19" fmla="*/ 30163 h 8"/>
              <a:gd name="T20" fmla="*/ 0 w 34"/>
              <a:gd name="T21" fmla="*/ 754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3016235" y="2215791"/>
            <a:ext cx="152794" cy="169033"/>
          </a:xfrm>
          <a:custGeom>
            <a:avLst/>
            <a:gdLst>
              <a:gd name="T0" fmla="*/ 0 w 120"/>
              <a:gd name="T1" fmla="*/ 148190 h 138"/>
              <a:gd name="T2" fmla="*/ 0 w 120"/>
              <a:gd name="T3" fmla="*/ 116992 h 138"/>
              <a:gd name="T4" fmla="*/ 7938 w 120"/>
              <a:gd name="T5" fmla="*/ 93594 h 138"/>
              <a:gd name="T6" fmla="*/ 47625 w 120"/>
              <a:gd name="T7" fmla="*/ 31198 h 138"/>
              <a:gd name="T8" fmla="*/ 87313 w 120"/>
              <a:gd name="T9" fmla="*/ 0 h 138"/>
              <a:gd name="T10" fmla="*/ 87313 w 120"/>
              <a:gd name="T11" fmla="*/ 23398 h 138"/>
              <a:gd name="T12" fmla="*/ 71438 w 120"/>
              <a:gd name="T13" fmla="*/ 54596 h 138"/>
              <a:gd name="T14" fmla="*/ 79375 w 120"/>
              <a:gd name="T15" fmla="*/ 70195 h 138"/>
              <a:gd name="T16" fmla="*/ 142875 w 120"/>
              <a:gd name="T17" fmla="*/ 101393 h 138"/>
              <a:gd name="T18" fmla="*/ 158750 w 120"/>
              <a:gd name="T19" fmla="*/ 140391 h 138"/>
              <a:gd name="T20" fmla="*/ 158750 w 120"/>
              <a:gd name="T21" fmla="*/ 171589 h 138"/>
              <a:gd name="T22" fmla="*/ 127000 w 120"/>
              <a:gd name="T23" fmla="*/ 179388 h 138"/>
              <a:gd name="T24" fmla="*/ 111125 w 120"/>
              <a:gd name="T25" fmla="*/ 155990 h 138"/>
              <a:gd name="T26" fmla="*/ 87313 w 120"/>
              <a:gd name="T27" fmla="*/ 163789 h 138"/>
              <a:gd name="T28" fmla="*/ 63500 w 120"/>
              <a:gd name="T29" fmla="*/ 148190 h 138"/>
              <a:gd name="T30" fmla="*/ 23813 w 120"/>
              <a:gd name="T31" fmla="*/ 140391 h 138"/>
              <a:gd name="T32" fmla="*/ 0 w 120"/>
              <a:gd name="T33" fmla="*/ 148190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2388252" y="3069929"/>
            <a:ext cx="265861" cy="73297"/>
          </a:xfrm>
          <a:custGeom>
            <a:avLst/>
            <a:gdLst>
              <a:gd name="T0" fmla="*/ 15784 w 35"/>
              <a:gd name="T1" fmla="*/ 7779 h 10"/>
              <a:gd name="T2" fmla="*/ 63137 w 35"/>
              <a:gd name="T3" fmla="*/ 0 h 10"/>
              <a:gd name="T4" fmla="*/ 149951 w 35"/>
              <a:gd name="T5" fmla="*/ 0 h 10"/>
              <a:gd name="T6" fmla="*/ 205196 w 35"/>
              <a:gd name="T7" fmla="*/ 23336 h 10"/>
              <a:gd name="T8" fmla="*/ 220980 w 35"/>
              <a:gd name="T9" fmla="*/ 46672 h 10"/>
              <a:gd name="T10" fmla="*/ 260441 w 35"/>
              <a:gd name="T11" fmla="*/ 54451 h 10"/>
              <a:gd name="T12" fmla="*/ 276225 w 35"/>
              <a:gd name="T13" fmla="*/ 70008 h 10"/>
              <a:gd name="T14" fmla="*/ 260441 w 35"/>
              <a:gd name="T15" fmla="*/ 77787 h 10"/>
              <a:gd name="T16" fmla="*/ 197304 w 35"/>
              <a:gd name="T17" fmla="*/ 77787 h 10"/>
              <a:gd name="T18" fmla="*/ 181519 w 35"/>
              <a:gd name="T19" fmla="*/ 62230 h 10"/>
              <a:gd name="T20" fmla="*/ 165735 w 35"/>
              <a:gd name="T21" fmla="*/ 38894 h 10"/>
              <a:gd name="T22" fmla="*/ 118382 w 35"/>
              <a:gd name="T23" fmla="*/ 31115 h 10"/>
              <a:gd name="T24" fmla="*/ 71029 w 35"/>
              <a:gd name="T25" fmla="*/ 31115 h 10"/>
              <a:gd name="T26" fmla="*/ 39461 w 35"/>
              <a:gd name="T27" fmla="*/ 31115 h 10"/>
              <a:gd name="T28" fmla="*/ 0 w 35"/>
              <a:gd name="T29" fmla="*/ 23336 h 10"/>
              <a:gd name="T30" fmla="*/ 15784 w 35"/>
              <a:gd name="T31" fmla="*/ 7779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654113" y="3150705"/>
            <a:ext cx="165017" cy="44876"/>
          </a:xfrm>
          <a:custGeom>
            <a:avLst/>
            <a:gdLst>
              <a:gd name="T0" fmla="*/ 31173 w 132"/>
              <a:gd name="T1" fmla="*/ 0 h 36"/>
              <a:gd name="T2" fmla="*/ 31173 w 132"/>
              <a:gd name="T3" fmla="*/ 15875 h 36"/>
              <a:gd name="T4" fmla="*/ 0 w 132"/>
              <a:gd name="T5" fmla="*/ 23813 h 36"/>
              <a:gd name="T6" fmla="*/ 38966 w 132"/>
              <a:gd name="T7" fmla="*/ 39688 h 36"/>
              <a:gd name="T8" fmla="*/ 54552 w 132"/>
              <a:gd name="T9" fmla="*/ 47625 h 36"/>
              <a:gd name="T10" fmla="*/ 85725 w 132"/>
              <a:gd name="T11" fmla="*/ 47625 h 36"/>
              <a:gd name="T12" fmla="*/ 109105 w 132"/>
              <a:gd name="T13" fmla="*/ 31750 h 36"/>
              <a:gd name="T14" fmla="*/ 171450 w 132"/>
              <a:gd name="T15" fmla="*/ 39688 h 36"/>
              <a:gd name="T16" fmla="*/ 140277 w 132"/>
              <a:gd name="T17" fmla="*/ 23813 h 36"/>
              <a:gd name="T18" fmla="*/ 93518 w 132"/>
              <a:gd name="T19" fmla="*/ 0 h 36"/>
              <a:gd name="T20" fmla="*/ 31173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4813088" y="2640616"/>
            <a:ext cx="74868" cy="43380"/>
          </a:xfrm>
          <a:custGeom>
            <a:avLst/>
            <a:gdLst>
              <a:gd name="T0" fmla="*/ 0 w 60"/>
              <a:gd name="T1" fmla="*/ 15346 h 36"/>
              <a:gd name="T2" fmla="*/ 46672 w 60"/>
              <a:gd name="T3" fmla="*/ 0 h 36"/>
              <a:gd name="T4" fmla="*/ 77787 w 60"/>
              <a:gd name="T5" fmla="*/ 7673 h 36"/>
              <a:gd name="T6" fmla="*/ 77787 w 60"/>
              <a:gd name="T7" fmla="*/ 23019 h 36"/>
              <a:gd name="T8" fmla="*/ 70008 w 60"/>
              <a:gd name="T9" fmla="*/ 46038 h 36"/>
              <a:gd name="T10" fmla="*/ 38894 w 60"/>
              <a:gd name="T11" fmla="*/ 30692 h 36"/>
              <a:gd name="T12" fmla="*/ 0 w 60"/>
              <a:gd name="T13" fmla="*/ 153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4729051" y="2558344"/>
            <a:ext cx="30559" cy="58338"/>
          </a:xfrm>
          <a:custGeom>
            <a:avLst/>
            <a:gdLst>
              <a:gd name="T0" fmla="*/ 0 w 24"/>
              <a:gd name="T1" fmla="*/ 61912 h 48"/>
              <a:gd name="T2" fmla="*/ 7938 w 24"/>
              <a:gd name="T3" fmla="*/ 7739 h 48"/>
              <a:gd name="T4" fmla="*/ 23813 w 24"/>
              <a:gd name="T5" fmla="*/ 0 h 48"/>
              <a:gd name="T6" fmla="*/ 31750 w 24"/>
              <a:gd name="T7" fmla="*/ 30956 h 48"/>
              <a:gd name="T8" fmla="*/ 31750 w 24"/>
              <a:gd name="T9" fmla="*/ 61912 h 48"/>
              <a:gd name="T10" fmla="*/ 0 w 24"/>
              <a:gd name="T11" fmla="*/ 61912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Freeform 22"/>
          <p:cNvSpPr>
            <a:spLocks/>
          </p:cNvSpPr>
          <p:nvPr/>
        </p:nvSpPr>
        <p:spPr bwMode="auto">
          <a:xfrm>
            <a:off x="4721412" y="2498509"/>
            <a:ext cx="38198" cy="44876"/>
          </a:xfrm>
          <a:custGeom>
            <a:avLst/>
            <a:gdLst>
              <a:gd name="T0" fmla="*/ 0 w 30"/>
              <a:gd name="T1" fmla="*/ 15446 h 37"/>
              <a:gd name="T2" fmla="*/ 31750 w 30"/>
              <a:gd name="T3" fmla="*/ 0 h 37"/>
              <a:gd name="T4" fmla="*/ 39687 w 30"/>
              <a:gd name="T5" fmla="*/ 30892 h 37"/>
              <a:gd name="T6" fmla="*/ 31750 w 30"/>
              <a:gd name="T7" fmla="*/ 47625 h 37"/>
              <a:gd name="T8" fmla="*/ 0 w 30"/>
              <a:gd name="T9" fmla="*/ 154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5508299" y="2676516"/>
            <a:ext cx="38199" cy="7480"/>
          </a:xfrm>
          <a:custGeom>
            <a:avLst/>
            <a:gdLst>
              <a:gd name="T0" fmla="*/ 31750 w 30"/>
              <a:gd name="T1" fmla="*/ 0 h 6"/>
              <a:gd name="T2" fmla="*/ 39688 w 30"/>
              <a:gd name="T3" fmla="*/ 0 h 6"/>
              <a:gd name="T4" fmla="*/ 0 w 30"/>
              <a:gd name="T5" fmla="*/ 7938 h 6"/>
              <a:gd name="T6" fmla="*/ 31750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373840" y="2894912"/>
            <a:ext cx="0" cy="2992"/>
          </a:xfrm>
          <a:prstGeom prst="rect">
            <a:avLst/>
          </a:prstGeom>
          <a:solidFill>
            <a:srgbClr val="56575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5152290" y="2535905"/>
            <a:ext cx="446157" cy="169033"/>
          </a:xfrm>
          <a:custGeom>
            <a:avLst/>
            <a:gdLst>
              <a:gd name="T0" fmla="*/ 267131 w 59"/>
              <a:gd name="T1" fmla="*/ 155990 h 23"/>
              <a:gd name="T2" fmla="*/ 282844 w 59"/>
              <a:gd name="T3" fmla="*/ 163789 h 23"/>
              <a:gd name="T4" fmla="*/ 369269 w 59"/>
              <a:gd name="T5" fmla="*/ 155990 h 23"/>
              <a:gd name="T6" fmla="*/ 408553 w 59"/>
              <a:gd name="T7" fmla="*/ 148190 h 23"/>
              <a:gd name="T8" fmla="*/ 447836 w 59"/>
              <a:gd name="T9" fmla="*/ 140391 h 23"/>
              <a:gd name="T10" fmla="*/ 463550 w 59"/>
              <a:gd name="T11" fmla="*/ 148190 h 23"/>
              <a:gd name="T12" fmla="*/ 455693 w 59"/>
              <a:gd name="T13" fmla="*/ 124792 h 23"/>
              <a:gd name="T14" fmla="*/ 455693 w 59"/>
              <a:gd name="T15" fmla="*/ 70195 h 23"/>
              <a:gd name="T16" fmla="*/ 463550 w 59"/>
              <a:gd name="T17" fmla="*/ 62396 h 23"/>
              <a:gd name="T18" fmla="*/ 432123 w 59"/>
              <a:gd name="T19" fmla="*/ 23398 h 23"/>
              <a:gd name="T20" fmla="*/ 416409 w 59"/>
              <a:gd name="T21" fmla="*/ 7799 h 23"/>
              <a:gd name="T22" fmla="*/ 392839 w 59"/>
              <a:gd name="T23" fmla="*/ 7799 h 23"/>
              <a:gd name="T24" fmla="*/ 384982 w 59"/>
              <a:gd name="T25" fmla="*/ 0 h 23"/>
              <a:gd name="T26" fmla="*/ 384982 w 59"/>
              <a:gd name="T27" fmla="*/ 0 h 23"/>
              <a:gd name="T28" fmla="*/ 353555 w 59"/>
              <a:gd name="T29" fmla="*/ 23398 h 23"/>
              <a:gd name="T30" fmla="*/ 314271 w 59"/>
              <a:gd name="T31" fmla="*/ 23398 h 23"/>
              <a:gd name="T32" fmla="*/ 306414 w 59"/>
              <a:gd name="T33" fmla="*/ 23398 h 23"/>
              <a:gd name="T34" fmla="*/ 306414 w 59"/>
              <a:gd name="T35" fmla="*/ 23398 h 23"/>
              <a:gd name="T36" fmla="*/ 274987 w 59"/>
              <a:gd name="T37" fmla="*/ 7799 h 23"/>
              <a:gd name="T38" fmla="*/ 251417 w 59"/>
              <a:gd name="T39" fmla="*/ 0 h 23"/>
              <a:gd name="T40" fmla="*/ 188563 w 59"/>
              <a:gd name="T41" fmla="*/ 0 h 23"/>
              <a:gd name="T42" fmla="*/ 172849 w 59"/>
              <a:gd name="T43" fmla="*/ 0 h 23"/>
              <a:gd name="T44" fmla="*/ 149279 w 59"/>
              <a:gd name="T45" fmla="*/ 7799 h 23"/>
              <a:gd name="T46" fmla="*/ 133565 w 59"/>
              <a:gd name="T47" fmla="*/ 23398 h 23"/>
              <a:gd name="T48" fmla="*/ 94281 w 59"/>
              <a:gd name="T49" fmla="*/ 31198 h 23"/>
              <a:gd name="T50" fmla="*/ 86425 w 59"/>
              <a:gd name="T51" fmla="*/ 23398 h 23"/>
              <a:gd name="T52" fmla="*/ 78568 w 59"/>
              <a:gd name="T53" fmla="*/ 23398 h 23"/>
              <a:gd name="T54" fmla="*/ 62854 w 59"/>
              <a:gd name="T55" fmla="*/ 46797 h 23"/>
              <a:gd name="T56" fmla="*/ 31427 w 59"/>
              <a:gd name="T57" fmla="*/ 46797 h 23"/>
              <a:gd name="T58" fmla="*/ 0 w 59"/>
              <a:gd name="T59" fmla="*/ 70195 h 23"/>
              <a:gd name="T60" fmla="*/ 15714 w 59"/>
              <a:gd name="T61" fmla="*/ 93594 h 23"/>
              <a:gd name="T62" fmla="*/ 31427 w 59"/>
              <a:gd name="T63" fmla="*/ 132591 h 23"/>
              <a:gd name="T64" fmla="*/ 47141 w 59"/>
              <a:gd name="T65" fmla="*/ 155990 h 23"/>
              <a:gd name="T66" fmla="*/ 117852 w 59"/>
              <a:gd name="T67" fmla="*/ 163789 h 23"/>
              <a:gd name="T68" fmla="*/ 125708 w 59"/>
              <a:gd name="T69" fmla="*/ 163789 h 23"/>
              <a:gd name="T70" fmla="*/ 180706 w 59"/>
              <a:gd name="T71" fmla="*/ 179388 h 23"/>
              <a:gd name="T72" fmla="*/ 212133 w 59"/>
              <a:gd name="T73" fmla="*/ 163789 h 23"/>
              <a:gd name="T74" fmla="*/ 243560 w 59"/>
              <a:gd name="T75" fmla="*/ 179388 h 23"/>
              <a:gd name="T76" fmla="*/ 243560 w 59"/>
              <a:gd name="T77" fmla="*/ 179388 h 23"/>
              <a:gd name="T78" fmla="*/ 243560 w 59"/>
              <a:gd name="T79" fmla="*/ 179388 h 23"/>
              <a:gd name="T80" fmla="*/ 267131 w 59"/>
              <a:gd name="T81" fmla="*/ 155990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5363145" y="2676516"/>
            <a:ext cx="174185" cy="137619"/>
          </a:xfrm>
          <a:custGeom>
            <a:avLst/>
            <a:gdLst>
              <a:gd name="T0" fmla="*/ 32549 w 139"/>
              <a:gd name="T1" fmla="*/ 146050 h 114"/>
              <a:gd name="T2" fmla="*/ 79421 w 139"/>
              <a:gd name="T3" fmla="*/ 122989 h 114"/>
              <a:gd name="T4" fmla="*/ 95044 w 139"/>
              <a:gd name="T5" fmla="*/ 115303 h 114"/>
              <a:gd name="T6" fmla="*/ 149728 w 139"/>
              <a:gd name="T7" fmla="*/ 84555 h 114"/>
              <a:gd name="T8" fmla="*/ 165351 w 139"/>
              <a:gd name="T9" fmla="*/ 30747 h 114"/>
              <a:gd name="T10" fmla="*/ 180975 w 139"/>
              <a:gd name="T11" fmla="*/ 7687 h 114"/>
              <a:gd name="T12" fmla="*/ 180975 w 139"/>
              <a:gd name="T13" fmla="*/ 0 h 114"/>
              <a:gd name="T14" fmla="*/ 149728 w 139"/>
              <a:gd name="T15" fmla="*/ 7687 h 114"/>
              <a:gd name="T16" fmla="*/ 63797 w 139"/>
              <a:gd name="T17" fmla="*/ 15374 h 114"/>
              <a:gd name="T18" fmla="*/ 48173 w 139"/>
              <a:gd name="T19" fmla="*/ 7687 h 114"/>
              <a:gd name="T20" fmla="*/ 24738 w 139"/>
              <a:gd name="T21" fmla="*/ 30747 h 114"/>
              <a:gd name="T22" fmla="*/ 24738 w 139"/>
              <a:gd name="T23" fmla="*/ 30747 h 114"/>
              <a:gd name="T24" fmla="*/ 32549 w 139"/>
              <a:gd name="T25" fmla="*/ 61495 h 114"/>
              <a:gd name="T26" fmla="*/ 0 w 139"/>
              <a:gd name="T27" fmla="*/ 130676 h 114"/>
              <a:gd name="T28" fmla="*/ 16926 w 139"/>
              <a:gd name="T29" fmla="*/ 130676 h 114"/>
              <a:gd name="T30" fmla="*/ 32549 w 139"/>
              <a:gd name="T31" fmla="*/ 146050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5340225" y="2785715"/>
            <a:ext cx="122235" cy="109197"/>
          </a:xfrm>
          <a:custGeom>
            <a:avLst/>
            <a:gdLst>
              <a:gd name="T0" fmla="*/ 119144 w 97"/>
              <a:gd name="T1" fmla="*/ 30903 h 90"/>
              <a:gd name="T2" fmla="*/ 119144 w 97"/>
              <a:gd name="T3" fmla="*/ 0 h 90"/>
              <a:gd name="T4" fmla="*/ 103433 w 97"/>
              <a:gd name="T5" fmla="*/ 7726 h 90"/>
              <a:gd name="T6" fmla="*/ 56299 w 97"/>
              <a:gd name="T7" fmla="*/ 30903 h 90"/>
              <a:gd name="T8" fmla="*/ 40588 w 97"/>
              <a:gd name="T9" fmla="*/ 15452 h 90"/>
              <a:gd name="T10" fmla="*/ 23567 w 97"/>
              <a:gd name="T11" fmla="*/ 15452 h 90"/>
              <a:gd name="T12" fmla="*/ 15711 w 97"/>
              <a:gd name="T13" fmla="*/ 23177 h 90"/>
              <a:gd name="T14" fmla="*/ 0 w 97"/>
              <a:gd name="T15" fmla="*/ 54081 h 90"/>
              <a:gd name="T16" fmla="*/ 23567 w 97"/>
              <a:gd name="T17" fmla="*/ 115887 h 90"/>
              <a:gd name="T18" fmla="*/ 32732 w 97"/>
              <a:gd name="T19" fmla="*/ 115887 h 90"/>
              <a:gd name="T20" fmla="*/ 32732 w 97"/>
              <a:gd name="T21" fmla="*/ 115887 h 90"/>
              <a:gd name="T22" fmla="*/ 32732 w 97"/>
              <a:gd name="T23" fmla="*/ 115887 h 90"/>
              <a:gd name="T24" fmla="*/ 48443 w 97"/>
              <a:gd name="T25" fmla="*/ 115887 h 90"/>
              <a:gd name="T26" fmla="*/ 64155 w 97"/>
              <a:gd name="T27" fmla="*/ 100435 h 90"/>
              <a:gd name="T28" fmla="*/ 87722 w 97"/>
              <a:gd name="T29" fmla="*/ 100435 h 90"/>
              <a:gd name="T30" fmla="*/ 95577 w 97"/>
              <a:gd name="T31" fmla="*/ 84984 h 90"/>
              <a:gd name="T32" fmla="*/ 79866 w 97"/>
              <a:gd name="T33" fmla="*/ 46355 h 90"/>
              <a:gd name="T34" fmla="*/ 111289 w 97"/>
              <a:gd name="T35" fmla="*/ 38629 h 90"/>
              <a:gd name="T36" fmla="*/ 127000 w 97"/>
              <a:gd name="T37" fmla="*/ 30903 h 90"/>
              <a:gd name="T38" fmla="*/ 119144 w 97"/>
              <a:gd name="T39" fmla="*/ 30903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>
            <a:off x="5340225" y="2785715"/>
            <a:ext cx="122235" cy="109197"/>
          </a:xfrm>
          <a:custGeom>
            <a:avLst/>
            <a:gdLst>
              <a:gd name="T0" fmla="*/ 119144 w 97"/>
              <a:gd name="T1" fmla="*/ 30903 h 90"/>
              <a:gd name="T2" fmla="*/ 119144 w 97"/>
              <a:gd name="T3" fmla="*/ 0 h 90"/>
              <a:gd name="T4" fmla="*/ 103433 w 97"/>
              <a:gd name="T5" fmla="*/ 7726 h 90"/>
              <a:gd name="T6" fmla="*/ 56299 w 97"/>
              <a:gd name="T7" fmla="*/ 30903 h 90"/>
              <a:gd name="T8" fmla="*/ 40588 w 97"/>
              <a:gd name="T9" fmla="*/ 15452 h 90"/>
              <a:gd name="T10" fmla="*/ 23567 w 97"/>
              <a:gd name="T11" fmla="*/ 15452 h 90"/>
              <a:gd name="T12" fmla="*/ 15711 w 97"/>
              <a:gd name="T13" fmla="*/ 23177 h 90"/>
              <a:gd name="T14" fmla="*/ 0 w 97"/>
              <a:gd name="T15" fmla="*/ 54081 h 90"/>
              <a:gd name="T16" fmla="*/ 23567 w 97"/>
              <a:gd name="T17" fmla="*/ 115887 h 90"/>
              <a:gd name="T18" fmla="*/ 32732 w 97"/>
              <a:gd name="T19" fmla="*/ 115887 h 90"/>
              <a:gd name="T20" fmla="*/ 32732 w 97"/>
              <a:gd name="T21" fmla="*/ 115887 h 90"/>
              <a:gd name="T22" fmla="*/ 32732 w 97"/>
              <a:gd name="T23" fmla="*/ 115887 h 90"/>
              <a:gd name="T24" fmla="*/ 48443 w 97"/>
              <a:gd name="T25" fmla="*/ 115887 h 90"/>
              <a:gd name="T26" fmla="*/ 64155 w 97"/>
              <a:gd name="T27" fmla="*/ 100435 h 90"/>
              <a:gd name="T28" fmla="*/ 87722 w 97"/>
              <a:gd name="T29" fmla="*/ 100435 h 90"/>
              <a:gd name="T30" fmla="*/ 95577 w 97"/>
              <a:gd name="T31" fmla="*/ 84984 h 90"/>
              <a:gd name="T32" fmla="*/ 79866 w 97"/>
              <a:gd name="T33" fmla="*/ 46355 h 90"/>
              <a:gd name="T34" fmla="*/ 111289 w 97"/>
              <a:gd name="T35" fmla="*/ 38629 h 90"/>
              <a:gd name="T36" fmla="*/ 127000 w 97"/>
              <a:gd name="T37" fmla="*/ 30903 h 90"/>
              <a:gd name="T38" fmla="*/ 119144 w 97"/>
              <a:gd name="T39" fmla="*/ 30903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>
            <a:off x="5763464" y="2992144"/>
            <a:ext cx="114595" cy="73297"/>
          </a:xfrm>
          <a:custGeom>
            <a:avLst/>
            <a:gdLst>
              <a:gd name="T0" fmla="*/ 23812 w 90"/>
              <a:gd name="T1" fmla="*/ 62230 h 60"/>
              <a:gd name="T2" fmla="*/ 87312 w 90"/>
              <a:gd name="T3" fmla="*/ 77787 h 60"/>
              <a:gd name="T4" fmla="*/ 103187 w 90"/>
              <a:gd name="T5" fmla="*/ 38894 h 60"/>
              <a:gd name="T6" fmla="*/ 119062 w 90"/>
              <a:gd name="T7" fmla="*/ 31115 h 60"/>
              <a:gd name="T8" fmla="*/ 111125 w 90"/>
              <a:gd name="T9" fmla="*/ 0 h 60"/>
              <a:gd name="T10" fmla="*/ 39687 w 90"/>
              <a:gd name="T11" fmla="*/ 23336 h 60"/>
              <a:gd name="T12" fmla="*/ 7937 w 90"/>
              <a:gd name="T13" fmla="*/ 7779 h 60"/>
              <a:gd name="T14" fmla="*/ 0 w 90"/>
              <a:gd name="T15" fmla="*/ 31115 h 60"/>
              <a:gd name="T16" fmla="*/ 23812 w 90"/>
              <a:gd name="T17" fmla="*/ 62230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6" name="Freeform 30"/>
          <p:cNvSpPr>
            <a:spLocks/>
          </p:cNvSpPr>
          <p:nvPr/>
        </p:nvSpPr>
        <p:spPr bwMode="auto">
          <a:xfrm>
            <a:off x="5780271" y="3020565"/>
            <a:ext cx="180297" cy="204934"/>
          </a:xfrm>
          <a:custGeom>
            <a:avLst/>
            <a:gdLst>
              <a:gd name="T0" fmla="*/ 70247 w 24"/>
              <a:gd name="T1" fmla="*/ 46605 h 28"/>
              <a:gd name="T2" fmla="*/ 78052 w 24"/>
              <a:gd name="T3" fmla="*/ 46605 h 28"/>
              <a:gd name="T4" fmla="*/ 70247 w 24"/>
              <a:gd name="T5" fmla="*/ 100977 h 28"/>
              <a:gd name="T6" fmla="*/ 31221 w 24"/>
              <a:gd name="T7" fmla="*/ 132046 h 28"/>
              <a:gd name="T8" fmla="*/ 0 w 24"/>
              <a:gd name="T9" fmla="*/ 139814 h 28"/>
              <a:gd name="T10" fmla="*/ 7805 w 24"/>
              <a:gd name="T11" fmla="*/ 163116 h 28"/>
              <a:gd name="T12" fmla="*/ 31221 w 24"/>
              <a:gd name="T13" fmla="*/ 217488 h 28"/>
              <a:gd name="T14" fmla="*/ 85857 w 24"/>
              <a:gd name="T15" fmla="*/ 178651 h 28"/>
              <a:gd name="T16" fmla="*/ 132689 w 24"/>
              <a:gd name="T17" fmla="*/ 116511 h 28"/>
              <a:gd name="T18" fmla="*/ 156104 w 24"/>
              <a:gd name="T19" fmla="*/ 85442 h 28"/>
              <a:gd name="T20" fmla="*/ 187325 w 24"/>
              <a:gd name="T21" fmla="*/ 54372 h 28"/>
              <a:gd name="T22" fmla="*/ 124883 w 24"/>
              <a:gd name="T23" fmla="*/ 7767 h 28"/>
              <a:gd name="T24" fmla="*/ 101468 w 24"/>
              <a:gd name="T25" fmla="*/ 0 h 28"/>
              <a:gd name="T26" fmla="*/ 101468 w 24"/>
              <a:gd name="T27" fmla="*/ 0 h 28"/>
              <a:gd name="T28" fmla="*/ 85857 w 24"/>
              <a:gd name="T29" fmla="*/ 7767 h 28"/>
              <a:gd name="T30" fmla="*/ 70247 w 24"/>
              <a:gd name="T31" fmla="*/ 46605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7" name="Freeform 31"/>
          <p:cNvSpPr>
            <a:spLocks/>
          </p:cNvSpPr>
          <p:nvPr/>
        </p:nvSpPr>
        <p:spPr bwMode="auto">
          <a:xfrm>
            <a:off x="5554137" y="3152200"/>
            <a:ext cx="255166" cy="155570"/>
          </a:xfrm>
          <a:custGeom>
            <a:avLst/>
            <a:gdLst>
              <a:gd name="T0" fmla="*/ 233923 w 34"/>
              <a:gd name="T1" fmla="*/ 0 h 21"/>
              <a:gd name="T2" fmla="*/ 140354 w 34"/>
              <a:gd name="T3" fmla="*/ 31448 h 21"/>
              <a:gd name="T4" fmla="*/ 109164 w 34"/>
              <a:gd name="T5" fmla="*/ 55033 h 21"/>
              <a:gd name="T6" fmla="*/ 23392 w 34"/>
              <a:gd name="T7" fmla="*/ 55033 h 21"/>
              <a:gd name="T8" fmla="*/ 0 w 34"/>
              <a:gd name="T9" fmla="*/ 62895 h 21"/>
              <a:gd name="T10" fmla="*/ 7797 w 34"/>
              <a:gd name="T11" fmla="*/ 94343 h 21"/>
              <a:gd name="T12" fmla="*/ 38987 w 34"/>
              <a:gd name="T13" fmla="*/ 165100 h 21"/>
              <a:gd name="T14" fmla="*/ 93569 w 34"/>
              <a:gd name="T15" fmla="*/ 149376 h 21"/>
              <a:gd name="T16" fmla="*/ 116962 w 34"/>
              <a:gd name="T17" fmla="*/ 149376 h 21"/>
              <a:gd name="T18" fmla="*/ 148151 w 34"/>
              <a:gd name="T19" fmla="*/ 117929 h 21"/>
              <a:gd name="T20" fmla="*/ 194936 w 34"/>
              <a:gd name="T21" fmla="*/ 102205 h 21"/>
              <a:gd name="T22" fmla="*/ 265113 w 34"/>
              <a:gd name="T23" fmla="*/ 78619 h 21"/>
              <a:gd name="T24" fmla="*/ 241721 w 34"/>
              <a:gd name="T25" fmla="*/ 23586 h 21"/>
              <a:gd name="T26" fmla="*/ 233923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5373840" y="2814136"/>
            <a:ext cx="473660" cy="397899"/>
          </a:xfrm>
          <a:custGeom>
            <a:avLst/>
            <a:gdLst>
              <a:gd name="T0" fmla="*/ 492125 w 63"/>
              <a:gd name="T1" fmla="*/ 265877 h 54"/>
              <a:gd name="T2" fmla="*/ 429633 w 63"/>
              <a:gd name="T3" fmla="*/ 250237 h 54"/>
              <a:gd name="T4" fmla="*/ 406198 w 63"/>
              <a:gd name="T5" fmla="*/ 218957 h 54"/>
              <a:gd name="T6" fmla="*/ 414010 w 63"/>
              <a:gd name="T7" fmla="*/ 195498 h 54"/>
              <a:gd name="T8" fmla="*/ 406198 w 63"/>
              <a:gd name="T9" fmla="*/ 195498 h 54"/>
              <a:gd name="T10" fmla="*/ 374952 w 63"/>
              <a:gd name="T11" fmla="*/ 179858 h 54"/>
              <a:gd name="T12" fmla="*/ 359329 w 63"/>
              <a:gd name="T13" fmla="*/ 132938 h 54"/>
              <a:gd name="T14" fmla="*/ 328083 w 63"/>
              <a:gd name="T15" fmla="*/ 101659 h 54"/>
              <a:gd name="T16" fmla="*/ 328083 w 63"/>
              <a:gd name="T17" fmla="*/ 93839 h 54"/>
              <a:gd name="T18" fmla="*/ 304649 w 63"/>
              <a:gd name="T19" fmla="*/ 93839 h 54"/>
              <a:gd name="T20" fmla="*/ 281214 w 63"/>
              <a:gd name="T21" fmla="*/ 78199 h 54"/>
              <a:gd name="T22" fmla="*/ 218722 w 63"/>
              <a:gd name="T23" fmla="*/ 70379 h 54"/>
              <a:gd name="T24" fmla="*/ 195288 w 63"/>
              <a:gd name="T25" fmla="*/ 46919 h 54"/>
              <a:gd name="T26" fmla="*/ 117173 w 63"/>
              <a:gd name="T27" fmla="*/ 7820 h 54"/>
              <a:gd name="T28" fmla="*/ 85927 w 63"/>
              <a:gd name="T29" fmla="*/ 0 h 54"/>
              <a:gd name="T30" fmla="*/ 93738 w 63"/>
              <a:gd name="T31" fmla="*/ 0 h 54"/>
              <a:gd name="T32" fmla="*/ 78115 w 63"/>
              <a:gd name="T33" fmla="*/ 7820 h 54"/>
              <a:gd name="T34" fmla="*/ 46869 w 63"/>
              <a:gd name="T35" fmla="*/ 15640 h 54"/>
              <a:gd name="T36" fmla="*/ 62492 w 63"/>
              <a:gd name="T37" fmla="*/ 54739 h 54"/>
              <a:gd name="T38" fmla="*/ 54681 w 63"/>
              <a:gd name="T39" fmla="*/ 70379 h 54"/>
              <a:gd name="T40" fmla="*/ 31246 w 63"/>
              <a:gd name="T41" fmla="*/ 70379 h 54"/>
              <a:gd name="T42" fmla="*/ 15623 w 63"/>
              <a:gd name="T43" fmla="*/ 86019 h 54"/>
              <a:gd name="T44" fmla="*/ 0 w 63"/>
              <a:gd name="T45" fmla="*/ 86019 h 54"/>
              <a:gd name="T46" fmla="*/ 15623 w 63"/>
              <a:gd name="T47" fmla="*/ 117299 h 54"/>
              <a:gd name="T48" fmla="*/ 70304 w 63"/>
              <a:gd name="T49" fmla="*/ 226777 h 54"/>
              <a:gd name="T50" fmla="*/ 101550 w 63"/>
              <a:gd name="T51" fmla="*/ 258057 h 54"/>
              <a:gd name="T52" fmla="*/ 117173 w 63"/>
              <a:gd name="T53" fmla="*/ 304976 h 54"/>
              <a:gd name="T54" fmla="*/ 132796 w 63"/>
              <a:gd name="T55" fmla="*/ 359716 h 54"/>
              <a:gd name="T56" fmla="*/ 187476 w 63"/>
              <a:gd name="T57" fmla="*/ 414455 h 54"/>
              <a:gd name="T58" fmla="*/ 187476 w 63"/>
              <a:gd name="T59" fmla="*/ 422275 h 54"/>
              <a:gd name="T60" fmla="*/ 210911 w 63"/>
              <a:gd name="T61" fmla="*/ 414455 h 54"/>
              <a:gd name="T62" fmla="*/ 296837 w 63"/>
              <a:gd name="T63" fmla="*/ 414455 h 54"/>
              <a:gd name="T64" fmla="*/ 328083 w 63"/>
              <a:gd name="T65" fmla="*/ 390995 h 54"/>
              <a:gd name="T66" fmla="*/ 421821 w 63"/>
              <a:gd name="T67" fmla="*/ 35971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5780271" y="3065440"/>
            <a:ext cx="74869" cy="86760"/>
          </a:xfrm>
          <a:custGeom>
            <a:avLst/>
            <a:gdLst>
              <a:gd name="T0" fmla="*/ 0 w 10"/>
              <a:gd name="T1" fmla="*/ 92075 h 12"/>
              <a:gd name="T2" fmla="*/ 31115 w 10"/>
              <a:gd name="T3" fmla="*/ 84402 h 12"/>
              <a:gd name="T4" fmla="*/ 70009 w 10"/>
              <a:gd name="T5" fmla="*/ 53710 h 12"/>
              <a:gd name="T6" fmla="*/ 77788 w 10"/>
              <a:gd name="T7" fmla="*/ 0 h 12"/>
              <a:gd name="T8" fmla="*/ 7000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0" name="Freeform 34"/>
          <p:cNvSpPr>
            <a:spLocks/>
          </p:cNvSpPr>
          <p:nvPr/>
        </p:nvSpPr>
        <p:spPr bwMode="auto">
          <a:xfrm>
            <a:off x="5454821" y="2667541"/>
            <a:ext cx="239886" cy="236346"/>
          </a:xfrm>
          <a:custGeom>
            <a:avLst/>
            <a:gdLst>
              <a:gd name="T0" fmla="*/ 218082 w 192"/>
              <a:gd name="T1" fmla="*/ 156766 h 192"/>
              <a:gd name="T2" fmla="*/ 171350 w 192"/>
              <a:gd name="T3" fmla="*/ 117574 h 192"/>
              <a:gd name="T4" fmla="*/ 171350 w 192"/>
              <a:gd name="T5" fmla="*/ 86221 h 192"/>
              <a:gd name="T6" fmla="*/ 179139 w 192"/>
              <a:gd name="T7" fmla="*/ 54868 h 192"/>
              <a:gd name="T8" fmla="*/ 147984 w 192"/>
              <a:gd name="T9" fmla="*/ 7838 h 192"/>
              <a:gd name="T10" fmla="*/ 132407 w 192"/>
              <a:gd name="T11" fmla="*/ 0 h 192"/>
              <a:gd name="T12" fmla="*/ 93464 w 192"/>
              <a:gd name="T13" fmla="*/ 7838 h 192"/>
              <a:gd name="T14" fmla="*/ 85675 w 192"/>
              <a:gd name="T15" fmla="*/ 7838 h 192"/>
              <a:gd name="T16" fmla="*/ 85675 w 192"/>
              <a:gd name="T17" fmla="*/ 15677 h 192"/>
              <a:gd name="T18" fmla="*/ 70098 w 192"/>
              <a:gd name="T19" fmla="*/ 39191 h 192"/>
              <a:gd name="T20" fmla="*/ 54521 w 192"/>
              <a:gd name="T21" fmla="*/ 94059 h 192"/>
              <a:gd name="T22" fmla="*/ 0 w 192"/>
              <a:gd name="T23" fmla="*/ 125413 h 192"/>
              <a:gd name="T24" fmla="*/ 0 w 192"/>
              <a:gd name="T25" fmla="*/ 156766 h 192"/>
              <a:gd name="T26" fmla="*/ 31155 w 192"/>
              <a:gd name="T27" fmla="*/ 164604 h 192"/>
              <a:gd name="T28" fmla="*/ 109041 w 192"/>
              <a:gd name="T29" fmla="*/ 203795 h 192"/>
              <a:gd name="T30" fmla="*/ 132407 w 192"/>
              <a:gd name="T31" fmla="*/ 227310 h 192"/>
              <a:gd name="T32" fmla="*/ 194716 w 192"/>
              <a:gd name="T33" fmla="*/ 235148 h 192"/>
              <a:gd name="T34" fmla="*/ 218082 w 192"/>
              <a:gd name="T35" fmla="*/ 250825 h 192"/>
              <a:gd name="T36" fmla="*/ 241448 w 192"/>
              <a:gd name="T37" fmla="*/ 250825 h 192"/>
              <a:gd name="T38" fmla="*/ 233660 w 192"/>
              <a:gd name="T39" fmla="*/ 235148 h 192"/>
              <a:gd name="T40" fmla="*/ 249237 w 192"/>
              <a:gd name="T41" fmla="*/ 227310 h 192"/>
              <a:gd name="T42" fmla="*/ 233660 w 192"/>
              <a:gd name="T43" fmla="*/ 195957 h 192"/>
              <a:gd name="T44" fmla="*/ 218082 w 192"/>
              <a:gd name="T45" fmla="*/ 15676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1" name="Freeform 35"/>
          <p:cNvSpPr>
            <a:spLocks/>
          </p:cNvSpPr>
          <p:nvPr/>
        </p:nvSpPr>
        <p:spPr bwMode="auto">
          <a:xfrm>
            <a:off x="5592335" y="2603220"/>
            <a:ext cx="452269" cy="402386"/>
          </a:xfrm>
          <a:custGeom>
            <a:avLst/>
            <a:gdLst>
              <a:gd name="T0" fmla="*/ 415078 w 60"/>
              <a:gd name="T1" fmla="*/ 295044 h 55"/>
              <a:gd name="T2" fmla="*/ 415078 w 60"/>
              <a:gd name="T3" fmla="*/ 295044 h 55"/>
              <a:gd name="T4" fmla="*/ 430742 w 60"/>
              <a:gd name="T5" fmla="*/ 248458 h 55"/>
              <a:gd name="T6" fmla="*/ 399415 w 60"/>
              <a:gd name="T7" fmla="*/ 232929 h 55"/>
              <a:gd name="T8" fmla="*/ 399415 w 60"/>
              <a:gd name="T9" fmla="*/ 194108 h 55"/>
              <a:gd name="T10" fmla="*/ 407247 w 60"/>
              <a:gd name="T11" fmla="*/ 163050 h 55"/>
              <a:gd name="T12" fmla="*/ 415078 w 60"/>
              <a:gd name="T13" fmla="*/ 93172 h 55"/>
              <a:gd name="T14" fmla="*/ 383752 w 60"/>
              <a:gd name="T15" fmla="*/ 85407 h 55"/>
              <a:gd name="T16" fmla="*/ 352425 w 60"/>
              <a:gd name="T17" fmla="*/ 62114 h 55"/>
              <a:gd name="T18" fmla="*/ 313267 w 60"/>
              <a:gd name="T19" fmla="*/ 38822 h 55"/>
              <a:gd name="T20" fmla="*/ 281940 w 60"/>
              <a:gd name="T21" fmla="*/ 46586 h 55"/>
              <a:gd name="T22" fmla="*/ 242782 w 60"/>
              <a:gd name="T23" fmla="*/ 62114 h 55"/>
              <a:gd name="T24" fmla="*/ 234950 w 60"/>
              <a:gd name="T25" fmla="*/ 77643 h 55"/>
              <a:gd name="T26" fmla="*/ 203623 w 60"/>
              <a:gd name="T27" fmla="*/ 85407 h 55"/>
              <a:gd name="T28" fmla="*/ 172297 w 60"/>
              <a:gd name="T29" fmla="*/ 85407 h 55"/>
              <a:gd name="T30" fmla="*/ 148802 w 60"/>
              <a:gd name="T31" fmla="*/ 69879 h 55"/>
              <a:gd name="T32" fmla="*/ 117475 w 60"/>
              <a:gd name="T33" fmla="*/ 69879 h 55"/>
              <a:gd name="T34" fmla="*/ 117475 w 60"/>
              <a:gd name="T35" fmla="*/ 46586 h 55"/>
              <a:gd name="T36" fmla="*/ 93980 w 60"/>
              <a:gd name="T37" fmla="*/ 31057 h 55"/>
              <a:gd name="T38" fmla="*/ 93980 w 60"/>
              <a:gd name="T39" fmla="*/ 15529 h 55"/>
              <a:gd name="T40" fmla="*/ 78317 w 60"/>
              <a:gd name="T41" fmla="*/ 0 h 55"/>
              <a:gd name="T42" fmla="*/ 46990 w 60"/>
              <a:gd name="T43" fmla="*/ 23293 h 55"/>
              <a:gd name="T44" fmla="*/ 23495 w 60"/>
              <a:gd name="T45" fmla="*/ 15529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54350 h 55"/>
              <a:gd name="T52" fmla="*/ 7832 w 60"/>
              <a:gd name="T53" fmla="*/ 77643 h 55"/>
              <a:gd name="T54" fmla="*/ 7832 w 60"/>
              <a:gd name="T55" fmla="*/ 77643 h 55"/>
              <a:gd name="T56" fmla="*/ 39158 w 60"/>
              <a:gd name="T57" fmla="*/ 124229 h 55"/>
              <a:gd name="T58" fmla="*/ 31327 w 60"/>
              <a:gd name="T59" fmla="*/ 155286 h 55"/>
              <a:gd name="T60" fmla="*/ 31327 w 60"/>
              <a:gd name="T61" fmla="*/ 186343 h 55"/>
              <a:gd name="T62" fmla="*/ 78317 w 60"/>
              <a:gd name="T63" fmla="*/ 225165 h 55"/>
              <a:gd name="T64" fmla="*/ 93980 w 60"/>
              <a:gd name="T65" fmla="*/ 263987 h 55"/>
              <a:gd name="T66" fmla="*/ 109643 w 60"/>
              <a:gd name="T67" fmla="*/ 295044 h 55"/>
              <a:gd name="T68" fmla="*/ 117475 w 60"/>
              <a:gd name="T69" fmla="*/ 279515 h 55"/>
              <a:gd name="T70" fmla="*/ 148802 w 60"/>
              <a:gd name="T71" fmla="*/ 302808 h 55"/>
              <a:gd name="T72" fmla="*/ 180128 w 60"/>
              <a:gd name="T73" fmla="*/ 341630 h 55"/>
              <a:gd name="T74" fmla="*/ 219287 w 60"/>
              <a:gd name="T75" fmla="*/ 372687 h 55"/>
              <a:gd name="T76" fmla="*/ 266277 w 60"/>
              <a:gd name="T77" fmla="*/ 380451 h 55"/>
              <a:gd name="T78" fmla="*/ 305435 w 60"/>
              <a:gd name="T79" fmla="*/ 372687 h 55"/>
              <a:gd name="T80" fmla="*/ 328930 w 60"/>
              <a:gd name="T81" fmla="*/ 403744 h 55"/>
              <a:gd name="T82" fmla="*/ 415078 w 60"/>
              <a:gd name="T83" fmla="*/ 427037 h 55"/>
              <a:gd name="T84" fmla="*/ 430742 w 60"/>
              <a:gd name="T85" fmla="*/ 427037 h 55"/>
              <a:gd name="T86" fmla="*/ 430742 w 60"/>
              <a:gd name="T87" fmla="*/ 395980 h 55"/>
              <a:gd name="T88" fmla="*/ 469900 w 60"/>
              <a:gd name="T89" fmla="*/ 380451 h 55"/>
              <a:gd name="T90" fmla="*/ 462068 w 60"/>
              <a:gd name="T91" fmla="*/ 357158 h 55"/>
              <a:gd name="T92" fmla="*/ 454237 w 60"/>
              <a:gd name="T93" fmla="*/ 341630 h 55"/>
              <a:gd name="T94" fmla="*/ 422910 w 60"/>
              <a:gd name="T95" fmla="*/ 310572 h 55"/>
              <a:gd name="T96" fmla="*/ 415078 w 60"/>
              <a:gd name="T97" fmla="*/ 295044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2" name="Freeform 36"/>
          <p:cNvSpPr>
            <a:spLocks/>
          </p:cNvSpPr>
          <p:nvPr/>
        </p:nvSpPr>
        <p:spPr bwMode="auto">
          <a:xfrm>
            <a:off x="5991126" y="2683996"/>
            <a:ext cx="392680" cy="359007"/>
          </a:xfrm>
          <a:custGeom>
            <a:avLst/>
            <a:gdLst>
              <a:gd name="T0" fmla="*/ 219686 w 52"/>
              <a:gd name="T1" fmla="*/ 365449 h 49"/>
              <a:gd name="T2" fmla="*/ 251070 w 52"/>
              <a:gd name="T3" fmla="*/ 349898 h 49"/>
              <a:gd name="T4" fmla="*/ 227532 w 52"/>
              <a:gd name="T5" fmla="*/ 318796 h 49"/>
              <a:gd name="T6" fmla="*/ 211840 w 52"/>
              <a:gd name="T7" fmla="*/ 287694 h 49"/>
              <a:gd name="T8" fmla="*/ 235378 w 52"/>
              <a:gd name="T9" fmla="*/ 264367 h 49"/>
              <a:gd name="T10" fmla="*/ 266761 w 52"/>
              <a:gd name="T11" fmla="*/ 264367 h 49"/>
              <a:gd name="T12" fmla="*/ 313837 w 52"/>
              <a:gd name="T13" fmla="*/ 194388 h 49"/>
              <a:gd name="T14" fmla="*/ 329529 w 52"/>
              <a:gd name="T15" fmla="*/ 163286 h 49"/>
              <a:gd name="T16" fmla="*/ 345221 w 52"/>
              <a:gd name="T17" fmla="*/ 124408 h 49"/>
              <a:gd name="T18" fmla="*/ 321683 w 52"/>
              <a:gd name="T19" fmla="*/ 108857 h 49"/>
              <a:gd name="T20" fmla="*/ 321683 w 52"/>
              <a:gd name="T21" fmla="*/ 69980 h 49"/>
              <a:gd name="T22" fmla="*/ 407988 w 52"/>
              <a:gd name="T23" fmla="*/ 54429 h 49"/>
              <a:gd name="T24" fmla="*/ 400142 w 52"/>
              <a:gd name="T25" fmla="*/ 46653 h 49"/>
              <a:gd name="T26" fmla="*/ 368758 w 52"/>
              <a:gd name="T27" fmla="*/ 7776 h 49"/>
              <a:gd name="T28" fmla="*/ 345221 w 52"/>
              <a:gd name="T29" fmla="*/ 0 h 49"/>
              <a:gd name="T30" fmla="*/ 290299 w 52"/>
              <a:gd name="T31" fmla="*/ 7776 h 49"/>
              <a:gd name="T32" fmla="*/ 251070 w 52"/>
              <a:gd name="T33" fmla="*/ 23327 h 49"/>
              <a:gd name="T34" fmla="*/ 251070 w 52"/>
              <a:gd name="T35" fmla="*/ 46653 h 49"/>
              <a:gd name="T36" fmla="*/ 235378 w 52"/>
              <a:gd name="T37" fmla="*/ 85531 h 49"/>
              <a:gd name="T38" fmla="*/ 219686 w 52"/>
              <a:gd name="T39" fmla="*/ 93306 h 49"/>
              <a:gd name="T40" fmla="*/ 219686 w 52"/>
              <a:gd name="T41" fmla="*/ 108857 h 49"/>
              <a:gd name="T42" fmla="*/ 211840 w 52"/>
              <a:gd name="T43" fmla="*/ 116633 h 49"/>
              <a:gd name="T44" fmla="*/ 203994 w 52"/>
              <a:gd name="T45" fmla="*/ 147735 h 49"/>
              <a:gd name="T46" fmla="*/ 156918 w 52"/>
              <a:gd name="T47" fmla="*/ 163286 h 49"/>
              <a:gd name="T48" fmla="*/ 133381 w 52"/>
              <a:gd name="T49" fmla="*/ 178837 h 49"/>
              <a:gd name="T50" fmla="*/ 109843 w 52"/>
              <a:gd name="T51" fmla="*/ 217714 h 49"/>
              <a:gd name="T52" fmla="*/ 62767 w 52"/>
              <a:gd name="T53" fmla="*/ 217714 h 49"/>
              <a:gd name="T54" fmla="*/ 31384 w 52"/>
              <a:gd name="T55" fmla="*/ 209939 h 49"/>
              <a:gd name="T56" fmla="*/ 0 w 52"/>
              <a:gd name="T57" fmla="*/ 209939 h 49"/>
              <a:gd name="T58" fmla="*/ 7846 w 52"/>
              <a:gd name="T59" fmla="*/ 225490 h 49"/>
              <a:gd name="T60" fmla="*/ 39230 w 52"/>
              <a:gd name="T61" fmla="*/ 256592 h 49"/>
              <a:gd name="T62" fmla="*/ 47076 w 52"/>
              <a:gd name="T63" fmla="*/ 272143 h 49"/>
              <a:gd name="T64" fmla="*/ 54921 w 52"/>
              <a:gd name="T65" fmla="*/ 295469 h 49"/>
              <a:gd name="T66" fmla="*/ 15692 w 52"/>
              <a:gd name="T67" fmla="*/ 311020 h 49"/>
              <a:gd name="T68" fmla="*/ 15692 w 52"/>
              <a:gd name="T69" fmla="*/ 342122 h 49"/>
              <a:gd name="T70" fmla="*/ 54921 w 52"/>
              <a:gd name="T71" fmla="*/ 334347 h 49"/>
              <a:gd name="T72" fmla="*/ 141227 w 52"/>
              <a:gd name="T73" fmla="*/ 334347 h 49"/>
              <a:gd name="T74" fmla="*/ 172610 w 52"/>
              <a:gd name="T75" fmla="*/ 381000 h 49"/>
              <a:gd name="T76" fmla="*/ 188302 w 52"/>
              <a:gd name="T77" fmla="*/ 373224 h 49"/>
              <a:gd name="T78" fmla="*/ 219686 w 52"/>
              <a:gd name="T79" fmla="*/ 365449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>
            <a:off x="6156144" y="2719897"/>
            <a:ext cx="696739" cy="700063"/>
          </a:xfrm>
          <a:custGeom>
            <a:avLst/>
            <a:gdLst>
              <a:gd name="T0" fmla="*/ 668920 w 553"/>
              <a:gd name="T1" fmla="*/ 304466 h 571"/>
              <a:gd name="T2" fmla="*/ 716046 w 553"/>
              <a:gd name="T3" fmla="*/ 234205 h 571"/>
              <a:gd name="T4" fmla="*/ 723900 w 553"/>
              <a:gd name="T5" fmla="*/ 218591 h 571"/>
              <a:gd name="T6" fmla="*/ 653212 w 553"/>
              <a:gd name="T7" fmla="*/ 195171 h 571"/>
              <a:gd name="T8" fmla="*/ 596923 w 553"/>
              <a:gd name="T9" fmla="*/ 249819 h 571"/>
              <a:gd name="T10" fmla="*/ 534089 w 553"/>
              <a:gd name="T11" fmla="*/ 249819 h 571"/>
              <a:gd name="T12" fmla="*/ 494818 w 553"/>
              <a:gd name="T13" fmla="*/ 234205 h 571"/>
              <a:gd name="T14" fmla="*/ 463401 w 553"/>
              <a:gd name="T15" fmla="*/ 257625 h 571"/>
              <a:gd name="T16" fmla="*/ 377004 w 553"/>
              <a:gd name="T17" fmla="*/ 242012 h 571"/>
              <a:gd name="T18" fmla="*/ 322024 w 553"/>
              <a:gd name="T19" fmla="*/ 156137 h 571"/>
              <a:gd name="T20" fmla="*/ 267044 w 553"/>
              <a:gd name="T21" fmla="*/ 109296 h 571"/>
              <a:gd name="T22" fmla="*/ 274899 w 553"/>
              <a:gd name="T23" fmla="*/ 62455 h 571"/>
              <a:gd name="T24" fmla="*/ 298461 w 553"/>
              <a:gd name="T25" fmla="*/ 0 h 571"/>
              <a:gd name="T26" fmla="*/ 219919 w 553"/>
              <a:gd name="T27" fmla="*/ 0 h 571"/>
              <a:gd name="T28" fmla="*/ 235627 w 553"/>
              <a:gd name="T29" fmla="*/ 15614 h 571"/>
              <a:gd name="T30" fmla="*/ 149231 w 553"/>
              <a:gd name="T31" fmla="*/ 70261 h 571"/>
              <a:gd name="T32" fmla="*/ 157085 w 553"/>
              <a:gd name="T33" fmla="*/ 124909 h 571"/>
              <a:gd name="T34" fmla="*/ 94251 w 553"/>
              <a:gd name="T35" fmla="*/ 226398 h 571"/>
              <a:gd name="T36" fmla="*/ 39271 w 553"/>
              <a:gd name="T37" fmla="*/ 249819 h 571"/>
              <a:gd name="T38" fmla="*/ 78542 w 553"/>
              <a:gd name="T39" fmla="*/ 312273 h 571"/>
              <a:gd name="T40" fmla="*/ 15708 w 553"/>
              <a:gd name="T41" fmla="*/ 335694 h 571"/>
              <a:gd name="T42" fmla="*/ 0 w 553"/>
              <a:gd name="T43" fmla="*/ 343501 h 571"/>
              <a:gd name="T44" fmla="*/ 54980 w 553"/>
              <a:gd name="T45" fmla="*/ 413762 h 571"/>
              <a:gd name="T46" fmla="*/ 117814 w 553"/>
              <a:gd name="T47" fmla="*/ 530864 h 571"/>
              <a:gd name="T48" fmla="*/ 180648 w 553"/>
              <a:gd name="T49" fmla="*/ 664882 h 571"/>
              <a:gd name="T50" fmla="*/ 227773 w 553"/>
              <a:gd name="T51" fmla="*/ 742950 h 571"/>
              <a:gd name="T52" fmla="*/ 282753 w 553"/>
              <a:gd name="T53" fmla="*/ 680495 h 571"/>
              <a:gd name="T54" fmla="*/ 298461 w 553"/>
              <a:gd name="T55" fmla="*/ 594620 h 571"/>
              <a:gd name="T56" fmla="*/ 361295 w 553"/>
              <a:gd name="T57" fmla="*/ 499637 h 571"/>
              <a:gd name="T58" fmla="*/ 447692 w 553"/>
              <a:gd name="T59" fmla="*/ 429376 h 571"/>
              <a:gd name="T60" fmla="*/ 510526 w 553"/>
              <a:gd name="T61" fmla="*/ 382535 h 571"/>
              <a:gd name="T62" fmla="*/ 486963 w 553"/>
              <a:gd name="T63" fmla="*/ 304466 h 571"/>
              <a:gd name="T64" fmla="*/ 502672 w 553"/>
              <a:gd name="T65" fmla="*/ 281046 h 571"/>
              <a:gd name="T66" fmla="*/ 549797 w 553"/>
              <a:gd name="T67" fmla="*/ 296660 h 571"/>
              <a:gd name="T68" fmla="*/ 589069 w 553"/>
              <a:gd name="T69" fmla="*/ 320080 h 571"/>
              <a:gd name="T70" fmla="*/ 604777 w 553"/>
              <a:gd name="T71" fmla="*/ 343501 h 571"/>
              <a:gd name="T72" fmla="*/ 604777 w 553"/>
              <a:gd name="T73" fmla="*/ 398148 h 571"/>
              <a:gd name="T74" fmla="*/ 645358 w 553"/>
              <a:gd name="T75" fmla="*/ 327887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4" name="Freeform 38"/>
          <p:cNvSpPr>
            <a:spLocks/>
          </p:cNvSpPr>
          <p:nvPr/>
        </p:nvSpPr>
        <p:spPr bwMode="auto">
          <a:xfrm>
            <a:off x="5977375" y="2640616"/>
            <a:ext cx="346841" cy="248313"/>
          </a:xfrm>
          <a:custGeom>
            <a:avLst/>
            <a:gdLst>
              <a:gd name="T0" fmla="*/ 329026 w 46"/>
              <a:gd name="T1" fmla="*/ 23252 h 34"/>
              <a:gd name="T2" fmla="*/ 297690 w 46"/>
              <a:gd name="T3" fmla="*/ 31003 h 34"/>
              <a:gd name="T4" fmla="*/ 274188 w 46"/>
              <a:gd name="T5" fmla="*/ 31003 h 34"/>
              <a:gd name="T6" fmla="*/ 266355 w 46"/>
              <a:gd name="T7" fmla="*/ 7751 h 34"/>
              <a:gd name="T8" fmla="*/ 258521 w 46"/>
              <a:gd name="T9" fmla="*/ 0 h 34"/>
              <a:gd name="T10" fmla="*/ 235019 w 46"/>
              <a:gd name="T11" fmla="*/ 23252 h 34"/>
              <a:gd name="T12" fmla="*/ 219351 w 46"/>
              <a:gd name="T13" fmla="*/ 38754 h 34"/>
              <a:gd name="T14" fmla="*/ 188015 w 46"/>
              <a:gd name="T15" fmla="*/ 46504 h 34"/>
              <a:gd name="T16" fmla="*/ 172347 w 46"/>
              <a:gd name="T17" fmla="*/ 31003 h 34"/>
              <a:gd name="T18" fmla="*/ 148845 w 46"/>
              <a:gd name="T19" fmla="*/ 31003 h 34"/>
              <a:gd name="T20" fmla="*/ 117509 w 46"/>
              <a:gd name="T21" fmla="*/ 23252 h 34"/>
              <a:gd name="T22" fmla="*/ 109675 w 46"/>
              <a:gd name="T23" fmla="*/ 62006 h 34"/>
              <a:gd name="T24" fmla="*/ 70506 w 46"/>
              <a:gd name="T25" fmla="*/ 77507 h 34"/>
              <a:gd name="T26" fmla="*/ 54838 w 46"/>
              <a:gd name="T27" fmla="*/ 93009 h 34"/>
              <a:gd name="T28" fmla="*/ 31336 w 46"/>
              <a:gd name="T29" fmla="*/ 85258 h 34"/>
              <a:gd name="T30" fmla="*/ 15668 w 46"/>
              <a:gd name="T31" fmla="*/ 77507 h 34"/>
              <a:gd name="T32" fmla="*/ 7834 w 46"/>
              <a:gd name="T33" fmla="*/ 124012 h 34"/>
              <a:gd name="T34" fmla="*/ 0 w 46"/>
              <a:gd name="T35" fmla="*/ 155015 h 34"/>
              <a:gd name="T36" fmla="*/ 0 w 46"/>
              <a:gd name="T37" fmla="*/ 193768 h 34"/>
              <a:gd name="T38" fmla="*/ 31336 w 46"/>
              <a:gd name="T39" fmla="*/ 209270 h 34"/>
              <a:gd name="T40" fmla="*/ 15668 w 46"/>
              <a:gd name="T41" fmla="*/ 255774 h 34"/>
              <a:gd name="T42" fmla="*/ 15668 w 46"/>
              <a:gd name="T43" fmla="*/ 255774 h 34"/>
              <a:gd name="T44" fmla="*/ 47004 w 46"/>
              <a:gd name="T45" fmla="*/ 255774 h 34"/>
              <a:gd name="T46" fmla="*/ 78340 w 46"/>
              <a:gd name="T47" fmla="*/ 263525 h 34"/>
              <a:gd name="T48" fmla="*/ 125343 w 46"/>
              <a:gd name="T49" fmla="*/ 263525 h 34"/>
              <a:gd name="T50" fmla="*/ 148845 w 46"/>
              <a:gd name="T51" fmla="*/ 224771 h 34"/>
              <a:gd name="T52" fmla="*/ 172347 w 46"/>
              <a:gd name="T53" fmla="*/ 209270 h 34"/>
              <a:gd name="T54" fmla="*/ 219351 w 46"/>
              <a:gd name="T55" fmla="*/ 193768 h 34"/>
              <a:gd name="T56" fmla="*/ 227185 w 46"/>
              <a:gd name="T57" fmla="*/ 162765 h 34"/>
              <a:gd name="T58" fmla="*/ 235019 w 46"/>
              <a:gd name="T59" fmla="*/ 155015 h 34"/>
              <a:gd name="T60" fmla="*/ 235019 w 46"/>
              <a:gd name="T61" fmla="*/ 139513 h 34"/>
              <a:gd name="T62" fmla="*/ 250687 w 46"/>
              <a:gd name="T63" fmla="*/ 131763 h 34"/>
              <a:gd name="T64" fmla="*/ 266355 w 46"/>
              <a:gd name="T65" fmla="*/ 93009 h 34"/>
              <a:gd name="T66" fmla="*/ 266355 w 46"/>
              <a:gd name="T67" fmla="*/ 69757 h 34"/>
              <a:gd name="T68" fmla="*/ 305524 w 46"/>
              <a:gd name="T69" fmla="*/ 54255 h 34"/>
              <a:gd name="T70" fmla="*/ 360362 w 46"/>
              <a:gd name="T71" fmla="*/ 46504 h 34"/>
              <a:gd name="T72" fmla="*/ 344694 w 46"/>
              <a:gd name="T73" fmla="*/ 23252 h 34"/>
              <a:gd name="T74" fmla="*/ 329026 w 46"/>
              <a:gd name="T75" fmla="*/ 23252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>
            <a:off x="5022415" y="2013850"/>
            <a:ext cx="152794" cy="101719"/>
          </a:xfrm>
          <a:custGeom>
            <a:avLst/>
            <a:gdLst>
              <a:gd name="T0" fmla="*/ 150813 w 20"/>
              <a:gd name="T1" fmla="*/ 30843 h 14"/>
              <a:gd name="T2" fmla="*/ 134938 w 20"/>
              <a:gd name="T3" fmla="*/ 15421 h 14"/>
              <a:gd name="T4" fmla="*/ 119063 w 20"/>
              <a:gd name="T5" fmla="*/ 0 h 14"/>
              <a:gd name="T6" fmla="*/ 103188 w 20"/>
              <a:gd name="T7" fmla="*/ 7711 h 14"/>
              <a:gd name="T8" fmla="*/ 71438 w 20"/>
              <a:gd name="T9" fmla="*/ 0 h 14"/>
              <a:gd name="T10" fmla="*/ 39688 w 20"/>
              <a:gd name="T11" fmla="*/ 0 h 14"/>
              <a:gd name="T12" fmla="*/ 7938 w 20"/>
              <a:gd name="T13" fmla="*/ 7711 h 14"/>
              <a:gd name="T14" fmla="*/ 7938 w 20"/>
              <a:gd name="T15" fmla="*/ 38554 h 14"/>
              <a:gd name="T16" fmla="*/ 0 w 20"/>
              <a:gd name="T17" fmla="*/ 46264 h 14"/>
              <a:gd name="T18" fmla="*/ 15875 w 20"/>
              <a:gd name="T19" fmla="*/ 46264 h 14"/>
              <a:gd name="T20" fmla="*/ 31750 w 20"/>
              <a:gd name="T21" fmla="*/ 53975 h 14"/>
              <a:gd name="T22" fmla="*/ 47625 w 20"/>
              <a:gd name="T23" fmla="*/ 61686 h 14"/>
              <a:gd name="T24" fmla="*/ 55563 w 20"/>
              <a:gd name="T25" fmla="*/ 77107 h 14"/>
              <a:gd name="T26" fmla="*/ 47625 w 20"/>
              <a:gd name="T27" fmla="*/ 92529 h 14"/>
              <a:gd name="T28" fmla="*/ 55563 w 20"/>
              <a:gd name="T29" fmla="*/ 92529 h 14"/>
              <a:gd name="T30" fmla="*/ 71438 w 20"/>
              <a:gd name="T31" fmla="*/ 107950 h 14"/>
              <a:gd name="T32" fmla="*/ 87313 w 20"/>
              <a:gd name="T33" fmla="*/ 100239 h 14"/>
              <a:gd name="T34" fmla="*/ 103188 w 20"/>
              <a:gd name="T35" fmla="*/ 92529 h 14"/>
              <a:gd name="T36" fmla="*/ 127000 w 20"/>
              <a:gd name="T37" fmla="*/ 92529 h 14"/>
              <a:gd name="T38" fmla="*/ 127000 w 20"/>
              <a:gd name="T39" fmla="*/ 69396 h 14"/>
              <a:gd name="T40" fmla="*/ 142875 w 20"/>
              <a:gd name="T41" fmla="*/ 53975 h 14"/>
              <a:gd name="T42" fmla="*/ 158750 w 20"/>
              <a:gd name="T43" fmla="*/ 30843 h 14"/>
              <a:gd name="T44" fmla="*/ 150813 w 20"/>
              <a:gd name="T45" fmla="*/ 30843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5089644" y="1873239"/>
            <a:ext cx="114596" cy="95735"/>
          </a:xfrm>
          <a:custGeom>
            <a:avLst/>
            <a:gdLst>
              <a:gd name="T0" fmla="*/ 71438 w 90"/>
              <a:gd name="T1" fmla="*/ 85969 h 78"/>
              <a:gd name="T2" fmla="*/ 103188 w 90"/>
              <a:gd name="T3" fmla="*/ 101600 h 78"/>
              <a:gd name="T4" fmla="*/ 111125 w 90"/>
              <a:gd name="T5" fmla="*/ 54708 h 78"/>
              <a:gd name="T6" fmla="*/ 111125 w 90"/>
              <a:gd name="T7" fmla="*/ 39077 h 78"/>
              <a:gd name="T8" fmla="*/ 119063 w 90"/>
              <a:gd name="T9" fmla="*/ 7815 h 78"/>
              <a:gd name="T10" fmla="*/ 111125 w 90"/>
              <a:gd name="T11" fmla="*/ 0 h 78"/>
              <a:gd name="T12" fmla="*/ 95250 w 90"/>
              <a:gd name="T13" fmla="*/ 0 h 78"/>
              <a:gd name="T14" fmla="*/ 47625 w 90"/>
              <a:gd name="T15" fmla="*/ 0 h 78"/>
              <a:gd name="T16" fmla="*/ 0 w 90"/>
              <a:gd name="T17" fmla="*/ 23446 h 78"/>
              <a:gd name="T18" fmla="*/ 0 w 90"/>
              <a:gd name="T19" fmla="*/ 39077 h 78"/>
              <a:gd name="T20" fmla="*/ 7938 w 90"/>
              <a:gd name="T21" fmla="*/ 54708 h 78"/>
              <a:gd name="T22" fmla="*/ 15875 w 90"/>
              <a:gd name="T23" fmla="*/ 62523 h 78"/>
              <a:gd name="T24" fmla="*/ 23813 w 90"/>
              <a:gd name="T25" fmla="*/ 70338 h 78"/>
              <a:gd name="T26" fmla="*/ 15875 w 90"/>
              <a:gd name="T27" fmla="*/ 78154 h 78"/>
              <a:gd name="T28" fmla="*/ 47625 w 90"/>
              <a:gd name="T29" fmla="*/ 70338 h 78"/>
              <a:gd name="T30" fmla="*/ 71438 w 90"/>
              <a:gd name="T31" fmla="*/ 85969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7" name="Freeform 41"/>
          <p:cNvSpPr>
            <a:spLocks/>
          </p:cNvSpPr>
          <p:nvPr/>
        </p:nvSpPr>
        <p:spPr bwMode="auto">
          <a:xfrm>
            <a:off x="5085061" y="2021329"/>
            <a:ext cx="224606" cy="198950"/>
          </a:xfrm>
          <a:custGeom>
            <a:avLst/>
            <a:gdLst>
              <a:gd name="T0" fmla="*/ 233362 w 30"/>
              <a:gd name="T1" fmla="*/ 109479 h 27"/>
              <a:gd name="T2" fmla="*/ 210026 w 30"/>
              <a:gd name="T3" fmla="*/ 86019 h 27"/>
              <a:gd name="T4" fmla="*/ 178911 w 30"/>
              <a:gd name="T5" fmla="*/ 23460 h 27"/>
              <a:gd name="T6" fmla="*/ 155575 w 30"/>
              <a:gd name="T7" fmla="*/ 15640 h 27"/>
              <a:gd name="T8" fmla="*/ 132238 w 30"/>
              <a:gd name="T9" fmla="*/ 0 h 27"/>
              <a:gd name="T10" fmla="*/ 108902 w 30"/>
              <a:gd name="T11" fmla="*/ 15640 h 27"/>
              <a:gd name="T12" fmla="*/ 85566 w 30"/>
              <a:gd name="T13" fmla="*/ 23460 h 27"/>
              <a:gd name="T14" fmla="*/ 93345 w 30"/>
              <a:gd name="T15" fmla="*/ 23460 h 27"/>
              <a:gd name="T16" fmla="*/ 77787 w 30"/>
              <a:gd name="T17" fmla="*/ 46920 h 27"/>
              <a:gd name="T18" fmla="*/ 62230 w 30"/>
              <a:gd name="T19" fmla="*/ 62559 h 27"/>
              <a:gd name="T20" fmla="*/ 62230 w 30"/>
              <a:gd name="T21" fmla="*/ 86019 h 27"/>
              <a:gd name="T22" fmla="*/ 38894 w 30"/>
              <a:gd name="T23" fmla="*/ 86019 h 27"/>
              <a:gd name="T24" fmla="*/ 23336 w 30"/>
              <a:gd name="T25" fmla="*/ 93839 h 27"/>
              <a:gd name="T26" fmla="*/ 7779 w 30"/>
              <a:gd name="T27" fmla="*/ 101659 h 27"/>
              <a:gd name="T28" fmla="*/ 7779 w 30"/>
              <a:gd name="T29" fmla="*/ 109479 h 27"/>
              <a:gd name="T30" fmla="*/ 15557 w 30"/>
              <a:gd name="T31" fmla="*/ 140759 h 27"/>
              <a:gd name="T32" fmla="*/ 0 w 30"/>
              <a:gd name="T33" fmla="*/ 156399 h 27"/>
              <a:gd name="T34" fmla="*/ 7779 w 30"/>
              <a:gd name="T35" fmla="*/ 179858 h 27"/>
              <a:gd name="T36" fmla="*/ 7779 w 30"/>
              <a:gd name="T37" fmla="*/ 195498 h 27"/>
              <a:gd name="T38" fmla="*/ 23336 w 30"/>
              <a:gd name="T39" fmla="*/ 187678 h 27"/>
              <a:gd name="T40" fmla="*/ 54451 w 30"/>
              <a:gd name="T41" fmla="*/ 187678 h 27"/>
              <a:gd name="T42" fmla="*/ 101124 w 30"/>
              <a:gd name="T43" fmla="*/ 203318 h 27"/>
              <a:gd name="T44" fmla="*/ 155575 w 30"/>
              <a:gd name="T45" fmla="*/ 203318 h 27"/>
              <a:gd name="T46" fmla="*/ 186690 w 30"/>
              <a:gd name="T47" fmla="*/ 211138 h 27"/>
              <a:gd name="T48" fmla="*/ 202247 w 30"/>
              <a:gd name="T49" fmla="*/ 164218 h 27"/>
              <a:gd name="T50" fmla="*/ 210026 w 30"/>
              <a:gd name="T51" fmla="*/ 164218 h 27"/>
              <a:gd name="T52" fmla="*/ 202247 w 30"/>
              <a:gd name="T53" fmla="*/ 132939 h 27"/>
              <a:gd name="T54" fmla="*/ 225583 w 30"/>
              <a:gd name="T55" fmla="*/ 125119 h 27"/>
              <a:gd name="T56" fmla="*/ 233362 w 30"/>
              <a:gd name="T57" fmla="*/ 109479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>
            <a:off x="5030055" y="1940553"/>
            <a:ext cx="183352" cy="101719"/>
          </a:xfrm>
          <a:custGeom>
            <a:avLst/>
            <a:gdLst>
              <a:gd name="T0" fmla="*/ 63500 w 24"/>
              <a:gd name="T1" fmla="*/ 77107 h 14"/>
              <a:gd name="T2" fmla="*/ 95250 w 24"/>
              <a:gd name="T3" fmla="*/ 84818 h 14"/>
              <a:gd name="T4" fmla="*/ 111125 w 24"/>
              <a:gd name="T5" fmla="*/ 77107 h 14"/>
              <a:gd name="T6" fmla="*/ 127000 w 24"/>
              <a:gd name="T7" fmla="*/ 92529 h 14"/>
              <a:gd name="T8" fmla="*/ 142875 w 24"/>
              <a:gd name="T9" fmla="*/ 107950 h 14"/>
              <a:gd name="T10" fmla="*/ 166688 w 24"/>
              <a:gd name="T11" fmla="*/ 100239 h 14"/>
              <a:gd name="T12" fmla="*/ 190500 w 24"/>
              <a:gd name="T13" fmla="*/ 84818 h 14"/>
              <a:gd name="T14" fmla="*/ 182563 w 24"/>
              <a:gd name="T15" fmla="*/ 77107 h 14"/>
              <a:gd name="T16" fmla="*/ 166688 w 24"/>
              <a:gd name="T17" fmla="*/ 38554 h 14"/>
              <a:gd name="T18" fmla="*/ 166688 w 24"/>
              <a:gd name="T19" fmla="*/ 30843 h 14"/>
              <a:gd name="T20" fmla="*/ 134938 w 24"/>
              <a:gd name="T21" fmla="*/ 15421 h 14"/>
              <a:gd name="T22" fmla="*/ 111125 w 24"/>
              <a:gd name="T23" fmla="*/ 0 h 14"/>
              <a:gd name="T24" fmla="*/ 79375 w 24"/>
              <a:gd name="T25" fmla="*/ 7711 h 14"/>
              <a:gd name="T26" fmla="*/ 71438 w 24"/>
              <a:gd name="T27" fmla="*/ 38554 h 14"/>
              <a:gd name="T28" fmla="*/ 63500 w 24"/>
              <a:gd name="T29" fmla="*/ 46264 h 14"/>
              <a:gd name="T30" fmla="*/ 39688 w 24"/>
              <a:gd name="T31" fmla="*/ 23132 h 14"/>
              <a:gd name="T32" fmla="*/ 23813 w 24"/>
              <a:gd name="T33" fmla="*/ 23132 h 14"/>
              <a:gd name="T34" fmla="*/ 7938 w 24"/>
              <a:gd name="T35" fmla="*/ 61686 h 14"/>
              <a:gd name="T36" fmla="*/ 0 w 24"/>
              <a:gd name="T37" fmla="*/ 84818 h 14"/>
              <a:gd name="T38" fmla="*/ 31750 w 24"/>
              <a:gd name="T39" fmla="*/ 77107 h 14"/>
              <a:gd name="T40" fmla="*/ 63500 w 24"/>
              <a:gd name="T41" fmla="*/ 7710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4162187" y="3307770"/>
            <a:ext cx="181824" cy="133132"/>
          </a:xfrm>
          <a:custGeom>
            <a:avLst/>
            <a:gdLst>
              <a:gd name="T0" fmla="*/ 70842 w 24"/>
              <a:gd name="T1" fmla="*/ 78493 h 18"/>
              <a:gd name="T2" fmla="*/ 102327 w 24"/>
              <a:gd name="T3" fmla="*/ 78493 h 18"/>
              <a:gd name="T4" fmla="*/ 118070 w 24"/>
              <a:gd name="T5" fmla="*/ 102041 h 18"/>
              <a:gd name="T6" fmla="*/ 125941 w 24"/>
              <a:gd name="T7" fmla="*/ 109891 h 18"/>
              <a:gd name="T8" fmla="*/ 141684 w 24"/>
              <a:gd name="T9" fmla="*/ 117740 h 18"/>
              <a:gd name="T10" fmla="*/ 157427 w 24"/>
              <a:gd name="T11" fmla="*/ 141288 h 18"/>
              <a:gd name="T12" fmla="*/ 173169 w 24"/>
              <a:gd name="T13" fmla="*/ 133439 h 18"/>
              <a:gd name="T14" fmla="*/ 188912 w 24"/>
              <a:gd name="T15" fmla="*/ 125589 h 18"/>
              <a:gd name="T16" fmla="*/ 188912 w 24"/>
              <a:gd name="T17" fmla="*/ 94192 h 18"/>
              <a:gd name="T18" fmla="*/ 188912 w 24"/>
              <a:gd name="T19" fmla="*/ 62795 h 18"/>
              <a:gd name="T20" fmla="*/ 181041 w 24"/>
              <a:gd name="T21" fmla="*/ 62795 h 18"/>
              <a:gd name="T22" fmla="*/ 165298 w 24"/>
              <a:gd name="T23" fmla="*/ 23548 h 18"/>
              <a:gd name="T24" fmla="*/ 157427 w 24"/>
              <a:gd name="T25" fmla="*/ 7849 h 18"/>
              <a:gd name="T26" fmla="*/ 125941 w 24"/>
              <a:gd name="T27" fmla="*/ 15699 h 18"/>
              <a:gd name="T28" fmla="*/ 94456 w 24"/>
              <a:gd name="T29" fmla="*/ 15699 h 18"/>
              <a:gd name="T30" fmla="*/ 94456 w 24"/>
              <a:gd name="T31" fmla="*/ 7849 h 18"/>
              <a:gd name="T32" fmla="*/ 55099 w 24"/>
              <a:gd name="T33" fmla="*/ 0 h 18"/>
              <a:gd name="T34" fmla="*/ 39357 w 24"/>
              <a:gd name="T35" fmla="*/ 0 h 18"/>
              <a:gd name="T36" fmla="*/ 39357 w 24"/>
              <a:gd name="T37" fmla="*/ 7849 h 18"/>
              <a:gd name="T38" fmla="*/ 39357 w 24"/>
              <a:gd name="T39" fmla="*/ 31397 h 18"/>
              <a:gd name="T40" fmla="*/ 23614 w 24"/>
              <a:gd name="T41" fmla="*/ 31397 h 18"/>
              <a:gd name="T42" fmla="*/ 0 w 24"/>
              <a:gd name="T43" fmla="*/ 47096 h 18"/>
              <a:gd name="T44" fmla="*/ 7871 w 24"/>
              <a:gd name="T45" fmla="*/ 47096 h 18"/>
              <a:gd name="T46" fmla="*/ 47228 w 24"/>
              <a:gd name="T47" fmla="*/ 102041 h 18"/>
              <a:gd name="T48" fmla="*/ 62971 w 24"/>
              <a:gd name="T49" fmla="*/ 94192 h 18"/>
              <a:gd name="T50" fmla="*/ 70842 w 24"/>
              <a:gd name="T51" fmla="*/ 78493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4117876" y="3212035"/>
            <a:ext cx="142099" cy="104710"/>
          </a:xfrm>
          <a:custGeom>
            <a:avLst/>
            <a:gdLst>
              <a:gd name="T0" fmla="*/ 69934 w 114"/>
              <a:gd name="T1" fmla="*/ 103281 h 85"/>
              <a:gd name="T2" fmla="*/ 85475 w 114"/>
              <a:gd name="T3" fmla="*/ 103281 h 85"/>
              <a:gd name="T4" fmla="*/ 101015 w 114"/>
              <a:gd name="T5" fmla="*/ 103281 h 85"/>
              <a:gd name="T6" fmla="*/ 139868 w 114"/>
              <a:gd name="T7" fmla="*/ 111125 h 85"/>
              <a:gd name="T8" fmla="*/ 147638 w 114"/>
              <a:gd name="T9" fmla="*/ 111125 h 85"/>
              <a:gd name="T10" fmla="*/ 132097 w 114"/>
              <a:gd name="T11" fmla="*/ 79749 h 85"/>
              <a:gd name="T12" fmla="*/ 124327 w 114"/>
              <a:gd name="T13" fmla="*/ 56216 h 85"/>
              <a:gd name="T14" fmla="*/ 124327 w 114"/>
              <a:gd name="T15" fmla="*/ 47065 h 85"/>
              <a:gd name="T16" fmla="*/ 124327 w 114"/>
              <a:gd name="T17" fmla="*/ 47065 h 85"/>
              <a:gd name="T18" fmla="*/ 108786 w 114"/>
              <a:gd name="T19" fmla="*/ 39221 h 85"/>
              <a:gd name="T20" fmla="*/ 93245 w 114"/>
              <a:gd name="T21" fmla="*/ 23532 h 85"/>
              <a:gd name="T22" fmla="*/ 54393 w 114"/>
              <a:gd name="T23" fmla="*/ 0 h 85"/>
              <a:gd name="T24" fmla="*/ 38852 w 114"/>
              <a:gd name="T25" fmla="*/ 7844 h 85"/>
              <a:gd name="T26" fmla="*/ 15541 w 114"/>
              <a:gd name="T27" fmla="*/ 7844 h 85"/>
              <a:gd name="T28" fmla="*/ 0 w 114"/>
              <a:gd name="T29" fmla="*/ 56216 h 85"/>
              <a:gd name="T30" fmla="*/ 15541 w 114"/>
              <a:gd name="T31" fmla="*/ 111125 h 85"/>
              <a:gd name="T32" fmla="*/ 23311 w 114"/>
              <a:gd name="T33" fmla="*/ 111125 h 85"/>
              <a:gd name="T34" fmla="*/ 31082 w 114"/>
              <a:gd name="T35" fmla="*/ 111125 h 85"/>
              <a:gd name="T36" fmla="*/ 69934 w 114"/>
              <a:gd name="T37" fmla="*/ 103281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4125516" y="2956243"/>
            <a:ext cx="287252" cy="300668"/>
          </a:xfrm>
          <a:custGeom>
            <a:avLst/>
            <a:gdLst>
              <a:gd name="T0" fmla="*/ 47124 w 38"/>
              <a:gd name="T1" fmla="*/ 272391 h 41"/>
              <a:gd name="T2" fmla="*/ 86393 w 38"/>
              <a:gd name="T3" fmla="*/ 295739 h 41"/>
              <a:gd name="T4" fmla="*/ 102101 w 38"/>
              <a:gd name="T5" fmla="*/ 311304 h 41"/>
              <a:gd name="T6" fmla="*/ 117809 w 38"/>
              <a:gd name="T7" fmla="*/ 319087 h 41"/>
              <a:gd name="T8" fmla="*/ 117809 w 38"/>
              <a:gd name="T9" fmla="*/ 319087 h 41"/>
              <a:gd name="T10" fmla="*/ 141371 w 38"/>
              <a:gd name="T11" fmla="*/ 295739 h 41"/>
              <a:gd name="T12" fmla="*/ 157079 w 38"/>
              <a:gd name="T13" fmla="*/ 311304 h 41"/>
              <a:gd name="T14" fmla="*/ 164933 w 38"/>
              <a:gd name="T15" fmla="*/ 303522 h 41"/>
              <a:gd name="T16" fmla="*/ 274888 w 38"/>
              <a:gd name="T17" fmla="*/ 303522 h 41"/>
              <a:gd name="T18" fmla="*/ 298450 w 38"/>
              <a:gd name="T19" fmla="*/ 287957 h 41"/>
              <a:gd name="T20" fmla="*/ 282742 w 38"/>
              <a:gd name="T21" fmla="*/ 280174 h 41"/>
              <a:gd name="T22" fmla="*/ 259180 w 38"/>
              <a:gd name="T23" fmla="*/ 54478 h 41"/>
              <a:gd name="T24" fmla="*/ 282742 w 38"/>
              <a:gd name="T25" fmla="*/ 54478 h 41"/>
              <a:gd name="T26" fmla="*/ 212057 w 38"/>
              <a:gd name="T27" fmla="*/ 0 h 41"/>
              <a:gd name="T28" fmla="*/ 212057 w 38"/>
              <a:gd name="T29" fmla="*/ 23348 h 41"/>
              <a:gd name="T30" fmla="*/ 133517 w 38"/>
              <a:gd name="T31" fmla="*/ 23348 h 41"/>
              <a:gd name="T32" fmla="*/ 125663 w 38"/>
              <a:gd name="T33" fmla="*/ 85609 h 41"/>
              <a:gd name="T34" fmla="*/ 109955 w 38"/>
              <a:gd name="T35" fmla="*/ 101174 h 41"/>
              <a:gd name="T36" fmla="*/ 102101 w 38"/>
              <a:gd name="T37" fmla="*/ 155652 h 41"/>
              <a:gd name="T38" fmla="*/ 7854 w 38"/>
              <a:gd name="T39" fmla="*/ 147870 h 41"/>
              <a:gd name="T40" fmla="*/ 0 w 38"/>
              <a:gd name="T41" fmla="*/ 155652 h 41"/>
              <a:gd name="T42" fmla="*/ 23562 w 38"/>
              <a:gd name="T43" fmla="*/ 202348 h 41"/>
              <a:gd name="T44" fmla="*/ 23562 w 38"/>
              <a:gd name="T45" fmla="*/ 256826 h 41"/>
              <a:gd name="T46" fmla="*/ 7854 w 38"/>
              <a:gd name="T47" fmla="*/ 280174 h 41"/>
              <a:gd name="T48" fmla="*/ 31416 w 38"/>
              <a:gd name="T49" fmla="*/ 280174 h 41"/>
              <a:gd name="T50" fmla="*/ 47124 w 38"/>
              <a:gd name="T51" fmla="*/ 272391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5114091" y="2830591"/>
            <a:ext cx="271973" cy="257288"/>
          </a:xfrm>
          <a:custGeom>
            <a:avLst/>
            <a:gdLst>
              <a:gd name="T0" fmla="*/ 0 w 36"/>
              <a:gd name="T1" fmla="*/ 39007 h 35"/>
              <a:gd name="T2" fmla="*/ 7849 w 36"/>
              <a:gd name="T3" fmla="*/ 62411 h 35"/>
              <a:gd name="T4" fmla="*/ 15699 w 36"/>
              <a:gd name="T5" fmla="*/ 78014 h 35"/>
              <a:gd name="T6" fmla="*/ 15699 w 36"/>
              <a:gd name="T7" fmla="*/ 273050 h 35"/>
              <a:gd name="T8" fmla="*/ 23548 w 36"/>
              <a:gd name="T9" fmla="*/ 273050 h 35"/>
              <a:gd name="T10" fmla="*/ 227630 w 36"/>
              <a:gd name="T11" fmla="*/ 273050 h 35"/>
              <a:gd name="T12" fmla="*/ 266876 w 36"/>
              <a:gd name="T13" fmla="*/ 249646 h 35"/>
              <a:gd name="T14" fmla="*/ 282575 w 36"/>
              <a:gd name="T15" fmla="*/ 234043 h 35"/>
              <a:gd name="T16" fmla="*/ 282575 w 36"/>
              <a:gd name="T17" fmla="*/ 234043 h 35"/>
              <a:gd name="T18" fmla="*/ 259027 w 36"/>
              <a:gd name="T19" fmla="*/ 179433 h 35"/>
              <a:gd name="T20" fmla="*/ 227630 w 36"/>
              <a:gd name="T21" fmla="*/ 117021 h 35"/>
              <a:gd name="T22" fmla="*/ 188383 w 36"/>
              <a:gd name="T23" fmla="*/ 62411 h 35"/>
              <a:gd name="T24" fmla="*/ 243328 w 36"/>
              <a:gd name="T25" fmla="*/ 93617 h 35"/>
              <a:gd name="T26" fmla="*/ 266876 w 36"/>
              <a:gd name="T27" fmla="*/ 70213 h 35"/>
              <a:gd name="T28" fmla="*/ 259027 w 36"/>
              <a:gd name="T29" fmla="*/ 70213 h 35"/>
              <a:gd name="T30" fmla="*/ 235479 w 36"/>
              <a:gd name="T31" fmla="*/ 7801 h 35"/>
              <a:gd name="T32" fmla="*/ 219781 w 36"/>
              <a:gd name="T33" fmla="*/ 23404 h 35"/>
              <a:gd name="T34" fmla="*/ 172685 w 36"/>
              <a:gd name="T35" fmla="*/ 15603 h 35"/>
              <a:gd name="T36" fmla="*/ 149137 w 36"/>
              <a:gd name="T37" fmla="*/ 7801 h 35"/>
              <a:gd name="T38" fmla="*/ 94192 w 36"/>
              <a:gd name="T39" fmla="*/ 23404 h 35"/>
              <a:gd name="T40" fmla="*/ 47096 w 36"/>
              <a:gd name="T41" fmla="*/ 0 h 35"/>
              <a:gd name="T42" fmla="*/ 15699 w 36"/>
              <a:gd name="T43" fmla="*/ 0 h 35"/>
              <a:gd name="T44" fmla="*/ 7849 w 36"/>
              <a:gd name="T45" fmla="*/ 15603 h 35"/>
              <a:gd name="T46" fmla="*/ 0 w 36"/>
              <a:gd name="T47" fmla="*/ 3900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3" name="Freeform 47"/>
          <p:cNvSpPr>
            <a:spLocks/>
          </p:cNvSpPr>
          <p:nvPr/>
        </p:nvSpPr>
        <p:spPr bwMode="auto">
          <a:xfrm>
            <a:off x="4742803" y="2785715"/>
            <a:ext cx="394208" cy="366486"/>
          </a:xfrm>
          <a:custGeom>
            <a:avLst/>
            <a:gdLst>
              <a:gd name="T0" fmla="*/ 31506 w 52"/>
              <a:gd name="T1" fmla="*/ 46672 h 50"/>
              <a:gd name="T2" fmla="*/ 23629 w 52"/>
              <a:gd name="T3" fmla="*/ 70009 h 50"/>
              <a:gd name="T4" fmla="*/ 15753 w 52"/>
              <a:gd name="T5" fmla="*/ 77787 h 50"/>
              <a:gd name="T6" fmla="*/ 0 w 52"/>
              <a:gd name="T7" fmla="*/ 93345 h 50"/>
              <a:gd name="T8" fmla="*/ 0 w 52"/>
              <a:gd name="T9" fmla="*/ 225583 h 50"/>
              <a:gd name="T10" fmla="*/ 47259 w 52"/>
              <a:gd name="T11" fmla="*/ 264477 h 50"/>
              <a:gd name="T12" fmla="*/ 70888 w 52"/>
              <a:gd name="T13" fmla="*/ 272256 h 50"/>
              <a:gd name="T14" fmla="*/ 133900 w 52"/>
              <a:gd name="T15" fmla="*/ 280035 h 50"/>
              <a:gd name="T16" fmla="*/ 149652 w 52"/>
              <a:gd name="T17" fmla="*/ 295592 h 50"/>
              <a:gd name="T18" fmla="*/ 181158 w 52"/>
              <a:gd name="T19" fmla="*/ 280035 h 50"/>
              <a:gd name="T20" fmla="*/ 370193 w 52"/>
              <a:gd name="T21" fmla="*/ 381158 h 50"/>
              <a:gd name="T22" fmla="*/ 370193 w 52"/>
              <a:gd name="T23" fmla="*/ 373380 h 50"/>
              <a:gd name="T24" fmla="*/ 370193 w 52"/>
              <a:gd name="T25" fmla="*/ 381158 h 50"/>
              <a:gd name="T26" fmla="*/ 378069 w 52"/>
              <a:gd name="T27" fmla="*/ 388937 h 50"/>
              <a:gd name="T28" fmla="*/ 378069 w 52"/>
              <a:gd name="T29" fmla="*/ 365601 h 50"/>
              <a:gd name="T30" fmla="*/ 401699 w 52"/>
              <a:gd name="T31" fmla="*/ 365601 h 50"/>
              <a:gd name="T32" fmla="*/ 409575 w 52"/>
              <a:gd name="T33" fmla="*/ 318928 h 50"/>
              <a:gd name="T34" fmla="*/ 401699 w 52"/>
              <a:gd name="T35" fmla="*/ 318928 h 50"/>
              <a:gd name="T36" fmla="*/ 401699 w 52"/>
              <a:gd name="T37" fmla="*/ 124460 h 50"/>
              <a:gd name="T38" fmla="*/ 393822 w 52"/>
              <a:gd name="T39" fmla="*/ 108902 h 50"/>
              <a:gd name="T40" fmla="*/ 385946 w 52"/>
              <a:gd name="T41" fmla="*/ 85566 h 50"/>
              <a:gd name="T42" fmla="*/ 393822 w 52"/>
              <a:gd name="T43" fmla="*/ 62230 h 50"/>
              <a:gd name="T44" fmla="*/ 401699 w 52"/>
              <a:gd name="T45" fmla="*/ 46672 h 50"/>
              <a:gd name="T46" fmla="*/ 378069 w 52"/>
              <a:gd name="T47" fmla="*/ 38894 h 50"/>
              <a:gd name="T48" fmla="*/ 354440 w 52"/>
              <a:gd name="T49" fmla="*/ 23336 h 50"/>
              <a:gd name="T50" fmla="*/ 322934 w 52"/>
              <a:gd name="T51" fmla="*/ 15557 h 50"/>
              <a:gd name="T52" fmla="*/ 275675 w 52"/>
              <a:gd name="T53" fmla="*/ 31115 h 50"/>
              <a:gd name="T54" fmla="*/ 275675 w 52"/>
              <a:gd name="T55" fmla="*/ 62230 h 50"/>
              <a:gd name="T56" fmla="*/ 228417 w 52"/>
              <a:gd name="T57" fmla="*/ 77787 h 50"/>
              <a:gd name="T58" fmla="*/ 196911 w 52"/>
              <a:gd name="T59" fmla="*/ 54451 h 50"/>
              <a:gd name="T60" fmla="*/ 173282 w 52"/>
              <a:gd name="T61" fmla="*/ 38894 h 50"/>
              <a:gd name="T62" fmla="*/ 157529 w 52"/>
              <a:gd name="T63" fmla="*/ 23336 h 50"/>
              <a:gd name="T64" fmla="*/ 102394 w 52"/>
              <a:gd name="T65" fmla="*/ 15557 h 50"/>
              <a:gd name="T66" fmla="*/ 63012 w 52"/>
              <a:gd name="T67" fmla="*/ 0 h 50"/>
              <a:gd name="T68" fmla="*/ 63012 w 52"/>
              <a:gd name="T69" fmla="*/ 15557 h 50"/>
              <a:gd name="T70" fmla="*/ 31506 w 52"/>
              <a:gd name="T71" fmla="*/ 46672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4" name="Freeform 48"/>
          <p:cNvSpPr>
            <a:spLocks/>
          </p:cNvSpPr>
          <p:nvPr/>
        </p:nvSpPr>
        <p:spPr bwMode="auto">
          <a:xfrm>
            <a:off x="4704604" y="2676516"/>
            <a:ext cx="99316" cy="182495"/>
          </a:xfrm>
          <a:custGeom>
            <a:avLst/>
            <a:gdLst>
              <a:gd name="T0" fmla="*/ 23813 w 78"/>
              <a:gd name="T1" fmla="*/ 15494 h 150"/>
              <a:gd name="T2" fmla="*/ 23813 w 78"/>
              <a:gd name="T3" fmla="*/ 38735 h 150"/>
              <a:gd name="T4" fmla="*/ 23813 w 78"/>
              <a:gd name="T5" fmla="*/ 69723 h 150"/>
              <a:gd name="T6" fmla="*/ 0 w 78"/>
              <a:gd name="T7" fmla="*/ 100711 h 150"/>
              <a:gd name="T8" fmla="*/ 0 w 78"/>
              <a:gd name="T9" fmla="*/ 116205 h 150"/>
              <a:gd name="T10" fmla="*/ 15875 w 78"/>
              <a:gd name="T11" fmla="*/ 131699 h 150"/>
              <a:gd name="T12" fmla="*/ 23813 w 78"/>
              <a:gd name="T13" fmla="*/ 139446 h 150"/>
              <a:gd name="T14" fmla="*/ 47625 w 78"/>
              <a:gd name="T15" fmla="*/ 154940 h 150"/>
              <a:gd name="T16" fmla="*/ 47625 w 78"/>
              <a:gd name="T17" fmla="*/ 185928 h 150"/>
              <a:gd name="T18" fmla="*/ 55563 w 78"/>
              <a:gd name="T19" fmla="*/ 193675 h 150"/>
              <a:gd name="T20" fmla="*/ 63500 w 78"/>
              <a:gd name="T21" fmla="*/ 185928 h 150"/>
              <a:gd name="T22" fmla="*/ 71438 w 78"/>
              <a:gd name="T23" fmla="*/ 162687 h 150"/>
              <a:gd name="T24" fmla="*/ 103188 w 78"/>
              <a:gd name="T25" fmla="*/ 131699 h 150"/>
              <a:gd name="T26" fmla="*/ 103188 w 78"/>
              <a:gd name="T27" fmla="*/ 116205 h 150"/>
              <a:gd name="T28" fmla="*/ 79375 w 78"/>
              <a:gd name="T29" fmla="*/ 108458 h 150"/>
              <a:gd name="T30" fmla="*/ 55563 w 78"/>
              <a:gd name="T31" fmla="*/ 92964 h 150"/>
              <a:gd name="T32" fmla="*/ 87313 w 78"/>
              <a:gd name="T33" fmla="*/ 46482 h 150"/>
              <a:gd name="T34" fmla="*/ 79375 w 78"/>
              <a:gd name="T35" fmla="*/ 15494 h 150"/>
              <a:gd name="T36" fmla="*/ 47625 w 78"/>
              <a:gd name="T37" fmla="*/ 0 h 150"/>
              <a:gd name="T38" fmla="*/ 31750 w 78"/>
              <a:gd name="T39" fmla="*/ 0 h 150"/>
              <a:gd name="T40" fmla="*/ 31750 w 78"/>
              <a:gd name="T41" fmla="*/ 7747 h 150"/>
              <a:gd name="T42" fmla="*/ 23813 w 78"/>
              <a:gd name="T43" fmla="*/ 15494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5" name="Freeform 49"/>
          <p:cNvSpPr>
            <a:spLocks/>
          </p:cNvSpPr>
          <p:nvPr/>
        </p:nvSpPr>
        <p:spPr bwMode="auto">
          <a:xfrm>
            <a:off x="4217193" y="2719897"/>
            <a:ext cx="285724" cy="213908"/>
          </a:xfrm>
          <a:custGeom>
            <a:avLst/>
            <a:gdLst>
              <a:gd name="T0" fmla="*/ 117182 w 228"/>
              <a:gd name="T1" fmla="*/ 203528 h 174"/>
              <a:gd name="T2" fmla="*/ 148431 w 228"/>
              <a:gd name="T3" fmla="*/ 180044 h 174"/>
              <a:gd name="T4" fmla="*/ 187492 w 228"/>
              <a:gd name="T5" fmla="*/ 156560 h 174"/>
              <a:gd name="T6" fmla="*/ 234365 w 228"/>
              <a:gd name="T7" fmla="*/ 140904 h 174"/>
              <a:gd name="T8" fmla="*/ 242177 w 228"/>
              <a:gd name="T9" fmla="*/ 125248 h 174"/>
              <a:gd name="T10" fmla="*/ 249989 w 228"/>
              <a:gd name="T11" fmla="*/ 109592 h 174"/>
              <a:gd name="T12" fmla="*/ 281238 w 228"/>
              <a:gd name="T13" fmla="*/ 101764 h 174"/>
              <a:gd name="T14" fmla="*/ 296862 w 228"/>
              <a:gd name="T15" fmla="*/ 93936 h 174"/>
              <a:gd name="T16" fmla="*/ 289050 w 228"/>
              <a:gd name="T17" fmla="*/ 54796 h 174"/>
              <a:gd name="T18" fmla="*/ 281238 w 228"/>
              <a:gd name="T19" fmla="*/ 15656 h 174"/>
              <a:gd name="T20" fmla="*/ 273426 w 228"/>
              <a:gd name="T21" fmla="*/ 15656 h 174"/>
              <a:gd name="T22" fmla="*/ 242177 w 228"/>
              <a:gd name="T23" fmla="*/ 15656 h 174"/>
              <a:gd name="T24" fmla="*/ 218740 w 228"/>
              <a:gd name="T25" fmla="*/ 15656 h 174"/>
              <a:gd name="T26" fmla="*/ 187492 w 228"/>
              <a:gd name="T27" fmla="*/ 0 h 174"/>
              <a:gd name="T28" fmla="*/ 156243 w 228"/>
              <a:gd name="T29" fmla="*/ 46968 h 174"/>
              <a:gd name="T30" fmla="*/ 124995 w 228"/>
              <a:gd name="T31" fmla="*/ 78280 h 174"/>
              <a:gd name="T32" fmla="*/ 93746 w 228"/>
              <a:gd name="T33" fmla="*/ 117420 h 174"/>
              <a:gd name="T34" fmla="*/ 85934 w 228"/>
              <a:gd name="T35" fmla="*/ 180044 h 174"/>
              <a:gd name="T36" fmla="*/ 15624 w 228"/>
              <a:gd name="T37" fmla="*/ 211356 h 174"/>
              <a:gd name="T38" fmla="*/ 0 w 228"/>
              <a:gd name="T39" fmla="*/ 227012 h 174"/>
              <a:gd name="T40" fmla="*/ 109370 w 228"/>
              <a:gd name="T41" fmla="*/ 227012 h 174"/>
              <a:gd name="T42" fmla="*/ 117182 w 228"/>
              <a:gd name="T43" fmla="*/ 203528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6" name="Freeform 50"/>
          <p:cNvSpPr>
            <a:spLocks/>
          </p:cNvSpPr>
          <p:nvPr/>
        </p:nvSpPr>
        <p:spPr bwMode="auto">
          <a:xfrm>
            <a:off x="4131628" y="2933805"/>
            <a:ext cx="197103" cy="167537"/>
          </a:xfrm>
          <a:custGeom>
            <a:avLst/>
            <a:gdLst>
              <a:gd name="T0" fmla="*/ 102394 w 26"/>
              <a:gd name="T1" fmla="*/ 123687 h 23"/>
              <a:gd name="T2" fmla="*/ 118146 w 26"/>
              <a:gd name="T3" fmla="*/ 108226 h 23"/>
              <a:gd name="T4" fmla="*/ 126023 w 26"/>
              <a:gd name="T5" fmla="*/ 46383 h 23"/>
              <a:gd name="T6" fmla="*/ 204787 w 26"/>
              <a:gd name="T7" fmla="*/ 46383 h 23"/>
              <a:gd name="T8" fmla="*/ 204787 w 26"/>
              <a:gd name="T9" fmla="*/ 23191 h 23"/>
              <a:gd name="T10" fmla="*/ 196911 w 26"/>
              <a:gd name="T11" fmla="*/ 23191 h 23"/>
              <a:gd name="T12" fmla="*/ 196911 w 26"/>
              <a:gd name="T13" fmla="*/ 0 h 23"/>
              <a:gd name="T14" fmla="*/ 86641 w 26"/>
              <a:gd name="T15" fmla="*/ 0 h 23"/>
              <a:gd name="T16" fmla="*/ 70888 w 26"/>
              <a:gd name="T17" fmla="*/ 15461 h 23"/>
              <a:gd name="T18" fmla="*/ 31506 w 26"/>
              <a:gd name="T19" fmla="*/ 100496 h 23"/>
              <a:gd name="T20" fmla="*/ 0 w 26"/>
              <a:gd name="T21" fmla="*/ 170070 h 23"/>
              <a:gd name="T22" fmla="*/ 94517 w 26"/>
              <a:gd name="T23" fmla="*/ 177800 h 23"/>
              <a:gd name="T24" fmla="*/ 102394 w 26"/>
              <a:gd name="T25" fmla="*/ 12368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7" name="Freeform 51"/>
          <p:cNvSpPr>
            <a:spLocks/>
          </p:cNvSpPr>
          <p:nvPr/>
        </p:nvSpPr>
        <p:spPr bwMode="auto">
          <a:xfrm>
            <a:off x="4140796" y="3307770"/>
            <a:ext cx="59589" cy="44876"/>
          </a:xfrm>
          <a:custGeom>
            <a:avLst/>
            <a:gdLst>
              <a:gd name="T0" fmla="*/ 61912 w 48"/>
              <a:gd name="T1" fmla="*/ 31750 h 36"/>
              <a:gd name="T2" fmla="*/ 61912 w 48"/>
              <a:gd name="T3" fmla="*/ 7938 h 36"/>
              <a:gd name="T4" fmla="*/ 61912 w 48"/>
              <a:gd name="T5" fmla="*/ 0 h 36"/>
              <a:gd name="T6" fmla="*/ 46434 w 48"/>
              <a:gd name="T7" fmla="*/ 0 h 36"/>
              <a:gd name="T8" fmla="*/ 7739 w 48"/>
              <a:gd name="T9" fmla="*/ 7938 h 36"/>
              <a:gd name="T10" fmla="*/ 0 w 48"/>
              <a:gd name="T11" fmla="*/ 7938 h 36"/>
              <a:gd name="T12" fmla="*/ 23217 w 48"/>
              <a:gd name="T13" fmla="*/ 47625 h 36"/>
              <a:gd name="T14" fmla="*/ 46434 w 48"/>
              <a:gd name="T15" fmla="*/ 31750 h 36"/>
              <a:gd name="T16" fmla="*/ 61912 w 48"/>
              <a:gd name="T17" fmla="*/ 3175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8" name="Freeform 52"/>
          <p:cNvSpPr>
            <a:spLocks/>
          </p:cNvSpPr>
          <p:nvPr/>
        </p:nvSpPr>
        <p:spPr bwMode="auto">
          <a:xfrm>
            <a:off x="5054502" y="3051978"/>
            <a:ext cx="391152" cy="469701"/>
          </a:xfrm>
          <a:custGeom>
            <a:avLst/>
            <a:gdLst>
              <a:gd name="T0" fmla="*/ 289169 w 52"/>
              <a:gd name="T1" fmla="*/ 38943 h 64"/>
              <a:gd name="T2" fmla="*/ 85969 w 52"/>
              <a:gd name="T3" fmla="*/ 38943 h 64"/>
              <a:gd name="T4" fmla="*/ 78154 w 52"/>
              <a:gd name="T5" fmla="*/ 85675 h 64"/>
              <a:gd name="T6" fmla="*/ 54708 w 52"/>
              <a:gd name="T7" fmla="*/ 85675 h 64"/>
              <a:gd name="T8" fmla="*/ 54708 w 52"/>
              <a:gd name="T9" fmla="*/ 109041 h 64"/>
              <a:gd name="T10" fmla="*/ 46892 w 52"/>
              <a:gd name="T11" fmla="*/ 101253 h 64"/>
              <a:gd name="T12" fmla="*/ 39077 w 52"/>
              <a:gd name="T13" fmla="*/ 194717 h 64"/>
              <a:gd name="T14" fmla="*/ 15631 w 52"/>
              <a:gd name="T15" fmla="*/ 210294 h 64"/>
              <a:gd name="T16" fmla="*/ 7815 w 52"/>
              <a:gd name="T17" fmla="*/ 249238 h 64"/>
              <a:gd name="T18" fmla="*/ 0 w 52"/>
              <a:gd name="T19" fmla="*/ 272604 h 64"/>
              <a:gd name="T20" fmla="*/ 23446 w 52"/>
              <a:gd name="T21" fmla="*/ 319336 h 64"/>
              <a:gd name="T22" fmla="*/ 39077 w 52"/>
              <a:gd name="T23" fmla="*/ 350490 h 64"/>
              <a:gd name="T24" fmla="*/ 62523 w 52"/>
              <a:gd name="T25" fmla="*/ 389434 h 64"/>
              <a:gd name="T26" fmla="*/ 93785 w 52"/>
              <a:gd name="T27" fmla="*/ 405011 h 64"/>
              <a:gd name="T28" fmla="*/ 140677 w 52"/>
              <a:gd name="T29" fmla="*/ 451743 h 64"/>
              <a:gd name="T30" fmla="*/ 156308 w 52"/>
              <a:gd name="T31" fmla="*/ 475109 h 64"/>
              <a:gd name="T32" fmla="*/ 195385 w 52"/>
              <a:gd name="T33" fmla="*/ 475109 h 64"/>
              <a:gd name="T34" fmla="*/ 226646 w 52"/>
              <a:gd name="T35" fmla="*/ 498475 h 64"/>
              <a:gd name="T36" fmla="*/ 281354 w 52"/>
              <a:gd name="T37" fmla="*/ 490686 h 64"/>
              <a:gd name="T38" fmla="*/ 320431 w 52"/>
              <a:gd name="T39" fmla="*/ 475109 h 64"/>
              <a:gd name="T40" fmla="*/ 343877 w 52"/>
              <a:gd name="T41" fmla="*/ 475109 h 64"/>
              <a:gd name="T42" fmla="*/ 343877 w 52"/>
              <a:gd name="T43" fmla="*/ 459532 h 64"/>
              <a:gd name="T44" fmla="*/ 328246 w 52"/>
              <a:gd name="T45" fmla="*/ 443954 h 64"/>
              <a:gd name="T46" fmla="*/ 304800 w 52"/>
              <a:gd name="T47" fmla="*/ 420588 h 64"/>
              <a:gd name="T48" fmla="*/ 273538 w 52"/>
              <a:gd name="T49" fmla="*/ 397222 h 64"/>
              <a:gd name="T50" fmla="*/ 281354 w 52"/>
              <a:gd name="T51" fmla="*/ 373856 h 64"/>
              <a:gd name="T52" fmla="*/ 296985 w 52"/>
              <a:gd name="T53" fmla="*/ 373856 h 64"/>
              <a:gd name="T54" fmla="*/ 304800 w 52"/>
              <a:gd name="T55" fmla="*/ 327124 h 64"/>
              <a:gd name="T56" fmla="*/ 336062 w 52"/>
              <a:gd name="T57" fmla="*/ 295970 h 64"/>
              <a:gd name="T58" fmla="*/ 359508 w 52"/>
              <a:gd name="T59" fmla="*/ 249238 h 64"/>
              <a:gd name="T60" fmla="*/ 367323 w 52"/>
              <a:gd name="T61" fmla="*/ 163562 h 64"/>
              <a:gd name="T62" fmla="*/ 390769 w 52"/>
              <a:gd name="T63" fmla="*/ 147985 h 64"/>
              <a:gd name="T64" fmla="*/ 406400 w 52"/>
              <a:gd name="T65" fmla="*/ 140196 h 64"/>
              <a:gd name="T66" fmla="*/ 390769 w 52"/>
              <a:gd name="T67" fmla="*/ 101253 h 64"/>
              <a:gd name="T68" fmla="*/ 367323 w 52"/>
              <a:gd name="T69" fmla="*/ 31155 h 64"/>
              <a:gd name="T70" fmla="*/ 343877 w 52"/>
              <a:gd name="T71" fmla="*/ 0 h 64"/>
              <a:gd name="T72" fmla="*/ 328246 w 52"/>
              <a:gd name="T73" fmla="*/ 15577 h 64"/>
              <a:gd name="T74" fmla="*/ 289169 w 52"/>
              <a:gd name="T75" fmla="*/ 38943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4328732" y="3360126"/>
            <a:ext cx="143626" cy="139115"/>
          </a:xfrm>
          <a:custGeom>
            <a:avLst/>
            <a:gdLst>
              <a:gd name="T0" fmla="*/ 133517 w 19"/>
              <a:gd name="T1" fmla="*/ 77704 h 19"/>
              <a:gd name="T2" fmla="*/ 149225 w 19"/>
              <a:gd name="T3" fmla="*/ 46622 h 19"/>
              <a:gd name="T4" fmla="*/ 133517 w 19"/>
              <a:gd name="T5" fmla="*/ 15541 h 19"/>
              <a:gd name="T6" fmla="*/ 94247 w 19"/>
              <a:gd name="T7" fmla="*/ 23311 h 19"/>
              <a:gd name="T8" fmla="*/ 78539 w 19"/>
              <a:gd name="T9" fmla="*/ 7770 h 19"/>
              <a:gd name="T10" fmla="*/ 62832 w 19"/>
              <a:gd name="T11" fmla="*/ 7770 h 19"/>
              <a:gd name="T12" fmla="*/ 47124 w 19"/>
              <a:gd name="T13" fmla="*/ 0 h 19"/>
              <a:gd name="T14" fmla="*/ 39270 w 19"/>
              <a:gd name="T15" fmla="*/ 0 h 19"/>
              <a:gd name="T16" fmla="*/ 23562 w 19"/>
              <a:gd name="T17" fmla="*/ 0 h 19"/>
              <a:gd name="T18" fmla="*/ 7854 w 19"/>
              <a:gd name="T19" fmla="*/ 7770 h 19"/>
              <a:gd name="T20" fmla="*/ 15708 w 19"/>
              <a:gd name="T21" fmla="*/ 7770 h 19"/>
              <a:gd name="T22" fmla="*/ 15708 w 19"/>
              <a:gd name="T23" fmla="*/ 38852 h 19"/>
              <a:gd name="T24" fmla="*/ 15708 w 19"/>
              <a:gd name="T25" fmla="*/ 69933 h 19"/>
              <a:gd name="T26" fmla="*/ 0 w 19"/>
              <a:gd name="T27" fmla="*/ 77704 h 19"/>
              <a:gd name="T28" fmla="*/ 7854 w 19"/>
              <a:gd name="T29" fmla="*/ 85474 h 19"/>
              <a:gd name="T30" fmla="*/ 7854 w 19"/>
              <a:gd name="T31" fmla="*/ 108785 h 19"/>
              <a:gd name="T32" fmla="*/ 31416 w 19"/>
              <a:gd name="T33" fmla="*/ 124326 h 19"/>
              <a:gd name="T34" fmla="*/ 31416 w 19"/>
              <a:gd name="T35" fmla="*/ 147637 h 19"/>
              <a:gd name="T36" fmla="*/ 62832 w 19"/>
              <a:gd name="T37" fmla="*/ 147637 h 19"/>
              <a:gd name="T38" fmla="*/ 117809 w 19"/>
              <a:gd name="T39" fmla="*/ 124326 h 19"/>
              <a:gd name="T40" fmla="*/ 141371 w 19"/>
              <a:gd name="T41" fmla="*/ 124326 h 19"/>
              <a:gd name="T42" fmla="*/ 133517 w 19"/>
              <a:gd name="T43" fmla="*/ 101015 h 19"/>
              <a:gd name="T44" fmla="*/ 133517 w 19"/>
              <a:gd name="T45" fmla="*/ 77704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0" name="Freeform 54"/>
          <p:cNvSpPr>
            <a:spLocks/>
          </p:cNvSpPr>
          <p:nvPr/>
        </p:nvSpPr>
        <p:spPr bwMode="auto">
          <a:xfrm>
            <a:off x="4255391" y="3412480"/>
            <a:ext cx="102372" cy="86760"/>
          </a:xfrm>
          <a:custGeom>
            <a:avLst/>
            <a:gdLst>
              <a:gd name="T0" fmla="*/ 83571 w 14"/>
              <a:gd name="T1" fmla="*/ 53710 h 12"/>
              <a:gd name="T2" fmla="*/ 83571 w 14"/>
              <a:gd name="T3" fmla="*/ 30692 h 12"/>
              <a:gd name="T4" fmla="*/ 75974 w 14"/>
              <a:gd name="T5" fmla="*/ 23019 h 12"/>
              <a:gd name="T6" fmla="*/ 60779 w 14"/>
              <a:gd name="T7" fmla="*/ 30692 h 12"/>
              <a:gd name="T8" fmla="*/ 45584 w 14"/>
              <a:gd name="T9" fmla="*/ 7673 h 12"/>
              <a:gd name="T10" fmla="*/ 30389 w 14"/>
              <a:gd name="T11" fmla="*/ 0 h 12"/>
              <a:gd name="T12" fmla="*/ 22792 w 14"/>
              <a:gd name="T13" fmla="*/ 15346 h 12"/>
              <a:gd name="T14" fmla="*/ 7597 w 14"/>
              <a:gd name="T15" fmla="*/ 23019 h 12"/>
              <a:gd name="T16" fmla="*/ 0 w 14"/>
              <a:gd name="T17" fmla="*/ 38365 h 12"/>
              <a:gd name="T18" fmla="*/ 7597 w 14"/>
              <a:gd name="T19" fmla="*/ 46038 h 12"/>
              <a:gd name="T20" fmla="*/ 75974 w 14"/>
              <a:gd name="T21" fmla="*/ 92075 h 12"/>
              <a:gd name="T22" fmla="*/ 106363 w 14"/>
              <a:gd name="T23" fmla="*/ 92075 h 12"/>
              <a:gd name="T24" fmla="*/ 106363 w 14"/>
              <a:gd name="T25" fmla="*/ 69056 h 12"/>
              <a:gd name="T26" fmla="*/ 83571 w 14"/>
              <a:gd name="T27" fmla="*/ 53710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4208025" y="3382563"/>
            <a:ext cx="76397" cy="65818"/>
          </a:xfrm>
          <a:custGeom>
            <a:avLst/>
            <a:gdLst>
              <a:gd name="T0" fmla="*/ 71438 w 60"/>
              <a:gd name="T1" fmla="*/ 46567 h 54"/>
              <a:gd name="T2" fmla="*/ 79375 w 60"/>
              <a:gd name="T3" fmla="*/ 31044 h 54"/>
              <a:gd name="T4" fmla="*/ 71438 w 60"/>
              <a:gd name="T5" fmla="*/ 23283 h 54"/>
              <a:gd name="T6" fmla="*/ 55563 w 60"/>
              <a:gd name="T7" fmla="*/ 0 h 54"/>
              <a:gd name="T8" fmla="*/ 23813 w 60"/>
              <a:gd name="T9" fmla="*/ 0 h 54"/>
              <a:gd name="T10" fmla="*/ 15875 w 60"/>
              <a:gd name="T11" fmla="*/ 15522 h 54"/>
              <a:gd name="T12" fmla="*/ 0 w 60"/>
              <a:gd name="T13" fmla="*/ 23283 h 54"/>
              <a:gd name="T14" fmla="*/ 15875 w 60"/>
              <a:gd name="T15" fmla="*/ 38806 h 54"/>
              <a:gd name="T16" fmla="*/ 47625 w 60"/>
              <a:gd name="T17" fmla="*/ 69850 h 54"/>
              <a:gd name="T18" fmla="*/ 55563 w 60"/>
              <a:gd name="T19" fmla="*/ 54328 h 54"/>
              <a:gd name="T20" fmla="*/ 71438 w 60"/>
              <a:gd name="T21" fmla="*/ 4656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2" name="Rectangle 56"/>
          <p:cNvSpPr>
            <a:spLocks noChangeArrowheads="1"/>
          </p:cNvSpPr>
          <p:nvPr/>
        </p:nvSpPr>
        <p:spPr bwMode="auto">
          <a:xfrm>
            <a:off x="4319564" y="2933805"/>
            <a:ext cx="9168" cy="22438"/>
          </a:xfrm>
          <a:prstGeom prst="rect">
            <a:avLst/>
          </a:prstGeom>
          <a:solidFill>
            <a:srgbClr val="56575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3" name="Freeform 57"/>
          <p:cNvSpPr>
            <a:spLocks/>
          </p:cNvSpPr>
          <p:nvPr/>
        </p:nvSpPr>
        <p:spPr bwMode="auto">
          <a:xfrm>
            <a:off x="4319564" y="2676516"/>
            <a:ext cx="493524" cy="475684"/>
          </a:xfrm>
          <a:custGeom>
            <a:avLst/>
            <a:gdLst>
              <a:gd name="T0" fmla="*/ 78887 w 390"/>
              <a:gd name="T1" fmla="*/ 349494 h 390"/>
              <a:gd name="T2" fmla="*/ 283992 w 390"/>
              <a:gd name="T3" fmla="*/ 489292 h 390"/>
              <a:gd name="T4" fmla="*/ 299769 w 390"/>
              <a:gd name="T5" fmla="*/ 504825 h 390"/>
              <a:gd name="T6" fmla="*/ 323435 w 390"/>
              <a:gd name="T7" fmla="*/ 504825 h 390"/>
              <a:gd name="T8" fmla="*/ 370767 w 390"/>
              <a:gd name="T9" fmla="*/ 481525 h 390"/>
              <a:gd name="T10" fmla="*/ 512763 w 390"/>
              <a:gd name="T11" fmla="*/ 388327 h 390"/>
              <a:gd name="T12" fmla="*/ 504874 w 390"/>
              <a:gd name="T13" fmla="*/ 388327 h 390"/>
              <a:gd name="T14" fmla="*/ 481208 w 390"/>
              <a:gd name="T15" fmla="*/ 357261 h 390"/>
              <a:gd name="T16" fmla="*/ 465431 w 390"/>
              <a:gd name="T17" fmla="*/ 349494 h 390"/>
              <a:gd name="T18" fmla="*/ 449654 w 390"/>
              <a:gd name="T19" fmla="*/ 318428 h 390"/>
              <a:gd name="T20" fmla="*/ 457542 w 390"/>
              <a:gd name="T21" fmla="*/ 302895 h 390"/>
              <a:gd name="T22" fmla="*/ 457542 w 390"/>
              <a:gd name="T23" fmla="*/ 225230 h 390"/>
              <a:gd name="T24" fmla="*/ 449654 w 390"/>
              <a:gd name="T25" fmla="*/ 209697 h 390"/>
              <a:gd name="T26" fmla="*/ 457542 w 390"/>
              <a:gd name="T27" fmla="*/ 194163 h 390"/>
              <a:gd name="T28" fmla="*/ 449654 w 390"/>
              <a:gd name="T29" fmla="*/ 186397 h 390"/>
              <a:gd name="T30" fmla="*/ 449654 w 390"/>
              <a:gd name="T31" fmla="*/ 155331 h 390"/>
              <a:gd name="T32" fmla="*/ 425988 w 390"/>
              <a:gd name="T33" fmla="*/ 139798 h 390"/>
              <a:gd name="T34" fmla="*/ 418099 w 390"/>
              <a:gd name="T35" fmla="*/ 132031 h 390"/>
              <a:gd name="T36" fmla="*/ 402322 w 390"/>
              <a:gd name="T37" fmla="*/ 116498 h 390"/>
              <a:gd name="T38" fmla="*/ 402322 w 390"/>
              <a:gd name="T39" fmla="*/ 100965 h 390"/>
              <a:gd name="T40" fmla="*/ 425988 w 390"/>
              <a:gd name="T41" fmla="*/ 69899 h 390"/>
              <a:gd name="T42" fmla="*/ 425988 w 390"/>
              <a:gd name="T43" fmla="*/ 38833 h 390"/>
              <a:gd name="T44" fmla="*/ 425988 w 390"/>
              <a:gd name="T45" fmla="*/ 15533 h 390"/>
              <a:gd name="T46" fmla="*/ 433876 w 390"/>
              <a:gd name="T47" fmla="*/ 7767 h 390"/>
              <a:gd name="T48" fmla="*/ 433876 w 390"/>
              <a:gd name="T49" fmla="*/ 0 h 390"/>
              <a:gd name="T50" fmla="*/ 418099 w 390"/>
              <a:gd name="T51" fmla="*/ 7767 h 390"/>
              <a:gd name="T52" fmla="*/ 378656 w 390"/>
              <a:gd name="T53" fmla="*/ 15533 h 390"/>
              <a:gd name="T54" fmla="*/ 291880 w 390"/>
              <a:gd name="T55" fmla="*/ 15533 h 390"/>
              <a:gd name="T56" fmla="*/ 212994 w 390"/>
              <a:gd name="T57" fmla="*/ 38833 h 390"/>
              <a:gd name="T58" fmla="*/ 173551 w 390"/>
              <a:gd name="T59" fmla="*/ 62132 h 390"/>
              <a:gd name="T60" fmla="*/ 181439 w 390"/>
              <a:gd name="T61" fmla="*/ 100965 h 390"/>
              <a:gd name="T62" fmla="*/ 189328 w 390"/>
              <a:gd name="T63" fmla="*/ 139798 h 390"/>
              <a:gd name="T64" fmla="*/ 173551 w 390"/>
              <a:gd name="T65" fmla="*/ 147564 h 390"/>
              <a:gd name="T66" fmla="*/ 141996 w 390"/>
              <a:gd name="T67" fmla="*/ 155331 h 390"/>
              <a:gd name="T68" fmla="*/ 134107 w 390"/>
              <a:gd name="T69" fmla="*/ 170864 h 390"/>
              <a:gd name="T70" fmla="*/ 126219 w 390"/>
              <a:gd name="T71" fmla="*/ 186397 h 390"/>
              <a:gd name="T72" fmla="*/ 78887 w 390"/>
              <a:gd name="T73" fmla="*/ 201930 h 390"/>
              <a:gd name="T74" fmla="*/ 39443 w 390"/>
              <a:gd name="T75" fmla="*/ 225230 h 390"/>
              <a:gd name="T76" fmla="*/ 7889 w 390"/>
              <a:gd name="T77" fmla="*/ 248529 h 390"/>
              <a:gd name="T78" fmla="*/ 0 w 390"/>
              <a:gd name="T79" fmla="*/ 271829 h 390"/>
              <a:gd name="T80" fmla="*/ 7889 w 390"/>
              <a:gd name="T81" fmla="*/ 271829 h 390"/>
              <a:gd name="T82" fmla="*/ 7889 w 390"/>
              <a:gd name="T83" fmla="*/ 295128 h 390"/>
              <a:gd name="T84" fmla="*/ 78887 w 390"/>
              <a:gd name="T85" fmla="*/ 349494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4" name="Freeform 58"/>
          <p:cNvSpPr>
            <a:spLocks/>
          </p:cNvSpPr>
          <p:nvPr/>
        </p:nvSpPr>
        <p:spPr bwMode="auto">
          <a:xfrm>
            <a:off x="4319564" y="2676516"/>
            <a:ext cx="493524" cy="475684"/>
          </a:xfrm>
          <a:custGeom>
            <a:avLst/>
            <a:gdLst>
              <a:gd name="T0" fmla="*/ 78887 w 390"/>
              <a:gd name="T1" fmla="*/ 349494 h 390"/>
              <a:gd name="T2" fmla="*/ 283992 w 390"/>
              <a:gd name="T3" fmla="*/ 489292 h 390"/>
              <a:gd name="T4" fmla="*/ 299769 w 390"/>
              <a:gd name="T5" fmla="*/ 504825 h 390"/>
              <a:gd name="T6" fmla="*/ 323435 w 390"/>
              <a:gd name="T7" fmla="*/ 504825 h 390"/>
              <a:gd name="T8" fmla="*/ 370767 w 390"/>
              <a:gd name="T9" fmla="*/ 481525 h 390"/>
              <a:gd name="T10" fmla="*/ 512763 w 390"/>
              <a:gd name="T11" fmla="*/ 388327 h 390"/>
              <a:gd name="T12" fmla="*/ 504874 w 390"/>
              <a:gd name="T13" fmla="*/ 388327 h 390"/>
              <a:gd name="T14" fmla="*/ 481208 w 390"/>
              <a:gd name="T15" fmla="*/ 357261 h 390"/>
              <a:gd name="T16" fmla="*/ 465431 w 390"/>
              <a:gd name="T17" fmla="*/ 349494 h 390"/>
              <a:gd name="T18" fmla="*/ 449654 w 390"/>
              <a:gd name="T19" fmla="*/ 318428 h 390"/>
              <a:gd name="T20" fmla="*/ 457542 w 390"/>
              <a:gd name="T21" fmla="*/ 302895 h 390"/>
              <a:gd name="T22" fmla="*/ 457542 w 390"/>
              <a:gd name="T23" fmla="*/ 225230 h 390"/>
              <a:gd name="T24" fmla="*/ 449654 w 390"/>
              <a:gd name="T25" fmla="*/ 209697 h 390"/>
              <a:gd name="T26" fmla="*/ 457542 w 390"/>
              <a:gd name="T27" fmla="*/ 194163 h 390"/>
              <a:gd name="T28" fmla="*/ 449654 w 390"/>
              <a:gd name="T29" fmla="*/ 186397 h 390"/>
              <a:gd name="T30" fmla="*/ 449654 w 390"/>
              <a:gd name="T31" fmla="*/ 155331 h 390"/>
              <a:gd name="T32" fmla="*/ 425988 w 390"/>
              <a:gd name="T33" fmla="*/ 139798 h 390"/>
              <a:gd name="T34" fmla="*/ 418099 w 390"/>
              <a:gd name="T35" fmla="*/ 132031 h 390"/>
              <a:gd name="T36" fmla="*/ 402322 w 390"/>
              <a:gd name="T37" fmla="*/ 116498 h 390"/>
              <a:gd name="T38" fmla="*/ 402322 w 390"/>
              <a:gd name="T39" fmla="*/ 100965 h 390"/>
              <a:gd name="T40" fmla="*/ 425988 w 390"/>
              <a:gd name="T41" fmla="*/ 69899 h 390"/>
              <a:gd name="T42" fmla="*/ 425988 w 390"/>
              <a:gd name="T43" fmla="*/ 38833 h 390"/>
              <a:gd name="T44" fmla="*/ 425988 w 390"/>
              <a:gd name="T45" fmla="*/ 15533 h 390"/>
              <a:gd name="T46" fmla="*/ 433876 w 390"/>
              <a:gd name="T47" fmla="*/ 7767 h 390"/>
              <a:gd name="T48" fmla="*/ 433876 w 390"/>
              <a:gd name="T49" fmla="*/ 0 h 390"/>
              <a:gd name="T50" fmla="*/ 418099 w 390"/>
              <a:gd name="T51" fmla="*/ 7767 h 390"/>
              <a:gd name="T52" fmla="*/ 378656 w 390"/>
              <a:gd name="T53" fmla="*/ 15533 h 390"/>
              <a:gd name="T54" fmla="*/ 291880 w 390"/>
              <a:gd name="T55" fmla="*/ 15533 h 390"/>
              <a:gd name="T56" fmla="*/ 212994 w 390"/>
              <a:gd name="T57" fmla="*/ 38833 h 390"/>
              <a:gd name="T58" fmla="*/ 173551 w 390"/>
              <a:gd name="T59" fmla="*/ 62132 h 390"/>
              <a:gd name="T60" fmla="*/ 181439 w 390"/>
              <a:gd name="T61" fmla="*/ 100965 h 390"/>
              <a:gd name="T62" fmla="*/ 189328 w 390"/>
              <a:gd name="T63" fmla="*/ 139798 h 390"/>
              <a:gd name="T64" fmla="*/ 173551 w 390"/>
              <a:gd name="T65" fmla="*/ 147564 h 390"/>
              <a:gd name="T66" fmla="*/ 141996 w 390"/>
              <a:gd name="T67" fmla="*/ 155331 h 390"/>
              <a:gd name="T68" fmla="*/ 134107 w 390"/>
              <a:gd name="T69" fmla="*/ 170864 h 390"/>
              <a:gd name="T70" fmla="*/ 126219 w 390"/>
              <a:gd name="T71" fmla="*/ 186397 h 390"/>
              <a:gd name="T72" fmla="*/ 78887 w 390"/>
              <a:gd name="T73" fmla="*/ 201930 h 390"/>
              <a:gd name="T74" fmla="*/ 39443 w 390"/>
              <a:gd name="T75" fmla="*/ 225230 h 390"/>
              <a:gd name="T76" fmla="*/ 7889 w 390"/>
              <a:gd name="T77" fmla="*/ 248529 h 390"/>
              <a:gd name="T78" fmla="*/ 0 w 390"/>
              <a:gd name="T79" fmla="*/ 271829 h 390"/>
              <a:gd name="T80" fmla="*/ 7889 w 390"/>
              <a:gd name="T81" fmla="*/ 271829 h 390"/>
              <a:gd name="T82" fmla="*/ 7889 w 390"/>
              <a:gd name="T83" fmla="*/ 295128 h 390"/>
              <a:gd name="T84" fmla="*/ 78887 w 390"/>
              <a:gd name="T85" fmla="*/ 349494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5" name="Freeform 59"/>
          <p:cNvSpPr>
            <a:spLocks/>
          </p:cNvSpPr>
          <p:nvPr/>
        </p:nvSpPr>
        <p:spPr bwMode="auto">
          <a:xfrm>
            <a:off x="4357763" y="2640616"/>
            <a:ext cx="9168" cy="4488"/>
          </a:xfrm>
          <a:custGeom>
            <a:avLst/>
            <a:gdLst>
              <a:gd name="T0" fmla="*/ 9525 w 6"/>
              <a:gd name="T1" fmla="*/ 0 h 6"/>
              <a:gd name="T2" fmla="*/ 0 w 6"/>
              <a:gd name="T3" fmla="*/ 0 h 6"/>
              <a:gd name="T4" fmla="*/ 0 w 6"/>
              <a:gd name="T5" fmla="*/ 4763 h 6"/>
              <a:gd name="T6" fmla="*/ 9525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6" name="Freeform 60"/>
          <p:cNvSpPr>
            <a:spLocks/>
          </p:cNvSpPr>
          <p:nvPr/>
        </p:nvSpPr>
        <p:spPr bwMode="auto">
          <a:xfrm>
            <a:off x="4374570" y="2535905"/>
            <a:ext cx="7640" cy="7480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7938 w 6"/>
              <a:gd name="T5" fmla="*/ 7938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4305813" y="2474576"/>
            <a:ext cx="296420" cy="222883"/>
          </a:xfrm>
          <a:custGeom>
            <a:avLst/>
            <a:gdLst>
              <a:gd name="T0" fmla="*/ 268491 w 39"/>
              <a:gd name="T1" fmla="*/ 39423 h 30"/>
              <a:gd name="T2" fmla="*/ 252697 w 39"/>
              <a:gd name="T3" fmla="*/ 39423 h 30"/>
              <a:gd name="T4" fmla="*/ 229007 w 39"/>
              <a:gd name="T5" fmla="*/ 31538 h 30"/>
              <a:gd name="T6" fmla="*/ 213213 w 39"/>
              <a:gd name="T7" fmla="*/ 31538 h 30"/>
              <a:gd name="T8" fmla="*/ 205317 w 39"/>
              <a:gd name="T9" fmla="*/ 31538 h 30"/>
              <a:gd name="T10" fmla="*/ 197420 w 39"/>
              <a:gd name="T11" fmla="*/ 15769 h 30"/>
              <a:gd name="T12" fmla="*/ 102658 w 39"/>
              <a:gd name="T13" fmla="*/ 0 h 30"/>
              <a:gd name="T14" fmla="*/ 55278 w 39"/>
              <a:gd name="T15" fmla="*/ 7885 h 30"/>
              <a:gd name="T16" fmla="*/ 39484 w 39"/>
              <a:gd name="T17" fmla="*/ 0 h 30"/>
              <a:gd name="T18" fmla="*/ 23690 w 39"/>
              <a:gd name="T19" fmla="*/ 7885 h 30"/>
              <a:gd name="T20" fmla="*/ 0 w 39"/>
              <a:gd name="T21" fmla="*/ 23654 h 30"/>
              <a:gd name="T22" fmla="*/ 15794 w 39"/>
              <a:gd name="T23" fmla="*/ 63077 h 30"/>
              <a:gd name="T24" fmla="*/ 31587 w 39"/>
              <a:gd name="T25" fmla="*/ 47307 h 30"/>
              <a:gd name="T26" fmla="*/ 63174 w 39"/>
              <a:gd name="T27" fmla="*/ 55192 h 30"/>
              <a:gd name="T28" fmla="*/ 71071 w 39"/>
              <a:gd name="T29" fmla="*/ 63077 h 30"/>
              <a:gd name="T30" fmla="*/ 71071 w 39"/>
              <a:gd name="T31" fmla="*/ 63077 h 30"/>
              <a:gd name="T32" fmla="*/ 78968 w 39"/>
              <a:gd name="T33" fmla="*/ 70961 h 30"/>
              <a:gd name="T34" fmla="*/ 71071 w 39"/>
              <a:gd name="T35" fmla="*/ 94615 h 30"/>
              <a:gd name="T36" fmla="*/ 63174 w 39"/>
              <a:gd name="T37" fmla="*/ 134038 h 30"/>
              <a:gd name="T38" fmla="*/ 55278 w 39"/>
              <a:gd name="T39" fmla="*/ 157691 h 30"/>
              <a:gd name="T40" fmla="*/ 55278 w 39"/>
              <a:gd name="T41" fmla="*/ 173460 h 30"/>
              <a:gd name="T42" fmla="*/ 63174 w 39"/>
              <a:gd name="T43" fmla="*/ 173460 h 30"/>
              <a:gd name="T44" fmla="*/ 55278 w 39"/>
              <a:gd name="T45" fmla="*/ 181345 h 30"/>
              <a:gd name="T46" fmla="*/ 55278 w 39"/>
              <a:gd name="T47" fmla="*/ 189230 h 30"/>
              <a:gd name="T48" fmla="*/ 47381 w 39"/>
              <a:gd name="T49" fmla="*/ 212883 h 30"/>
              <a:gd name="T50" fmla="*/ 63174 w 39"/>
              <a:gd name="T51" fmla="*/ 212883 h 30"/>
              <a:gd name="T52" fmla="*/ 94762 w 39"/>
              <a:gd name="T53" fmla="*/ 236537 h 30"/>
              <a:gd name="T54" fmla="*/ 142142 w 39"/>
              <a:gd name="T55" fmla="*/ 220768 h 30"/>
              <a:gd name="T56" fmla="*/ 189523 w 39"/>
              <a:gd name="T57" fmla="*/ 212883 h 30"/>
              <a:gd name="T58" fmla="*/ 213213 w 39"/>
              <a:gd name="T59" fmla="*/ 181345 h 30"/>
              <a:gd name="T60" fmla="*/ 236904 w 39"/>
              <a:gd name="T61" fmla="*/ 149807 h 30"/>
              <a:gd name="T62" fmla="*/ 236904 w 39"/>
              <a:gd name="T63" fmla="*/ 134038 h 30"/>
              <a:gd name="T64" fmla="*/ 260594 w 39"/>
              <a:gd name="T65" fmla="*/ 86730 h 30"/>
              <a:gd name="T66" fmla="*/ 307975 w 39"/>
              <a:gd name="T67" fmla="*/ 55192 h 30"/>
              <a:gd name="T68" fmla="*/ 307975 w 39"/>
              <a:gd name="T69" fmla="*/ 47307 h 30"/>
              <a:gd name="T70" fmla="*/ 292181 w 39"/>
              <a:gd name="T71" fmla="*/ 47307 h 30"/>
              <a:gd name="T72" fmla="*/ 268491 w 39"/>
              <a:gd name="T73" fmla="*/ 39423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8" name="Freeform 62"/>
          <p:cNvSpPr>
            <a:spLocks/>
          </p:cNvSpPr>
          <p:nvPr/>
        </p:nvSpPr>
        <p:spPr bwMode="auto">
          <a:xfrm>
            <a:off x="4305813" y="2519451"/>
            <a:ext cx="76397" cy="157065"/>
          </a:xfrm>
          <a:custGeom>
            <a:avLst/>
            <a:gdLst>
              <a:gd name="T0" fmla="*/ 55563 w 60"/>
              <a:gd name="T1" fmla="*/ 135187 h 127"/>
              <a:gd name="T2" fmla="*/ 55563 w 60"/>
              <a:gd name="T3" fmla="*/ 127312 h 127"/>
              <a:gd name="T4" fmla="*/ 55563 w 60"/>
              <a:gd name="T5" fmla="*/ 127312 h 127"/>
              <a:gd name="T6" fmla="*/ 55563 w 60"/>
              <a:gd name="T7" fmla="*/ 111562 h 127"/>
              <a:gd name="T8" fmla="*/ 63500 w 60"/>
              <a:gd name="T9" fmla="*/ 95812 h 127"/>
              <a:gd name="T10" fmla="*/ 63500 w 60"/>
              <a:gd name="T11" fmla="*/ 87937 h 127"/>
              <a:gd name="T12" fmla="*/ 63500 w 60"/>
              <a:gd name="T13" fmla="*/ 64312 h 127"/>
              <a:gd name="T14" fmla="*/ 71438 w 60"/>
              <a:gd name="T15" fmla="*/ 56437 h 127"/>
              <a:gd name="T16" fmla="*/ 71438 w 60"/>
              <a:gd name="T17" fmla="*/ 40687 h 127"/>
              <a:gd name="T18" fmla="*/ 79375 w 60"/>
              <a:gd name="T19" fmla="*/ 24937 h 127"/>
              <a:gd name="T20" fmla="*/ 71438 w 60"/>
              <a:gd name="T21" fmla="*/ 17062 h 127"/>
              <a:gd name="T22" fmla="*/ 63500 w 60"/>
              <a:gd name="T23" fmla="*/ 7875 h 127"/>
              <a:gd name="T24" fmla="*/ 39688 w 60"/>
              <a:gd name="T25" fmla="*/ 0 h 127"/>
              <a:gd name="T26" fmla="*/ 23813 w 60"/>
              <a:gd name="T27" fmla="*/ 7875 h 127"/>
              <a:gd name="T28" fmla="*/ 15875 w 60"/>
              <a:gd name="T29" fmla="*/ 17062 h 127"/>
              <a:gd name="T30" fmla="*/ 15875 w 60"/>
              <a:gd name="T31" fmla="*/ 17062 h 127"/>
              <a:gd name="T32" fmla="*/ 7938 w 60"/>
              <a:gd name="T33" fmla="*/ 17062 h 127"/>
              <a:gd name="T34" fmla="*/ 15875 w 60"/>
              <a:gd name="T35" fmla="*/ 48562 h 127"/>
              <a:gd name="T36" fmla="*/ 15875 w 60"/>
              <a:gd name="T37" fmla="*/ 80062 h 127"/>
              <a:gd name="T38" fmla="*/ 0 w 60"/>
              <a:gd name="T39" fmla="*/ 119437 h 127"/>
              <a:gd name="T40" fmla="*/ 15875 w 60"/>
              <a:gd name="T41" fmla="*/ 127312 h 127"/>
              <a:gd name="T42" fmla="*/ 15875 w 60"/>
              <a:gd name="T43" fmla="*/ 166687 h 127"/>
              <a:gd name="T44" fmla="*/ 47625 w 60"/>
              <a:gd name="T45" fmla="*/ 166687 h 127"/>
              <a:gd name="T46" fmla="*/ 55563 w 60"/>
              <a:gd name="T47" fmla="*/ 150937 h 127"/>
              <a:gd name="T48" fmla="*/ 55563 w 60"/>
              <a:gd name="T49" fmla="*/ 135187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9" name="Freeform 63"/>
          <p:cNvSpPr>
            <a:spLocks/>
          </p:cNvSpPr>
          <p:nvPr/>
        </p:nvSpPr>
        <p:spPr bwMode="auto">
          <a:xfrm>
            <a:off x="4366930" y="2543385"/>
            <a:ext cx="15279" cy="59834"/>
          </a:xfrm>
          <a:custGeom>
            <a:avLst/>
            <a:gdLst>
              <a:gd name="T0" fmla="*/ 7938 w 12"/>
              <a:gd name="T1" fmla="*/ 31750 h 48"/>
              <a:gd name="T2" fmla="*/ 0 w 12"/>
              <a:gd name="T3" fmla="*/ 39688 h 48"/>
              <a:gd name="T4" fmla="*/ 0 w 12"/>
              <a:gd name="T5" fmla="*/ 63500 h 48"/>
              <a:gd name="T6" fmla="*/ 7938 w 12"/>
              <a:gd name="T7" fmla="*/ 23813 h 48"/>
              <a:gd name="T8" fmla="*/ 15875 w 12"/>
              <a:gd name="T9" fmla="*/ 0 h 48"/>
              <a:gd name="T10" fmla="*/ 7938 w 12"/>
              <a:gd name="T11" fmla="*/ 15875 h 48"/>
              <a:gd name="T12" fmla="*/ 7938 w 12"/>
              <a:gd name="T13" fmla="*/ 3175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0" name="Freeform 64"/>
          <p:cNvSpPr>
            <a:spLocks/>
          </p:cNvSpPr>
          <p:nvPr/>
        </p:nvSpPr>
        <p:spPr bwMode="auto">
          <a:xfrm>
            <a:off x="4353179" y="2645104"/>
            <a:ext cx="4584" cy="31413"/>
          </a:xfrm>
          <a:custGeom>
            <a:avLst/>
            <a:gdLst>
              <a:gd name="T0" fmla="*/ 4763 w 6"/>
              <a:gd name="T1" fmla="*/ 0 h 24"/>
              <a:gd name="T2" fmla="*/ 4763 w 6"/>
              <a:gd name="T3" fmla="*/ 16669 h 24"/>
              <a:gd name="T4" fmla="*/ 0 w 6"/>
              <a:gd name="T5" fmla="*/ 33337 h 24"/>
              <a:gd name="T6" fmla="*/ 4763 w 6"/>
              <a:gd name="T7" fmla="*/ 8334 h 24"/>
              <a:gd name="T8" fmla="*/ 4763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1" name="Freeform 65"/>
          <p:cNvSpPr>
            <a:spLocks/>
          </p:cNvSpPr>
          <p:nvPr/>
        </p:nvSpPr>
        <p:spPr bwMode="auto">
          <a:xfrm>
            <a:off x="4357763" y="2603220"/>
            <a:ext cx="9168" cy="20942"/>
          </a:xfrm>
          <a:custGeom>
            <a:avLst/>
            <a:gdLst>
              <a:gd name="T0" fmla="*/ 0 w 6"/>
              <a:gd name="T1" fmla="*/ 22225 h 18"/>
              <a:gd name="T2" fmla="*/ 9525 w 6"/>
              <a:gd name="T3" fmla="*/ 0 h 18"/>
              <a:gd name="T4" fmla="*/ 9525 w 6"/>
              <a:gd name="T5" fmla="*/ 14817 h 18"/>
              <a:gd name="T6" fmla="*/ 0 w 6"/>
              <a:gd name="T7" fmla="*/ 222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2" name="Freeform 66"/>
          <p:cNvSpPr>
            <a:spLocks/>
          </p:cNvSpPr>
          <p:nvPr/>
        </p:nvSpPr>
        <p:spPr bwMode="auto">
          <a:xfrm>
            <a:off x="4357763" y="2624162"/>
            <a:ext cx="0" cy="16454"/>
          </a:xfrm>
          <a:custGeom>
            <a:avLst/>
            <a:gdLst>
              <a:gd name="T0" fmla="*/ 17462 h 12"/>
              <a:gd name="T1" fmla="*/ 0 h 12"/>
              <a:gd name="T2" fmla="*/ 17462 h 12"/>
              <a:gd name="T3" fmla="*/ 17462 h 12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3" name="Freeform 67"/>
          <p:cNvSpPr>
            <a:spLocks/>
          </p:cNvSpPr>
          <p:nvPr/>
        </p:nvSpPr>
        <p:spPr bwMode="auto">
          <a:xfrm>
            <a:off x="5725265" y="2667541"/>
            <a:ext cx="24447" cy="16455"/>
          </a:xfrm>
          <a:custGeom>
            <a:avLst/>
            <a:gdLst>
              <a:gd name="T0" fmla="*/ 0 w 18"/>
              <a:gd name="T1" fmla="*/ 0 h 12"/>
              <a:gd name="T2" fmla="*/ 25400 w 18"/>
              <a:gd name="T3" fmla="*/ 17463 h 12"/>
              <a:gd name="T4" fmla="*/ 25400 w 18"/>
              <a:gd name="T5" fmla="*/ 17463 h 12"/>
              <a:gd name="T6" fmla="*/ 846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4" name="Freeform 68"/>
          <p:cNvSpPr>
            <a:spLocks/>
          </p:cNvSpPr>
          <p:nvPr/>
        </p:nvSpPr>
        <p:spPr bwMode="auto">
          <a:xfrm>
            <a:off x="5690123" y="2631641"/>
            <a:ext cx="13751" cy="22438"/>
          </a:xfrm>
          <a:custGeom>
            <a:avLst/>
            <a:gdLst>
              <a:gd name="T0" fmla="*/ 0 w 12"/>
              <a:gd name="T1" fmla="*/ 0 h 18"/>
              <a:gd name="T2" fmla="*/ 14287 w 12"/>
              <a:gd name="T3" fmla="*/ 23813 h 18"/>
              <a:gd name="T4" fmla="*/ 14287 w 12"/>
              <a:gd name="T5" fmla="*/ 15875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5" name="Freeform 69"/>
          <p:cNvSpPr>
            <a:spLocks/>
          </p:cNvSpPr>
          <p:nvPr/>
        </p:nvSpPr>
        <p:spPr bwMode="auto">
          <a:xfrm>
            <a:off x="5022415" y="1300324"/>
            <a:ext cx="256693" cy="551973"/>
          </a:xfrm>
          <a:custGeom>
            <a:avLst/>
            <a:gdLst>
              <a:gd name="T0" fmla="*/ 266700 w 34"/>
              <a:gd name="T1" fmla="*/ 429578 h 75"/>
              <a:gd name="T2" fmla="*/ 251012 w 34"/>
              <a:gd name="T3" fmla="*/ 421767 h 75"/>
              <a:gd name="T4" fmla="*/ 235324 w 34"/>
              <a:gd name="T5" fmla="*/ 406146 h 75"/>
              <a:gd name="T6" fmla="*/ 243168 w 34"/>
              <a:gd name="T7" fmla="*/ 367094 h 75"/>
              <a:gd name="T8" fmla="*/ 235324 w 34"/>
              <a:gd name="T9" fmla="*/ 351473 h 75"/>
              <a:gd name="T10" fmla="*/ 235324 w 34"/>
              <a:gd name="T11" fmla="*/ 335852 h 75"/>
              <a:gd name="T12" fmla="*/ 227479 w 34"/>
              <a:gd name="T13" fmla="*/ 328041 h 75"/>
              <a:gd name="T14" fmla="*/ 227479 w 34"/>
              <a:gd name="T15" fmla="*/ 312420 h 75"/>
              <a:gd name="T16" fmla="*/ 219635 w 34"/>
              <a:gd name="T17" fmla="*/ 296799 h 75"/>
              <a:gd name="T18" fmla="*/ 235324 w 34"/>
              <a:gd name="T19" fmla="*/ 281178 h 75"/>
              <a:gd name="T20" fmla="*/ 211791 w 34"/>
              <a:gd name="T21" fmla="*/ 210884 h 75"/>
              <a:gd name="T22" fmla="*/ 235324 w 34"/>
              <a:gd name="T23" fmla="*/ 164021 h 75"/>
              <a:gd name="T24" fmla="*/ 219635 w 34"/>
              <a:gd name="T25" fmla="*/ 132779 h 75"/>
              <a:gd name="T26" fmla="*/ 196103 w 34"/>
              <a:gd name="T27" fmla="*/ 117158 h 75"/>
              <a:gd name="T28" fmla="*/ 196103 w 34"/>
              <a:gd name="T29" fmla="*/ 109347 h 75"/>
              <a:gd name="T30" fmla="*/ 196103 w 34"/>
              <a:gd name="T31" fmla="*/ 78105 h 75"/>
              <a:gd name="T32" fmla="*/ 196103 w 34"/>
              <a:gd name="T33" fmla="*/ 78105 h 75"/>
              <a:gd name="T34" fmla="*/ 203947 w 34"/>
              <a:gd name="T35" fmla="*/ 70295 h 75"/>
              <a:gd name="T36" fmla="*/ 203947 w 34"/>
              <a:gd name="T37" fmla="*/ 62484 h 75"/>
              <a:gd name="T38" fmla="*/ 211791 w 34"/>
              <a:gd name="T39" fmla="*/ 46863 h 75"/>
              <a:gd name="T40" fmla="*/ 211791 w 34"/>
              <a:gd name="T41" fmla="*/ 23432 h 75"/>
              <a:gd name="T42" fmla="*/ 188259 w 34"/>
              <a:gd name="T43" fmla="*/ 0 h 75"/>
              <a:gd name="T44" fmla="*/ 149038 w 34"/>
              <a:gd name="T45" fmla="*/ 7811 h 75"/>
              <a:gd name="T46" fmla="*/ 133350 w 34"/>
              <a:gd name="T47" fmla="*/ 23432 h 75"/>
              <a:gd name="T48" fmla="*/ 117662 w 34"/>
              <a:gd name="T49" fmla="*/ 62484 h 75"/>
              <a:gd name="T50" fmla="*/ 94129 w 34"/>
              <a:gd name="T51" fmla="*/ 85916 h 75"/>
              <a:gd name="T52" fmla="*/ 86285 w 34"/>
              <a:gd name="T53" fmla="*/ 78105 h 75"/>
              <a:gd name="T54" fmla="*/ 62753 w 34"/>
              <a:gd name="T55" fmla="*/ 85916 h 75"/>
              <a:gd name="T56" fmla="*/ 39221 w 34"/>
              <a:gd name="T57" fmla="*/ 78105 h 75"/>
              <a:gd name="T58" fmla="*/ 23532 w 34"/>
              <a:gd name="T59" fmla="*/ 62484 h 75"/>
              <a:gd name="T60" fmla="*/ 15688 w 34"/>
              <a:gd name="T61" fmla="*/ 46863 h 75"/>
              <a:gd name="T62" fmla="*/ 7844 w 34"/>
              <a:gd name="T63" fmla="*/ 62484 h 75"/>
              <a:gd name="T64" fmla="*/ 0 w 34"/>
              <a:gd name="T65" fmla="*/ 62484 h 75"/>
              <a:gd name="T66" fmla="*/ 7844 w 34"/>
              <a:gd name="T67" fmla="*/ 78105 h 75"/>
              <a:gd name="T68" fmla="*/ 31376 w 34"/>
              <a:gd name="T69" fmla="*/ 101537 h 75"/>
              <a:gd name="T70" fmla="*/ 47065 w 34"/>
              <a:gd name="T71" fmla="*/ 109347 h 75"/>
              <a:gd name="T72" fmla="*/ 54909 w 34"/>
              <a:gd name="T73" fmla="*/ 109347 h 75"/>
              <a:gd name="T74" fmla="*/ 70597 w 34"/>
              <a:gd name="T75" fmla="*/ 148400 h 75"/>
              <a:gd name="T76" fmla="*/ 70597 w 34"/>
              <a:gd name="T77" fmla="*/ 179642 h 75"/>
              <a:gd name="T78" fmla="*/ 70597 w 34"/>
              <a:gd name="T79" fmla="*/ 203073 h 75"/>
              <a:gd name="T80" fmla="*/ 78441 w 34"/>
              <a:gd name="T81" fmla="*/ 226505 h 75"/>
              <a:gd name="T82" fmla="*/ 78441 w 34"/>
              <a:gd name="T83" fmla="*/ 234315 h 75"/>
              <a:gd name="T84" fmla="*/ 78441 w 34"/>
              <a:gd name="T85" fmla="*/ 273368 h 75"/>
              <a:gd name="T86" fmla="*/ 78441 w 34"/>
              <a:gd name="T87" fmla="*/ 281178 h 75"/>
              <a:gd name="T88" fmla="*/ 94129 w 34"/>
              <a:gd name="T89" fmla="*/ 281178 h 75"/>
              <a:gd name="T90" fmla="*/ 109818 w 34"/>
              <a:gd name="T91" fmla="*/ 312420 h 75"/>
              <a:gd name="T92" fmla="*/ 70597 w 34"/>
              <a:gd name="T93" fmla="*/ 382715 h 75"/>
              <a:gd name="T94" fmla="*/ 31376 w 34"/>
              <a:gd name="T95" fmla="*/ 413957 h 75"/>
              <a:gd name="T96" fmla="*/ 7844 w 34"/>
              <a:gd name="T97" fmla="*/ 453009 h 75"/>
              <a:gd name="T98" fmla="*/ 15688 w 34"/>
              <a:gd name="T99" fmla="*/ 515493 h 75"/>
              <a:gd name="T100" fmla="*/ 23532 w 34"/>
              <a:gd name="T101" fmla="*/ 554546 h 75"/>
              <a:gd name="T102" fmla="*/ 39221 w 34"/>
              <a:gd name="T103" fmla="*/ 570167 h 75"/>
              <a:gd name="T104" fmla="*/ 54909 w 34"/>
              <a:gd name="T105" fmla="*/ 585788 h 75"/>
              <a:gd name="T106" fmla="*/ 94129 w 34"/>
              <a:gd name="T107" fmla="*/ 585788 h 75"/>
              <a:gd name="T108" fmla="*/ 156882 w 34"/>
              <a:gd name="T109" fmla="*/ 562356 h 75"/>
              <a:gd name="T110" fmla="*/ 172571 w 34"/>
              <a:gd name="T111" fmla="*/ 562356 h 75"/>
              <a:gd name="T112" fmla="*/ 266700 w 34"/>
              <a:gd name="T113" fmla="*/ 453009 h 75"/>
              <a:gd name="T114" fmla="*/ 266700 w 34"/>
              <a:gd name="T115" fmla="*/ 429578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6" name="Freeform 70"/>
          <p:cNvSpPr>
            <a:spLocks/>
          </p:cNvSpPr>
          <p:nvPr/>
        </p:nvSpPr>
        <p:spPr bwMode="auto">
          <a:xfrm>
            <a:off x="5286748" y="2175403"/>
            <a:ext cx="15279" cy="7479"/>
          </a:xfrm>
          <a:custGeom>
            <a:avLst/>
            <a:gdLst>
              <a:gd name="T0" fmla="*/ 15875 w 12"/>
              <a:gd name="T1" fmla="*/ 7937 h 6"/>
              <a:gd name="T2" fmla="*/ 0 w 12"/>
              <a:gd name="T3" fmla="*/ 0 h 6"/>
              <a:gd name="T4" fmla="*/ 0 w 12"/>
              <a:gd name="T5" fmla="*/ 7937 h 6"/>
              <a:gd name="T6" fmla="*/ 15875 w 12"/>
              <a:gd name="T7" fmla="*/ 793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7" name="Freeform 71"/>
          <p:cNvSpPr>
            <a:spLocks/>
          </p:cNvSpPr>
          <p:nvPr/>
        </p:nvSpPr>
        <p:spPr bwMode="auto">
          <a:xfrm>
            <a:off x="5188960" y="681037"/>
            <a:ext cx="3650240" cy="1913208"/>
          </a:xfrm>
          <a:custGeom>
            <a:avLst/>
            <a:gdLst>
              <a:gd name="T0" fmla="*/ 3690460 w 483"/>
              <a:gd name="T1" fmla="*/ 695026 h 260"/>
              <a:gd name="T2" fmla="*/ 3541272 w 483"/>
              <a:gd name="T3" fmla="*/ 757500 h 260"/>
              <a:gd name="T4" fmla="*/ 3384231 w 483"/>
              <a:gd name="T5" fmla="*/ 695026 h 260"/>
              <a:gd name="T6" fmla="*/ 3164374 w 483"/>
              <a:gd name="T7" fmla="*/ 601315 h 260"/>
              <a:gd name="T8" fmla="*/ 2842440 w 483"/>
              <a:gd name="T9" fmla="*/ 460748 h 260"/>
              <a:gd name="T10" fmla="*/ 2685399 w 483"/>
              <a:gd name="T11" fmla="*/ 546650 h 260"/>
              <a:gd name="T12" fmla="*/ 2536210 w 483"/>
              <a:gd name="T13" fmla="*/ 570077 h 260"/>
              <a:gd name="T14" fmla="*/ 2449838 w 483"/>
              <a:gd name="T15" fmla="*/ 398273 h 260"/>
              <a:gd name="T16" fmla="*/ 2253536 w 483"/>
              <a:gd name="T17" fmla="*/ 413892 h 260"/>
              <a:gd name="T18" fmla="*/ 2072939 w 483"/>
              <a:gd name="T19" fmla="*/ 343608 h 260"/>
              <a:gd name="T20" fmla="*/ 2057235 w 483"/>
              <a:gd name="T21" fmla="*/ 304562 h 260"/>
              <a:gd name="T22" fmla="*/ 1994419 w 483"/>
              <a:gd name="T23" fmla="*/ 62474 h 260"/>
              <a:gd name="T24" fmla="*/ 1696041 w 483"/>
              <a:gd name="T25" fmla="*/ 148376 h 260"/>
              <a:gd name="T26" fmla="*/ 1326995 w 483"/>
              <a:gd name="T27" fmla="*/ 421701 h 260"/>
              <a:gd name="T28" fmla="*/ 1193511 w 483"/>
              <a:gd name="T29" fmla="*/ 460748 h 260"/>
              <a:gd name="T30" fmla="*/ 1122842 w 483"/>
              <a:gd name="T31" fmla="*/ 593505 h 260"/>
              <a:gd name="T32" fmla="*/ 1005062 w 483"/>
              <a:gd name="T33" fmla="*/ 546650 h 260"/>
              <a:gd name="T34" fmla="*/ 1036470 w 483"/>
              <a:gd name="T35" fmla="*/ 734072 h 260"/>
              <a:gd name="T36" fmla="*/ 816613 w 483"/>
              <a:gd name="T37" fmla="*/ 741882 h 260"/>
              <a:gd name="T38" fmla="*/ 651720 w 483"/>
              <a:gd name="T39" fmla="*/ 757500 h 260"/>
              <a:gd name="T40" fmla="*/ 463271 w 483"/>
              <a:gd name="T41" fmla="*/ 874639 h 260"/>
              <a:gd name="T42" fmla="*/ 416158 w 483"/>
              <a:gd name="T43" fmla="*/ 773119 h 260"/>
              <a:gd name="T44" fmla="*/ 384750 w 483"/>
              <a:gd name="T45" fmla="*/ 905877 h 260"/>
              <a:gd name="T46" fmla="*/ 306230 w 483"/>
              <a:gd name="T47" fmla="*/ 1007397 h 260"/>
              <a:gd name="T48" fmla="*/ 243413 w 483"/>
              <a:gd name="T49" fmla="*/ 1062062 h 260"/>
              <a:gd name="T50" fmla="*/ 180597 w 483"/>
              <a:gd name="T51" fmla="*/ 921495 h 260"/>
              <a:gd name="T52" fmla="*/ 172745 w 483"/>
              <a:gd name="T53" fmla="*/ 882449 h 260"/>
              <a:gd name="T54" fmla="*/ 282674 w 483"/>
              <a:gd name="T55" fmla="*/ 788737 h 260"/>
              <a:gd name="T56" fmla="*/ 102077 w 483"/>
              <a:gd name="T57" fmla="*/ 679407 h 260"/>
              <a:gd name="T58" fmla="*/ 31408 w 483"/>
              <a:gd name="T59" fmla="*/ 734072 h 260"/>
              <a:gd name="T60" fmla="*/ 62816 w 483"/>
              <a:gd name="T61" fmla="*/ 835593 h 260"/>
              <a:gd name="T62" fmla="*/ 62816 w 483"/>
              <a:gd name="T63" fmla="*/ 1007397 h 260"/>
              <a:gd name="T64" fmla="*/ 86372 w 483"/>
              <a:gd name="T65" fmla="*/ 1116727 h 260"/>
              <a:gd name="T66" fmla="*/ 15704 w 483"/>
              <a:gd name="T67" fmla="*/ 1280722 h 260"/>
              <a:gd name="T68" fmla="*/ 70668 w 483"/>
              <a:gd name="T69" fmla="*/ 1452526 h 260"/>
              <a:gd name="T70" fmla="*/ 117781 w 483"/>
              <a:gd name="T71" fmla="*/ 1600903 h 260"/>
              <a:gd name="T72" fmla="*/ 266969 w 483"/>
              <a:gd name="T73" fmla="*/ 1710232 h 260"/>
              <a:gd name="T74" fmla="*/ 204153 w 483"/>
              <a:gd name="T75" fmla="*/ 1811753 h 260"/>
              <a:gd name="T76" fmla="*/ 353342 w 483"/>
              <a:gd name="T77" fmla="*/ 1936702 h 260"/>
              <a:gd name="T78" fmla="*/ 463271 w 483"/>
              <a:gd name="T79" fmla="*/ 1999176 h 260"/>
              <a:gd name="T80" fmla="*/ 494679 w 483"/>
              <a:gd name="T81" fmla="*/ 1905465 h 260"/>
              <a:gd name="T82" fmla="*/ 494679 w 483"/>
              <a:gd name="T83" fmla="*/ 1749279 h 260"/>
              <a:gd name="T84" fmla="*/ 643868 w 483"/>
              <a:gd name="T85" fmla="*/ 1632140 h 260"/>
              <a:gd name="T86" fmla="*/ 855873 w 483"/>
              <a:gd name="T87" fmla="*/ 1530619 h 260"/>
              <a:gd name="T88" fmla="*/ 1256327 w 483"/>
              <a:gd name="T89" fmla="*/ 1585284 h 260"/>
              <a:gd name="T90" fmla="*/ 1499740 w 483"/>
              <a:gd name="T91" fmla="*/ 1733660 h 260"/>
              <a:gd name="T92" fmla="*/ 1758858 w 483"/>
              <a:gd name="T93" fmla="*/ 1647758 h 260"/>
              <a:gd name="T94" fmla="*/ 2159312 w 483"/>
              <a:gd name="T95" fmla="*/ 1686805 h 260"/>
              <a:gd name="T96" fmla="*/ 2410577 w 483"/>
              <a:gd name="T97" fmla="*/ 1561856 h 260"/>
              <a:gd name="T98" fmla="*/ 2583322 w 483"/>
              <a:gd name="T99" fmla="*/ 1866418 h 260"/>
              <a:gd name="T100" fmla="*/ 2630435 w 483"/>
              <a:gd name="T101" fmla="*/ 1952320 h 260"/>
              <a:gd name="T102" fmla="*/ 2826736 w 483"/>
              <a:gd name="T103" fmla="*/ 1585284 h 260"/>
              <a:gd name="T104" fmla="*/ 2677547 w 483"/>
              <a:gd name="T105" fmla="*/ 1499382 h 260"/>
              <a:gd name="T106" fmla="*/ 2913108 w 483"/>
              <a:gd name="T107" fmla="*/ 1280722 h 260"/>
              <a:gd name="T108" fmla="*/ 3164374 w 483"/>
              <a:gd name="T109" fmla="*/ 1296341 h 260"/>
              <a:gd name="T110" fmla="*/ 3305710 w 483"/>
              <a:gd name="T111" fmla="*/ 1210439 h 260"/>
              <a:gd name="T112" fmla="*/ 3290006 w 483"/>
              <a:gd name="T113" fmla="*/ 1296341 h 260"/>
              <a:gd name="T114" fmla="*/ 3266450 w 483"/>
              <a:gd name="T115" fmla="*/ 1577475 h 260"/>
              <a:gd name="T116" fmla="*/ 3352823 w 483"/>
              <a:gd name="T117" fmla="*/ 1436908 h 260"/>
              <a:gd name="T118" fmla="*/ 3415639 w 483"/>
              <a:gd name="T119" fmla="*/ 1257294 h 260"/>
              <a:gd name="T120" fmla="*/ 3588384 w 483"/>
              <a:gd name="T121" fmla="*/ 1218248 h 260"/>
              <a:gd name="T122" fmla="*/ 3761129 w 483"/>
              <a:gd name="T123" fmla="*/ 1093299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8" name="Freeform 72"/>
          <p:cNvSpPr>
            <a:spLocks/>
          </p:cNvSpPr>
          <p:nvPr/>
        </p:nvSpPr>
        <p:spPr bwMode="auto">
          <a:xfrm>
            <a:off x="5749712" y="2676516"/>
            <a:ext cx="68758" cy="7480"/>
          </a:xfrm>
          <a:custGeom>
            <a:avLst/>
            <a:gdLst>
              <a:gd name="T0" fmla="*/ 7938 w 54"/>
              <a:gd name="T1" fmla="*/ 7938 h 6"/>
              <a:gd name="T2" fmla="*/ 39688 w 54"/>
              <a:gd name="T3" fmla="*/ 7938 h 6"/>
              <a:gd name="T4" fmla="*/ 71438 w 54"/>
              <a:gd name="T5" fmla="*/ 0 h 6"/>
              <a:gd name="T6" fmla="*/ 0 w 54"/>
              <a:gd name="T7" fmla="*/ 7938 h 6"/>
              <a:gd name="T8" fmla="*/ 7938 w 54"/>
              <a:gd name="T9" fmla="*/ 7938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9" name="Freeform 73"/>
          <p:cNvSpPr>
            <a:spLocks/>
          </p:cNvSpPr>
          <p:nvPr/>
        </p:nvSpPr>
        <p:spPr bwMode="auto">
          <a:xfrm>
            <a:off x="5644285" y="2057230"/>
            <a:ext cx="973295" cy="668651"/>
          </a:xfrm>
          <a:custGeom>
            <a:avLst/>
            <a:gdLst>
              <a:gd name="T0" fmla="*/ 681997 w 129"/>
              <a:gd name="T1" fmla="*/ 600442 h 91"/>
              <a:gd name="T2" fmla="*/ 752548 w 129"/>
              <a:gd name="T3" fmla="*/ 553654 h 91"/>
              <a:gd name="T4" fmla="*/ 823100 w 129"/>
              <a:gd name="T5" fmla="*/ 491271 h 91"/>
              <a:gd name="T6" fmla="*/ 893651 w 129"/>
              <a:gd name="T7" fmla="*/ 389897 h 91"/>
              <a:gd name="T8" fmla="*/ 972042 w 129"/>
              <a:gd name="T9" fmla="*/ 319716 h 91"/>
              <a:gd name="T10" fmla="*/ 1011237 w 129"/>
              <a:gd name="T11" fmla="*/ 265130 h 91"/>
              <a:gd name="T12" fmla="*/ 956364 w 129"/>
              <a:gd name="T13" fmla="*/ 210545 h 91"/>
              <a:gd name="T14" fmla="*/ 815261 w 129"/>
              <a:gd name="T15" fmla="*/ 179353 h 91"/>
              <a:gd name="T16" fmla="*/ 752548 w 129"/>
              <a:gd name="T17" fmla="*/ 46788 h 91"/>
              <a:gd name="T18" fmla="*/ 642802 w 129"/>
              <a:gd name="T19" fmla="*/ 70182 h 91"/>
              <a:gd name="T20" fmla="*/ 486021 w 129"/>
              <a:gd name="T21" fmla="*/ 23394 h 91"/>
              <a:gd name="T22" fmla="*/ 352757 w 129"/>
              <a:gd name="T23" fmla="*/ 124767 h 91"/>
              <a:gd name="T24" fmla="*/ 313562 w 129"/>
              <a:gd name="T25" fmla="*/ 187151 h 91"/>
              <a:gd name="T26" fmla="*/ 211654 w 129"/>
              <a:gd name="T27" fmla="*/ 187151 h 91"/>
              <a:gd name="T28" fmla="*/ 101908 w 129"/>
              <a:gd name="T29" fmla="*/ 163757 h 91"/>
              <a:gd name="T30" fmla="*/ 0 w 129"/>
              <a:gd name="T31" fmla="*/ 257332 h 91"/>
              <a:gd name="T32" fmla="*/ 47034 w 129"/>
              <a:gd name="T33" fmla="*/ 327514 h 91"/>
              <a:gd name="T34" fmla="*/ 148942 w 129"/>
              <a:gd name="T35" fmla="*/ 319716 h 91"/>
              <a:gd name="T36" fmla="*/ 156781 w 129"/>
              <a:gd name="T37" fmla="*/ 389897 h 91"/>
              <a:gd name="T38" fmla="*/ 101908 w 129"/>
              <a:gd name="T39" fmla="*/ 405493 h 91"/>
              <a:gd name="T40" fmla="*/ 156781 w 129"/>
              <a:gd name="T41" fmla="*/ 491271 h 91"/>
              <a:gd name="T42" fmla="*/ 188137 w 129"/>
              <a:gd name="T43" fmla="*/ 592644 h 91"/>
              <a:gd name="T44" fmla="*/ 188137 w 129"/>
              <a:gd name="T45" fmla="*/ 639431 h 91"/>
              <a:gd name="T46" fmla="*/ 258689 w 129"/>
              <a:gd name="T47" fmla="*/ 616038 h 91"/>
              <a:gd name="T48" fmla="*/ 329240 w 129"/>
              <a:gd name="T49" fmla="*/ 662825 h 91"/>
              <a:gd name="T50" fmla="*/ 360596 w 129"/>
              <a:gd name="T51" fmla="*/ 694017 h 91"/>
              <a:gd name="T52" fmla="*/ 399791 w 129"/>
              <a:gd name="T53" fmla="*/ 709613 h 91"/>
              <a:gd name="T54" fmla="*/ 454665 w 129"/>
              <a:gd name="T55" fmla="*/ 678421 h 91"/>
              <a:gd name="T56" fmla="*/ 493860 w 129"/>
              <a:gd name="T57" fmla="*/ 647229 h 91"/>
              <a:gd name="T58" fmla="*/ 533055 w 129"/>
              <a:gd name="T59" fmla="*/ 662825 h 91"/>
              <a:gd name="T60" fmla="*/ 580089 w 129"/>
              <a:gd name="T61" fmla="*/ 639431 h 91"/>
              <a:gd name="T62" fmla="*/ 611446 w 129"/>
              <a:gd name="T63" fmla="*/ 623836 h 91"/>
              <a:gd name="T64" fmla="*/ 642802 w 129"/>
              <a:gd name="T65" fmla="*/ 647229 h 91"/>
              <a:gd name="T66" fmla="*/ 689836 w 129"/>
              <a:gd name="T67" fmla="*/ 639431 h 91"/>
              <a:gd name="T68" fmla="*/ 705514 w 129"/>
              <a:gd name="T69" fmla="*/ 639431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0" name="Freeform 74"/>
          <p:cNvSpPr>
            <a:spLocks/>
          </p:cNvSpPr>
          <p:nvPr/>
        </p:nvSpPr>
        <p:spPr bwMode="auto">
          <a:xfrm>
            <a:off x="5703874" y="2654079"/>
            <a:ext cx="21391" cy="13462"/>
          </a:xfrm>
          <a:custGeom>
            <a:avLst/>
            <a:gdLst>
              <a:gd name="T0" fmla="*/ 0 w 18"/>
              <a:gd name="T1" fmla="*/ 0 h 12"/>
              <a:gd name="T2" fmla="*/ 0 w 18"/>
              <a:gd name="T3" fmla="*/ 14287 h 12"/>
              <a:gd name="T4" fmla="*/ 22225 w 18"/>
              <a:gd name="T5" fmla="*/ 14287 h 12"/>
              <a:gd name="T6" fmla="*/ 14817 w 18"/>
              <a:gd name="T7" fmla="*/ 1428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1" name="Rectangle 75"/>
          <p:cNvSpPr>
            <a:spLocks noChangeArrowheads="1"/>
          </p:cNvSpPr>
          <p:nvPr/>
        </p:nvSpPr>
        <p:spPr bwMode="auto">
          <a:xfrm>
            <a:off x="4916988" y="2307039"/>
            <a:ext cx="9168" cy="1495"/>
          </a:xfrm>
          <a:prstGeom prst="rect">
            <a:avLst/>
          </a:prstGeom>
          <a:solidFill>
            <a:srgbClr val="56575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2" name="Freeform 76"/>
          <p:cNvSpPr>
            <a:spLocks/>
          </p:cNvSpPr>
          <p:nvPr/>
        </p:nvSpPr>
        <p:spPr bwMode="auto">
          <a:xfrm>
            <a:off x="4751970" y="2299559"/>
            <a:ext cx="180297" cy="80777"/>
          </a:xfrm>
          <a:custGeom>
            <a:avLst/>
            <a:gdLst>
              <a:gd name="T0" fmla="*/ 179520 w 24"/>
              <a:gd name="T1" fmla="*/ 46759 h 11"/>
              <a:gd name="T2" fmla="*/ 187325 w 24"/>
              <a:gd name="T3" fmla="*/ 31173 h 11"/>
              <a:gd name="T4" fmla="*/ 187325 w 24"/>
              <a:gd name="T5" fmla="*/ 31173 h 11"/>
              <a:gd name="T6" fmla="*/ 179520 w 24"/>
              <a:gd name="T7" fmla="*/ 15586 h 11"/>
              <a:gd name="T8" fmla="*/ 179520 w 24"/>
              <a:gd name="T9" fmla="*/ 7793 h 11"/>
              <a:gd name="T10" fmla="*/ 171715 w 24"/>
              <a:gd name="T11" fmla="*/ 7793 h 11"/>
              <a:gd name="T12" fmla="*/ 140494 w 24"/>
              <a:gd name="T13" fmla="*/ 0 h 11"/>
              <a:gd name="T14" fmla="*/ 132689 w 24"/>
              <a:gd name="T15" fmla="*/ 7793 h 11"/>
              <a:gd name="T16" fmla="*/ 109273 w 24"/>
              <a:gd name="T17" fmla="*/ 7793 h 11"/>
              <a:gd name="T18" fmla="*/ 101468 w 24"/>
              <a:gd name="T19" fmla="*/ 15586 h 11"/>
              <a:gd name="T20" fmla="*/ 85857 w 24"/>
              <a:gd name="T21" fmla="*/ 23380 h 11"/>
              <a:gd name="T22" fmla="*/ 93663 w 24"/>
              <a:gd name="T23" fmla="*/ 38966 h 11"/>
              <a:gd name="T24" fmla="*/ 85857 w 24"/>
              <a:gd name="T25" fmla="*/ 46759 h 11"/>
              <a:gd name="T26" fmla="*/ 78052 w 24"/>
              <a:gd name="T27" fmla="*/ 46759 h 11"/>
              <a:gd name="T28" fmla="*/ 46831 w 24"/>
              <a:gd name="T29" fmla="*/ 54552 h 11"/>
              <a:gd name="T30" fmla="*/ 31221 w 24"/>
              <a:gd name="T31" fmla="*/ 54552 h 11"/>
              <a:gd name="T32" fmla="*/ 15610 w 24"/>
              <a:gd name="T33" fmla="*/ 54552 h 11"/>
              <a:gd name="T34" fmla="*/ 7805 w 24"/>
              <a:gd name="T35" fmla="*/ 54552 h 11"/>
              <a:gd name="T36" fmla="*/ 0 w 24"/>
              <a:gd name="T37" fmla="*/ 54552 h 11"/>
              <a:gd name="T38" fmla="*/ 7805 w 24"/>
              <a:gd name="T39" fmla="*/ 62345 h 11"/>
              <a:gd name="T40" fmla="*/ 23416 w 24"/>
              <a:gd name="T41" fmla="*/ 77932 h 11"/>
              <a:gd name="T42" fmla="*/ 31221 w 24"/>
              <a:gd name="T43" fmla="*/ 85725 h 11"/>
              <a:gd name="T44" fmla="*/ 39026 w 24"/>
              <a:gd name="T45" fmla="*/ 77932 h 11"/>
              <a:gd name="T46" fmla="*/ 70247 w 24"/>
              <a:gd name="T47" fmla="*/ 77932 h 11"/>
              <a:gd name="T48" fmla="*/ 101468 w 24"/>
              <a:gd name="T49" fmla="*/ 85725 h 11"/>
              <a:gd name="T50" fmla="*/ 109273 w 24"/>
              <a:gd name="T51" fmla="*/ 85725 h 11"/>
              <a:gd name="T52" fmla="*/ 140494 w 24"/>
              <a:gd name="T53" fmla="*/ 85725 h 11"/>
              <a:gd name="T54" fmla="*/ 163909 w 24"/>
              <a:gd name="T55" fmla="*/ 70139 h 11"/>
              <a:gd name="T56" fmla="*/ 171715 w 24"/>
              <a:gd name="T57" fmla="*/ 70139 h 11"/>
              <a:gd name="T58" fmla="*/ 179520 w 24"/>
              <a:gd name="T59" fmla="*/ 46759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3" name="Freeform 77"/>
          <p:cNvSpPr>
            <a:spLocks/>
          </p:cNvSpPr>
          <p:nvPr/>
        </p:nvSpPr>
        <p:spPr bwMode="auto">
          <a:xfrm>
            <a:off x="4418880" y="2220279"/>
            <a:ext cx="302531" cy="299172"/>
          </a:xfrm>
          <a:custGeom>
            <a:avLst/>
            <a:gdLst>
              <a:gd name="T0" fmla="*/ 282893 w 40"/>
              <a:gd name="T1" fmla="*/ 224573 h 41"/>
              <a:gd name="T2" fmla="*/ 290751 w 40"/>
              <a:gd name="T3" fmla="*/ 209085 h 41"/>
              <a:gd name="T4" fmla="*/ 290751 w 40"/>
              <a:gd name="T5" fmla="*/ 193598 h 41"/>
              <a:gd name="T6" fmla="*/ 290751 w 40"/>
              <a:gd name="T7" fmla="*/ 193598 h 41"/>
              <a:gd name="T8" fmla="*/ 282893 w 40"/>
              <a:gd name="T9" fmla="*/ 178110 h 41"/>
              <a:gd name="T10" fmla="*/ 267176 w 40"/>
              <a:gd name="T11" fmla="*/ 178110 h 41"/>
              <a:gd name="T12" fmla="*/ 267176 w 40"/>
              <a:gd name="T13" fmla="*/ 162622 h 41"/>
              <a:gd name="T14" fmla="*/ 290751 w 40"/>
              <a:gd name="T15" fmla="*/ 139390 h 41"/>
              <a:gd name="T16" fmla="*/ 298609 w 40"/>
              <a:gd name="T17" fmla="*/ 131646 h 41"/>
              <a:gd name="T18" fmla="*/ 298609 w 40"/>
              <a:gd name="T19" fmla="*/ 131646 h 41"/>
              <a:gd name="T20" fmla="*/ 298609 w 40"/>
              <a:gd name="T21" fmla="*/ 100671 h 41"/>
              <a:gd name="T22" fmla="*/ 314325 w 40"/>
              <a:gd name="T23" fmla="*/ 85183 h 41"/>
              <a:gd name="T24" fmla="*/ 290751 w 40"/>
              <a:gd name="T25" fmla="*/ 77439 h 41"/>
              <a:gd name="T26" fmla="*/ 275034 w 40"/>
              <a:gd name="T27" fmla="*/ 69695 h 41"/>
              <a:gd name="T28" fmla="*/ 251460 w 40"/>
              <a:gd name="T29" fmla="*/ 61951 h 41"/>
              <a:gd name="T30" fmla="*/ 243602 w 40"/>
              <a:gd name="T31" fmla="*/ 54207 h 41"/>
              <a:gd name="T32" fmla="*/ 227886 w 40"/>
              <a:gd name="T33" fmla="*/ 46463 h 41"/>
              <a:gd name="T34" fmla="*/ 212169 w 40"/>
              <a:gd name="T35" fmla="*/ 38720 h 41"/>
              <a:gd name="T36" fmla="*/ 204311 w 40"/>
              <a:gd name="T37" fmla="*/ 23232 h 41"/>
              <a:gd name="T38" fmla="*/ 188595 w 40"/>
              <a:gd name="T39" fmla="*/ 15488 h 41"/>
              <a:gd name="T40" fmla="*/ 180737 w 40"/>
              <a:gd name="T41" fmla="*/ 0 h 41"/>
              <a:gd name="T42" fmla="*/ 165021 w 40"/>
              <a:gd name="T43" fmla="*/ 7744 h 41"/>
              <a:gd name="T44" fmla="*/ 149304 w 40"/>
              <a:gd name="T45" fmla="*/ 38720 h 41"/>
              <a:gd name="T46" fmla="*/ 141446 w 40"/>
              <a:gd name="T47" fmla="*/ 46463 h 41"/>
              <a:gd name="T48" fmla="*/ 125730 w 40"/>
              <a:gd name="T49" fmla="*/ 69695 h 41"/>
              <a:gd name="T50" fmla="*/ 94298 w 40"/>
              <a:gd name="T51" fmla="*/ 69695 h 41"/>
              <a:gd name="T52" fmla="*/ 86439 w 40"/>
              <a:gd name="T53" fmla="*/ 61951 h 41"/>
              <a:gd name="T54" fmla="*/ 70723 w 40"/>
              <a:gd name="T55" fmla="*/ 61951 h 41"/>
              <a:gd name="T56" fmla="*/ 70723 w 40"/>
              <a:gd name="T57" fmla="*/ 77439 h 41"/>
              <a:gd name="T58" fmla="*/ 78581 w 40"/>
              <a:gd name="T59" fmla="*/ 92927 h 41"/>
              <a:gd name="T60" fmla="*/ 55007 w 40"/>
              <a:gd name="T61" fmla="*/ 92927 h 41"/>
              <a:gd name="T62" fmla="*/ 47149 w 40"/>
              <a:gd name="T63" fmla="*/ 92927 h 41"/>
              <a:gd name="T64" fmla="*/ 23574 w 40"/>
              <a:gd name="T65" fmla="*/ 92927 h 41"/>
              <a:gd name="T66" fmla="*/ 0 w 40"/>
              <a:gd name="T67" fmla="*/ 100671 h 41"/>
              <a:gd name="T68" fmla="*/ 0 w 40"/>
              <a:gd name="T69" fmla="*/ 108415 h 41"/>
              <a:gd name="T70" fmla="*/ 0 w 40"/>
              <a:gd name="T71" fmla="*/ 123902 h 41"/>
              <a:gd name="T72" fmla="*/ 31433 w 40"/>
              <a:gd name="T73" fmla="*/ 139390 h 41"/>
              <a:gd name="T74" fmla="*/ 55007 w 40"/>
              <a:gd name="T75" fmla="*/ 139390 h 41"/>
              <a:gd name="T76" fmla="*/ 62865 w 40"/>
              <a:gd name="T77" fmla="*/ 147134 h 41"/>
              <a:gd name="T78" fmla="*/ 62865 w 40"/>
              <a:gd name="T79" fmla="*/ 154878 h 41"/>
              <a:gd name="T80" fmla="*/ 70723 w 40"/>
              <a:gd name="T81" fmla="*/ 170366 h 41"/>
              <a:gd name="T82" fmla="*/ 78581 w 40"/>
              <a:gd name="T83" fmla="*/ 193598 h 41"/>
              <a:gd name="T84" fmla="*/ 86439 w 40"/>
              <a:gd name="T85" fmla="*/ 201341 h 41"/>
              <a:gd name="T86" fmla="*/ 86439 w 40"/>
              <a:gd name="T87" fmla="*/ 224573 h 41"/>
              <a:gd name="T88" fmla="*/ 78581 w 40"/>
              <a:gd name="T89" fmla="*/ 286524 h 41"/>
              <a:gd name="T90" fmla="*/ 78581 w 40"/>
              <a:gd name="T91" fmla="*/ 286524 h 41"/>
              <a:gd name="T92" fmla="*/ 86439 w 40"/>
              <a:gd name="T93" fmla="*/ 302012 h 41"/>
              <a:gd name="T94" fmla="*/ 94298 w 40"/>
              <a:gd name="T95" fmla="*/ 302012 h 41"/>
              <a:gd name="T96" fmla="*/ 110014 w 40"/>
              <a:gd name="T97" fmla="*/ 302012 h 41"/>
              <a:gd name="T98" fmla="*/ 133588 w 40"/>
              <a:gd name="T99" fmla="*/ 309756 h 41"/>
              <a:gd name="T100" fmla="*/ 149304 w 40"/>
              <a:gd name="T101" fmla="*/ 309756 h 41"/>
              <a:gd name="T102" fmla="*/ 172879 w 40"/>
              <a:gd name="T103" fmla="*/ 317500 h 41"/>
              <a:gd name="T104" fmla="*/ 188595 w 40"/>
              <a:gd name="T105" fmla="*/ 317500 h 41"/>
              <a:gd name="T106" fmla="*/ 196453 w 40"/>
              <a:gd name="T107" fmla="*/ 294268 h 41"/>
              <a:gd name="T108" fmla="*/ 220028 w 40"/>
              <a:gd name="T109" fmla="*/ 286524 h 41"/>
              <a:gd name="T110" fmla="*/ 251460 w 40"/>
              <a:gd name="T111" fmla="*/ 294268 h 41"/>
              <a:gd name="T112" fmla="*/ 298609 w 40"/>
              <a:gd name="T113" fmla="*/ 263293 h 41"/>
              <a:gd name="T114" fmla="*/ 306467 w 40"/>
              <a:gd name="T115" fmla="*/ 263293 h 41"/>
              <a:gd name="T116" fmla="*/ 290751 w 40"/>
              <a:gd name="T117" fmla="*/ 247805 h 41"/>
              <a:gd name="T118" fmla="*/ 282893 w 40"/>
              <a:gd name="T119" fmla="*/ 224573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" name="Freeform 78"/>
          <p:cNvSpPr>
            <a:spLocks/>
          </p:cNvSpPr>
          <p:nvPr/>
        </p:nvSpPr>
        <p:spPr bwMode="auto">
          <a:xfrm>
            <a:off x="4690853" y="2372857"/>
            <a:ext cx="279612" cy="276734"/>
          </a:xfrm>
          <a:custGeom>
            <a:avLst/>
            <a:gdLst>
              <a:gd name="T0" fmla="*/ 164120 w 154"/>
              <a:gd name="T1" fmla="*/ 7628 h 154"/>
              <a:gd name="T2" fmla="*/ 133937 w 154"/>
              <a:gd name="T3" fmla="*/ 0 h 154"/>
              <a:gd name="T4" fmla="*/ 101868 w 154"/>
              <a:gd name="T5" fmla="*/ 0 h 154"/>
              <a:gd name="T6" fmla="*/ 94322 w 154"/>
              <a:gd name="T7" fmla="*/ 7628 h 154"/>
              <a:gd name="T8" fmla="*/ 86776 w 154"/>
              <a:gd name="T9" fmla="*/ 7628 h 154"/>
              <a:gd name="T10" fmla="*/ 69798 w 154"/>
              <a:gd name="T11" fmla="*/ 15256 h 154"/>
              <a:gd name="T12" fmla="*/ 47161 w 154"/>
              <a:gd name="T13" fmla="*/ 22885 h 154"/>
              <a:gd name="T14" fmla="*/ 39615 w 154"/>
              <a:gd name="T15" fmla="*/ 15256 h 154"/>
              <a:gd name="T16" fmla="*/ 15092 w 154"/>
              <a:gd name="T17" fmla="*/ 30513 h 154"/>
              <a:gd name="T18" fmla="*/ 7546 w 154"/>
              <a:gd name="T19" fmla="*/ 30513 h 154"/>
              <a:gd name="T20" fmla="*/ 7546 w 154"/>
              <a:gd name="T21" fmla="*/ 47676 h 154"/>
              <a:gd name="T22" fmla="*/ 0 w 154"/>
              <a:gd name="T23" fmla="*/ 62933 h 154"/>
              <a:gd name="T24" fmla="*/ 7546 w 154"/>
              <a:gd name="T25" fmla="*/ 85818 h 154"/>
              <a:gd name="T26" fmla="*/ 22637 w 154"/>
              <a:gd name="T27" fmla="*/ 102981 h 154"/>
              <a:gd name="T28" fmla="*/ 39615 w 154"/>
              <a:gd name="T29" fmla="*/ 85818 h 154"/>
              <a:gd name="T30" fmla="*/ 79231 w 154"/>
              <a:gd name="T31" fmla="*/ 102981 h 154"/>
              <a:gd name="T32" fmla="*/ 101868 w 154"/>
              <a:gd name="T33" fmla="*/ 148751 h 154"/>
              <a:gd name="T34" fmla="*/ 126392 w 154"/>
              <a:gd name="T35" fmla="*/ 181171 h 154"/>
              <a:gd name="T36" fmla="*/ 181098 w 154"/>
              <a:gd name="T37" fmla="*/ 213591 h 154"/>
              <a:gd name="T38" fmla="*/ 215054 w 154"/>
              <a:gd name="T39" fmla="*/ 240289 h 154"/>
              <a:gd name="T40" fmla="*/ 199963 w 154"/>
              <a:gd name="T41" fmla="*/ 293687 h 154"/>
              <a:gd name="T42" fmla="*/ 250897 w 154"/>
              <a:gd name="T43" fmla="*/ 253639 h 154"/>
              <a:gd name="T44" fmla="*/ 250897 w 154"/>
              <a:gd name="T45" fmla="*/ 228847 h 154"/>
              <a:gd name="T46" fmla="*/ 275420 w 154"/>
              <a:gd name="T47" fmla="*/ 236475 h 154"/>
              <a:gd name="T48" fmla="*/ 290512 w 154"/>
              <a:gd name="T49" fmla="*/ 236475 h 154"/>
              <a:gd name="T50" fmla="*/ 250897 w 154"/>
              <a:gd name="T51" fmla="*/ 198334 h 154"/>
              <a:gd name="T52" fmla="*/ 220714 w 154"/>
              <a:gd name="T53" fmla="*/ 173542 h 154"/>
              <a:gd name="T54" fmla="*/ 196190 w 154"/>
              <a:gd name="T55" fmla="*/ 165914 h 154"/>
              <a:gd name="T56" fmla="*/ 164120 w 154"/>
              <a:gd name="T57" fmla="*/ 110609 h 154"/>
              <a:gd name="T58" fmla="*/ 149029 w 154"/>
              <a:gd name="T59" fmla="*/ 78189 h 154"/>
              <a:gd name="T60" fmla="*/ 156575 w 154"/>
              <a:gd name="T61" fmla="*/ 47676 h 154"/>
              <a:gd name="T62" fmla="*/ 164120 w 154"/>
              <a:gd name="T63" fmla="*/ 47676 h 154"/>
              <a:gd name="T64" fmla="*/ 164120 w 154"/>
              <a:gd name="T65" fmla="*/ 30513 h 154"/>
              <a:gd name="T66" fmla="*/ 164120 w 154"/>
              <a:gd name="T67" fmla="*/ 7628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5" name="Freeform 79"/>
          <p:cNvSpPr>
            <a:spLocks/>
          </p:cNvSpPr>
          <p:nvPr/>
        </p:nvSpPr>
        <p:spPr bwMode="auto">
          <a:xfrm>
            <a:off x="4661822" y="2072188"/>
            <a:ext cx="218495" cy="285710"/>
          </a:xfrm>
          <a:custGeom>
            <a:avLst/>
            <a:gdLst>
              <a:gd name="T0" fmla="*/ 39140 w 29"/>
              <a:gd name="T1" fmla="*/ 77747 h 39"/>
              <a:gd name="T2" fmla="*/ 31312 w 29"/>
              <a:gd name="T3" fmla="*/ 93296 h 39"/>
              <a:gd name="T4" fmla="*/ 31312 w 29"/>
              <a:gd name="T5" fmla="*/ 116620 h 39"/>
              <a:gd name="T6" fmla="*/ 15656 w 29"/>
              <a:gd name="T7" fmla="*/ 132170 h 39"/>
              <a:gd name="T8" fmla="*/ 15656 w 29"/>
              <a:gd name="T9" fmla="*/ 155494 h 39"/>
              <a:gd name="T10" fmla="*/ 7828 w 29"/>
              <a:gd name="T11" fmla="*/ 171043 h 39"/>
              <a:gd name="T12" fmla="*/ 7828 w 29"/>
              <a:gd name="T13" fmla="*/ 171043 h 39"/>
              <a:gd name="T14" fmla="*/ 15656 w 29"/>
              <a:gd name="T15" fmla="*/ 186593 h 39"/>
              <a:gd name="T16" fmla="*/ 7828 w 29"/>
              <a:gd name="T17" fmla="*/ 202142 h 39"/>
              <a:gd name="T18" fmla="*/ 0 w 29"/>
              <a:gd name="T19" fmla="*/ 217691 h 39"/>
              <a:gd name="T20" fmla="*/ 23484 w 29"/>
              <a:gd name="T21" fmla="*/ 225466 h 39"/>
              <a:gd name="T22" fmla="*/ 39140 w 29"/>
              <a:gd name="T23" fmla="*/ 233241 h 39"/>
              <a:gd name="T24" fmla="*/ 62624 w 29"/>
              <a:gd name="T25" fmla="*/ 241015 h 39"/>
              <a:gd name="T26" fmla="*/ 46968 w 29"/>
              <a:gd name="T27" fmla="*/ 256565 h 39"/>
              <a:gd name="T28" fmla="*/ 46968 w 29"/>
              <a:gd name="T29" fmla="*/ 287664 h 39"/>
              <a:gd name="T30" fmla="*/ 54796 w 29"/>
              <a:gd name="T31" fmla="*/ 295438 h 39"/>
              <a:gd name="T32" fmla="*/ 78280 w 29"/>
              <a:gd name="T33" fmla="*/ 287664 h 39"/>
              <a:gd name="T34" fmla="*/ 93936 w 29"/>
              <a:gd name="T35" fmla="*/ 295438 h 39"/>
              <a:gd name="T36" fmla="*/ 101764 w 29"/>
              <a:gd name="T37" fmla="*/ 295438 h 39"/>
              <a:gd name="T38" fmla="*/ 109592 w 29"/>
              <a:gd name="T39" fmla="*/ 295438 h 39"/>
              <a:gd name="T40" fmla="*/ 125249 w 29"/>
              <a:gd name="T41" fmla="*/ 295438 h 39"/>
              <a:gd name="T42" fmla="*/ 140905 w 29"/>
              <a:gd name="T43" fmla="*/ 295438 h 39"/>
              <a:gd name="T44" fmla="*/ 172217 w 29"/>
              <a:gd name="T45" fmla="*/ 287664 h 39"/>
              <a:gd name="T46" fmla="*/ 180045 w 29"/>
              <a:gd name="T47" fmla="*/ 287664 h 39"/>
              <a:gd name="T48" fmla="*/ 187873 w 29"/>
              <a:gd name="T49" fmla="*/ 279889 h 39"/>
              <a:gd name="T50" fmla="*/ 180045 w 29"/>
              <a:gd name="T51" fmla="*/ 264340 h 39"/>
              <a:gd name="T52" fmla="*/ 195701 w 29"/>
              <a:gd name="T53" fmla="*/ 256565 h 39"/>
              <a:gd name="T54" fmla="*/ 203529 w 29"/>
              <a:gd name="T55" fmla="*/ 248790 h 39"/>
              <a:gd name="T56" fmla="*/ 203529 w 29"/>
              <a:gd name="T57" fmla="*/ 248790 h 39"/>
              <a:gd name="T58" fmla="*/ 195701 w 29"/>
              <a:gd name="T59" fmla="*/ 241015 h 39"/>
              <a:gd name="T60" fmla="*/ 180045 w 29"/>
              <a:gd name="T61" fmla="*/ 217691 h 39"/>
              <a:gd name="T62" fmla="*/ 164389 w 29"/>
              <a:gd name="T63" fmla="*/ 202142 h 39"/>
              <a:gd name="T64" fmla="*/ 156561 w 29"/>
              <a:gd name="T65" fmla="*/ 194367 h 39"/>
              <a:gd name="T66" fmla="*/ 172217 w 29"/>
              <a:gd name="T67" fmla="*/ 186593 h 39"/>
              <a:gd name="T68" fmla="*/ 187873 w 29"/>
              <a:gd name="T69" fmla="*/ 178818 h 39"/>
              <a:gd name="T70" fmla="*/ 203529 w 29"/>
              <a:gd name="T71" fmla="*/ 171043 h 39"/>
              <a:gd name="T72" fmla="*/ 211357 w 29"/>
              <a:gd name="T73" fmla="*/ 163269 h 39"/>
              <a:gd name="T74" fmla="*/ 227013 w 29"/>
              <a:gd name="T75" fmla="*/ 171043 h 39"/>
              <a:gd name="T76" fmla="*/ 227013 w 29"/>
              <a:gd name="T77" fmla="*/ 163269 h 39"/>
              <a:gd name="T78" fmla="*/ 227013 w 29"/>
              <a:gd name="T79" fmla="*/ 139944 h 39"/>
              <a:gd name="T80" fmla="*/ 219185 w 29"/>
              <a:gd name="T81" fmla="*/ 108846 h 39"/>
              <a:gd name="T82" fmla="*/ 219185 w 29"/>
              <a:gd name="T83" fmla="*/ 85522 h 39"/>
              <a:gd name="T84" fmla="*/ 219185 w 29"/>
              <a:gd name="T85" fmla="*/ 77747 h 39"/>
              <a:gd name="T86" fmla="*/ 211357 w 29"/>
              <a:gd name="T87" fmla="*/ 54423 h 39"/>
              <a:gd name="T88" fmla="*/ 211357 w 29"/>
              <a:gd name="T89" fmla="*/ 38873 h 39"/>
              <a:gd name="T90" fmla="*/ 180045 w 29"/>
              <a:gd name="T91" fmla="*/ 23324 h 39"/>
              <a:gd name="T92" fmla="*/ 148733 w 29"/>
              <a:gd name="T93" fmla="*/ 38873 h 39"/>
              <a:gd name="T94" fmla="*/ 133077 w 29"/>
              <a:gd name="T95" fmla="*/ 31099 h 39"/>
              <a:gd name="T96" fmla="*/ 133077 w 29"/>
              <a:gd name="T97" fmla="*/ 15549 h 39"/>
              <a:gd name="T98" fmla="*/ 109592 w 29"/>
              <a:gd name="T99" fmla="*/ 7775 h 39"/>
              <a:gd name="T100" fmla="*/ 109592 w 29"/>
              <a:gd name="T101" fmla="*/ 7775 h 39"/>
              <a:gd name="T102" fmla="*/ 93936 w 29"/>
              <a:gd name="T103" fmla="*/ 0 h 39"/>
              <a:gd name="T104" fmla="*/ 86108 w 29"/>
              <a:gd name="T105" fmla="*/ 7775 h 39"/>
              <a:gd name="T106" fmla="*/ 86108 w 29"/>
              <a:gd name="T107" fmla="*/ 7775 h 39"/>
              <a:gd name="T108" fmla="*/ 78280 w 29"/>
              <a:gd name="T109" fmla="*/ 38873 h 39"/>
              <a:gd name="T110" fmla="*/ 70452 w 29"/>
              <a:gd name="T111" fmla="*/ 54423 h 39"/>
              <a:gd name="T112" fmla="*/ 54796 w 29"/>
              <a:gd name="T113" fmla="*/ 54423 h 39"/>
              <a:gd name="T114" fmla="*/ 39140 w 29"/>
              <a:gd name="T115" fmla="*/ 54423 h 39"/>
              <a:gd name="T116" fmla="*/ 39140 w 29"/>
              <a:gd name="T117" fmla="*/ 62198 h 39"/>
              <a:gd name="T118" fmla="*/ 39140 w 29"/>
              <a:gd name="T119" fmla="*/ 77747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6" name="Freeform 80"/>
          <p:cNvSpPr>
            <a:spLocks/>
          </p:cNvSpPr>
          <p:nvPr/>
        </p:nvSpPr>
        <p:spPr bwMode="auto">
          <a:xfrm>
            <a:off x="4615984" y="2123048"/>
            <a:ext cx="84037" cy="109198"/>
          </a:xfrm>
          <a:custGeom>
            <a:avLst/>
            <a:gdLst>
              <a:gd name="T0" fmla="*/ 23813 w 66"/>
              <a:gd name="T1" fmla="*/ 92710 h 90"/>
              <a:gd name="T2" fmla="*/ 39688 w 66"/>
              <a:gd name="T3" fmla="*/ 100436 h 90"/>
              <a:gd name="T4" fmla="*/ 47625 w 66"/>
              <a:gd name="T5" fmla="*/ 108162 h 90"/>
              <a:gd name="T6" fmla="*/ 55563 w 66"/>
              <a:gd name="T7" fmla="*/ 115888 h 90"/>
              <a:gd name="T8" fmla="*/ 63500 w 66"/>
              <a:gd name="T9" fmla="*/ 100436 h 90"/>
              <a:gd name="T10" fmla="*/ 63500 w 66"/>
              <a:gd name="T11" fmla="*/ 77259 h 90"/>
              <a:gd name="T12" fmla="*/ 79375 w 66"/>
              <a:gd name="T13" fmla="*/ 61807 h 90"/>
              <a:gd name="T14" fmla="*/ 79375 w 66"/>
              <a:gd name="T15" fmla="*/ 38629 h 90"/>
              <a:gd name="T16" fmla="*/ 87313 w 66"/>
              <a:gd name="T17" fmla="*/ 23178 h 90"/>
              <a:gd name="T18" fmla="*/ 87313 w 66"/>
              <a:gd name="T19" fmla="*/ 7726 h 90"/>
              <a:gd name="T20" fmla="*/ 87313 w 66"/>
              <a:gd name="T21" fmla="*/ 0 h 90"/>
              <a:gd name="T22" fmla="*/ 71438 w 66"/>
              <a:gd name="T23" fmla="*/ 7726 h 90"/>
              <a:gd name="T24" fmla="*/ 47625 w 66"/>
              <a:gd name="T25" fmla="*/ 15452 h 90"/>
              <a:gd name="T26" fmla="*/ 47625 w 66"/>
              <a:gd name="T27" fmla="*/ 38629 h 90"/>
              <a:gd name="T28" fmla="*/ 31750 w 66"/>
              <a:gd name="T29" fmla="*/ 23178 h 90"/>
              <a:gd name="T30" fmla="*/ 15875 w 66"/>
              <a:gd name="T31" fmla="*/ 69533 h 90"/>
              <a:gd name="T32" fmla="*/ 0 w 66"/>
              <a:gd name="T33" fmla="*/ 84985 h 90"/>
              <a:gd name="T34" fmla="*/ 7938 w 66"/>
              <a:gd name="T35" fmla="*/ 92710 h 90"/>
              <a:gd name="T36" fmla="*/ 23813 w 66"/>
              <a:gd name="T37" fmla="*/ 92710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7" name="Freeform 81"/>
          <p:cNvSpPr>
            <a:spLocks/>
          </p:cNvSpPr>
          <p:nvPr/>
        </p:nvSpPr>
        <p:spPr bwMode="auto">
          <a:xfrm>
            <a:off x="5008664" y="2543385"/>
            <a:ext cx="151265" cy="145098"/>
          </a:xfrm>
          <a:custGeom>
            <a:avLst/>
            <a:gdLst>
              <a:gd name="T0" fmla="*/ 157162 w 120"/>
              <a:gd name="T1" fmla="*/ 7699 h 120"/>
              <a:gd name="T2" fmla="*/ 157162 w 120"/>
              <a:gd name="T3" fmla="*/ 0 h 120"/>
              <a:gd name="T4" fmla="*/ 149304 w 120"/>
              <a:gd name="T5" fmla="*/ 7699 h 120"/>
              <a:gd name="T6" fmla="*/ 125730 w 120"/>
              <a:gd name="T7" fmla="*/ 7699 h 120"/>
              <a:gd name="T8" fmla="*/ 78581 w 120"/>
              <a:gd name="T9" fmla="*/ 7699 h 120"/>
              <a:gd name="T10" fmla="*/ 78581 w 120"/>
              <a:gd name="T11" fmla="*/ 7699 h 120"/>
              <a:gd name="T12" fmla="*/ 55007 w 120"/>
              <a:gd name="T13" fmla="*/ 15399 h 120"/>
              <a:gd name="T14" fmla="*/ 23574 w 120"/>
              <a:gd name="T15" fmla="*/ 23098 h 120"/>
              <a:gd name="T16" fmla="*/ 23574 w 120"/>
              <a:gd name="T17" fmla="*/ 30797 h 120"/>
              <a:gd name="T18" fmla="*/ 15716 w 120"/>
              <a:gd name="T19" fmla="*/ 46196 h 120"/>
              <a:gd name="T20" fmla="*/ 0 w 120"/>
              <a:gd name="T21" fmla="*/ 61595 h 120"/>
              <a:gd name="T22" fmla="*/ 15716 w 120"/>
              <a:gd name="T23" fmla="*/ 84693 h 120"/>
              <a:gd name="T24" fmla="*/ 47149 w 120"/>
              <a:gd name="T25" fmla="*/ 92392 h 120"/>
              <a:gd name="T26" fmla="*/ 31432 w 120"/>
              <a:gd name="T27" fmla="*/ 107791 h 120"/>
              <a:gd name="T28" fmla="*/ 31432 w 120"/>
              <a:gd name="T29" fmla="*/ 138588 h 120"/>
              <a:gd name="T30" fmla="*/ 62865 w 120"/>
              <a:gd name="T31" fmla="*/ 153987 h 120"/>
              <a:gd name="T32" fmla="*/ 78581 w 120"/>
              <a:gd name="T33" fmla="*/ 138588 h 120"/>
              <a:gd name="T34" fmla="*/ 78581 w 120"/>
              <a:gd name="T35" fmla="*/ 123190 h 120"/>
              <a:gd name="T36" fmla="*/ 110013 w 120"/>
              <a:gd name="T37" fmla="*/ 107791 h 120"/>
              <a:gd name="T38" fmla="*/ 78581 w 120"/>
              <a:gd name="T39" fmla="*/ 76994 h 120"/>
              <a:gd name="T40" fmla="*/ 78581 w 120"/>
              <a:gd name="T41" fmla="*/ 61595 h 120"/>
              <a:gd name="T42" fmla="*/ 62865 w 120"/>
              <a:gd name="T43" fmla="*/ 38497 h 120"/>
              <a:gd name="T44" fmla="*/ 110013 w 120"/>
              <a:gd name="T45" fmla="*/ 30797 h 120"/>
              <a:gd name="T46" fmla="*/ 141446 w 120"/>
              <a:gd name="T47" fmla="*/ 23098 h 120"/>
              <a:gd name="T48" fmla="*/ 141446 w 120"/>
              <a:gd name="T49" fmla="*/ 30797 h 120"/>
              <a:gd name="T50" fmla="*/ 149304 w 120"/>
              <a:gd name="T51" fmla="*/ 23098 h 120"/>
              <a:gd name="T52" fmla="*/ 157162 w 120"/>
              <a:gd name="T53" fmla="*/ 7699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" name="Freeform 82"/>
          <p:cNvSpPr>
            <a:spLocks/>
          </p:cNvSpPr>
          <p:nvPr/>
        </p:nvSpPr>
        <p:spPr bwMode="auto">
          <a:xfrm>
            <a:off x="4640431" y="1218052"/>
            <a:ext cx="624926" cy="722501"/>
          </a:xfrm>
          <a:custGeom>
            <a:avLst/>
            <a:gdLst>
              <a:gd name="T0" fmla="*/ 187746 w 83"/>
              <a:gd name="T1" fmla="*/ 672873 h 98"/>
              <a:gd name="T2" fmla="*/ 187746 w 83"/>
              <a:gd name="T3" fmla="*/ 625928 h 98"/>
              <a:gd name="T4" fmla="*/ 187746 w 83"/>
              <a:gd name="T5" fmla="*/ 586808 h 98"/>
              <a:gd name="T6" fmla="*/ 187746 w 83"/>
              <a:gd name="T7" fmla="*/ 508567 h 98"/>
              <a:gd name="T8" fmla="*/ 203391 w 83"/>
              <a:gd name="T9" fmla="*/ 469446 h 98"/>
              <a:gd name="T10" fmla="*/ 234682 w 83"/>
              <a:gd name="T11" fmla="*/ 438150 h 98"/>
              <a:gd name="T12" fmla="*/ 242505 w 83"/>
              <a:gd name="T13" fmla="*/ 391205 h 98"/>
              <a:gd name="T14" fmla="*/ 265973 w 83"/>
              <a:gd name="T15" fmla="*/ 336436 h 98"/>
              <a:gd name="T16" fmla="*/ 297264 w 83"/>
              <a:gd name="T17" fmla="*/ 273844 h 98"/>
              <a:gd name="T18" fmla="*/ 297264 w 83"/>
              <a:gd name="T19" fmla="*/ 234723 h 98"/>
              <a:gd name="T20" fmla="*/ 328555 w 83"/>
              <a:gd name="T21" fmla="*/ 219075 h 98"/>
              <a:gd name="T22" fmla="*/ 367669 w 83"/>
              <a:gd name="T23" fmla="*/ 187778 h 98"/>
              <a:gd name="T24" fmla="*/ 383315 w 83"/>
              <a:gd name="T25" fmla="*/ 172130 h 98"/>
              <a:gd name="T26" fmla="*/ 398960 w 83"/>
              <a:gd name="T27" fmla="*/ 148658 h 98"/>
              <a:gd name="T28" fmla="*/ 414606 w 83"/>
              <a:gd name="T29" fmla="*/ 133010 h 98"/>
              <a:gd name="T30" fmla="*/ 438074 w 83"/>
              <a:gd name="T31" fmla="*/ 164306 h 98"/>
              <a:gd name="T32" fmla="*/ 485010 w 83"/>
              <a:gd name="T33" fmla="*/ 164306 h 98"/>
              <a:gd name="T34" fmla="*/ 516301 w 83"/>
              <a:gd name="T35" fmla="*/ 148658 h 98"/>
              <a:gd name="T36" fmla="*/ 547592 w 83"/>
              <a:gd name="T37" fmla="*/ 93889 h 98"/>
              <a:gd name="T38" fmla="*/ 610174 w 83"/>
              <a:gd name="T39" fmla="*/ 109537 h 98"/>
              <a:gd name="T40" fmla="*/ 602352 w 83"/>
              <a:gd name="T41" fmla="*/ 148658 h 98"/>
              <a:gd name="T42" fmla="*/ 602352 w 83"/>
              <a:gd name="T43" fmla="*/ 148658 h 98"/>
              <a:gd name="T44" fmla="*/ 633643 w 83"/>
              <a:gd name="T45" fmla="*/ 117362 h 98"/>
              <a:gd name="T46" fmla="*/ 633643 w 83"/>
              <a:gd name="T47" fmla="*/ 93889 h 98"/>
              <a:gd name="T48" fmla="*/ 649288 w 83"/>
              <a:gd name="T49" fmla="*/ 46945 h 98"/>
              <a:gd name="T50" fmla="*/ 594529 w 83"/>
              <a:gd name="T51" fmla="*/ 0 h 98"/>
              <a:gd name="T52" fmla="*/ 539770 w 83"/>
              <a:gd name="T53" fmla="*/ 15648 h 98"/>
              <a:gd name="T54" fmla="*/ 516301 w 83"/>
              <a:gd name="T55" fmla="*/ 7824 h 98"/>
              <a:gd name="T56" fmla="*/ 461542 w 83"/>
              <a:gd name="T57" fmla="*/ 39121 h 98"/>
              <a:gd name="T58" fmla="*/ 430251 w 83"/>
              <a:gd name="T59" fmla="*/ 46945 h 98"/>
              <a:gd name="T60" fmla="*/ 391137 w 83"/>
              <a:gd name="T61" fmla="*/ 62593 h 98"/>
              <a:gd name="T62" fmla="*/ 336378 w 83"/>
              <a:gd name="T63" fmla="*/ 109537 h 98"/>
              <a:gd name="T64" fmla="*/ 312910 w 83"/>
              <a:gd name="T65" fmla="*/ 172130 h 98"/>
              <a:gd name="T66" fmla="*/ 250328 w 83"/>
              <a:gd name="T67" fmla="*/ 219075 h 98"/>
              <a:gd name="T68" fmla="*/ 219037 w 83"/>
              <a:gd name="T69" fmla="*/ 297316 h 98"/>
              <a:gd name="T70" fmla="*/ 195569 w 83"/>
              <a:gd name="T71" fmla="*/ 359909 h 98"/>
              <a:gd name="T72" fmla="*/ 132987 w 83"/>
              <a:gd name="T73" fmla="*/ 469446 h 98"/>
              <a:gd name="T74" fmla="*/ 62582 w 83"/>
              <a:gd name="T75" fmla="*/ 508567 h 98"/>
              <a:gd name="T76" fmla="*/ 31291 w 83"/>
              <a:gd name="T77" fmla="*/ 555511 h 98"/>
              <a:gd name="T78" fmla="*/ 15645 w 83"/>
              <a:gd name="T79" fmla="*/ 594632 h 98"/>
              <a:gd name="T80" fmla="*/ 7823 w 83"/>
              <a:gd name="T81" fmla="*/ 657225 h 98"/>
              <a:gd name="T82" fmla="*/ 23468 w 83"/>
              <a:gd name="T83" fmla="*/ 711993 h 98"/>
              <a:gd name="T84" fmla="*/ 54759 w 83"/>
              <a:gd name="T85" fmla="*/ 766762 h 98"/>
              <a:gd name="T86" fmla="*/ 125164 w 83"/>
              <a:gd name="T87" fmla="*/ 727641 h 98"/>
              <a:gd name="T88" fmla="*/ 156455 w 83"/>
              <a:gd name="T89" fmla="*/ 719817 h 98"/>
              <a:gd name="T90" fmla="*/ 164278 w 83"/>
              <a:gd name="T91" fmla="*/ 71981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" name="Freeform 83"/>
          <p:cNvSpPr>
            <a:spLocks/>
          </p:cNvSpPr>
          <p:nvPr/>
        </p:nvSpPr>
        <p:spPr bwMode="auto">
          <a:xfrm>
            <a:off x="4790168" y="1358663"/>
            <a:ext cx="308643" cy="698567"/>
          </a:xfrm>
          <a:custGeom>
            <a:avLst/>
            <a:gdLst>
              <a:gd name="T0" fmla="*/ 320675 w 41"/>
              <a:gd name="T1" fmla="*/ 163880 h 95"/>
              <a:gd name="T2" fmla="*/ 312854 w 41"/>
              <a:gd name="T3" fmla="*/ 117057 h 95"/>
              <a:gd name="T4" fmla="*/ 297211 w 41"/>
              <a:gd name="T5" fmla="*/ 46823 h 95"/>
              <a:gd name="T6" fmla="*/ 273747 w 41"/>
              <a:gd name="T7" fmla="*/ 39019 h 95"/>
              <a:gd name="T8" fmla="*/ 242462 w 41"/>
              <a:gd name="T9" fmla="*/ 0 h 95"/>
              <a:gd name="T10" fmla="*/ 226819 w 41"/>
              <a:gd name="T11" fmla="*/ 23411 h 95"/>
              <a:gd name="T12" fmla="*/ 211176 w 41"/>
              <a:gd name="T13" fmla="*/ 39019 h 95"/>
              <a:gd name="T14" fmla="*/ 172070 w 41"/>
              <a:gd name="T15" fmla="*/ 70234 h 95"/>
              <a:gd name="T16" fmla="*/ 140784 w 41"/>
              <a:gd name="T17" fmla="*/ 85842 h 95"/>
              <a:gd name="T18" fmla="*/ 140784 w 41"/>
              <a:gd name="T19" fmla="*/ 124861 h 95"/>
              <a:gd name="T20" fmla="*/ 109499 w 41"/>
              <a:gd name="T21" fmla="*/ 187291 h 95"/>
              <a:gd name="T22" fmla="*/ 86035 w 41"/>
              <a:gd name="T23" fmla="*/ 241918 h 95"/>
              <a:gd name="T24" fmla="*/ 78213 w 41"/>
              <a:gd name="T25" fmla="*/ 288741 h 95"/>
              <a:gd name="T26" fmla="*/ 46928 w 41"/>
              <a:gd name="T27" fmla="*/ 319956 h 95"/>
              <a:gd name="T28" fmla="*/ 31285 w 41"/>
              <a:gd name="T29" fmla="*/ 358975 h 95"/>
              <a:gd name="T30" fmla="*/ 31285 w 41"/>
              <a:gd name="T31" fmla="*/ 437013 h 95"/>
              <a:gd name="T32" fmla="*/ 31285 w 41"/>
              <a:gd name="T33" fmla="*/ 476032 h 95"/>
              <a:gd name="T34" fmla="*/ 31285 w 41"/>
              <a:gd name="T35" fmla="*/ 522855 h 95"/>
              <a:gd name="T36" fmla="*/ 7821 w 41"/>
              <a:gd name="T37" fmla="*/ 569678 h 95"/>
              <a:gd name="T38" fmla="*/ 15643 w 41"/>
              <a:gd name="T39" fmla="*/ 616501 h 95"/>
              <a:gd name="T40" fmla="*/ 39107 w 41"/>
              <a:gd name="T41" fmla="*/ 686735 h 95"/>
              <a:gd name="T42" fmla="*/ 46928 w 41"/>
              <a:gd name="T43" fmla="*/ 725754 h 95"/>
              <a:gd name="T44" fmla="*/ 78213 w 41"/>
              <a:gd name="T45" fmla="*/ 733558 h 95"/>
              <a:gd name="T46" fmla="*/ 101677 w 41"/>
              <a:gd name="T47" fmla="*/ 702343 h 95"/>
              <a:gd name="T48" fmla="*/ 140784 w 41"/>
              <a:gd name="T49" fmla="*/ 671128 h 95"/>
              <a:gd name="T50" fmla="*/ 148605 w 41"/>
              <a:gd name="T51" fmla="*/ 585286 h 95"/>
              <a:gd name="T52" fmla="*/ 187712 w 41"/>
              <a:gd name="T53" fmla="*/ 569678 h 95"/>
              <a:gd name="T54" fmla="*/ 179891 w 41"/>
              <a:gd name="T55" fmla="*/ 507248 h 95"/>
              <a:gd name="T56" fmla="*/ 164248 w 41"/>
              <a:gd name="T57" fmla="*/ 437013 h 95"/>
              <a:gd name="T58" fmla="*/ 187712 w 41"/>
              <a:gd name="T59" fmla="*/ 358975 h 95"/>
              <a:gd name="T60" fmla="*/ 258104 w 41"/>
              <a:gd name="T61" fmla="*/ 312152 h 95"/>
              <a:gd name="T62" fmla="*/ 258104 w 41"/>
              <a:gd name="T63" fmla="*/ 265330 h 95"/>
              <a:gd name="T64" fmla="*/ 297211 w 41"/>
              <a:gd name="T65" fmla="*/ 210703 h 95"/>
              <a:gd name="T66" fmla="*/ 320675 w 41"/>
              <a:gd name="T67" fmla="*/ 210703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0" name="Freeform 84"/>
          <p:cNvSpPr>
            <a:spLocks/>
          </p:cNvSpPr>
          <p:nvPr/>
        </p:nvSpPr>
        <p:spPr bwMode="auto">
          <a:xfrm>
            <a:off x="5054502" y="2175403"/>
            <a:ext cx="429350" cy="270750"/>
          </a:xfrm>
          <a:custGeom>
            <a:avLst/>
            <a:gdLst>
              <a:gd name="T0" fmla="*/ 422609 w 57"/>
              <a:gd name="T1" fmla="*/ 170849 h 37"/>
              <a:gd name="T2" fmla="*/ 438261 w 57"/>
              <a:gd name="T3" fmla="*/ 163083 h 37"/>
              <a:gd name="T4" fmla="*/ 446087 w 57"/>
              <a:gd name="T5" fmla="*/ 124254 h 37"/>
              <a:gd name="T6" fmla="*/ 446087 w 57"/>
              <a:gd name="T7" fmla="*/ 108722 h 37"/>
              <a:gd name="T8" fmla="*/ 406957 w 57"/>
              <a:gd name="T9" fmla="*/ 93190 h 37"/>
              <a:gd name="T10" fmla="*/ 367826 w 57"/>
              <a:gd name="T11" fmla="*/ 69893 h 37"/>
              <a:gd name="T12" fmla="*/ 352174 w 57"/>
              <a:gd name="T13" fmla="*/ 69893 h 37"/>
              <a:gd name="T14" fmla="*/ 328696 w 57"/>
              <a:gd name="T15" fmla="*/ 54361 h 37"/>
              <a:gd name="T16" fmla="*/ 313044 w 57"/>
              <a:gd name="T17" fmla="*/ 31063 h 37"/>
              <a:gd name="T18" fmla="*/ 258261 w 57"/>
              <a:gd name="T19" fmla="*/ 7766 h 37"/>
              <a:gd name="T20" fmla="*/ 242609 w 57"/>
              <a:gd name="T21" fmla="*/ 7766 h 37"/>
              <a:gd name="T22" fmla="*/ 242609 w 57"/>
              <a:gd name="T23" fmla="*/ 0 h 37"/>
              <a:gd name="T24" fmla="*/ 234783 w 57"/>
              <a:gd name="T25" fmla="*/ 0 h 37"/>
              <a:gd name="T26" fmla="*/ 219130 w 57"/>
              <a:gd name="T27" fmla="*/ 46595 h 37"/>
              <a:gd name="T28" fmla="*/ 187826 w 57"/>
              <a:gd name="T29" fmla="*/ 38829 h 37"/>
              <a:gd name="T30" fmla="*/ 133043 w 57"/>
              <a:gd name="T31" fmla="*/ 38829 h 37"/>
              <a:gd name="T32" fmla="*/ 86087 w 57"/>
              <a:gd name="T33" fmla="*/ 23298 h 37"/>
              <a:gd name="T34" fmla="*/ 54783 w 57"/>
              <a:gd name="T35" fmla="*/ 23298 h 37"/>
              <a:gd name="T36" fmla="*/ 39130 w 57"/>
              <a:gd name="T37" fmla="*/ 31063 h 37"/>
              <a:gd name="T38" fmla="*/ 46957 w 57"/>
              <a:gd name="T39" fmla="*/ 62127 h 37"/>
              <a:gd name="T40" fmla="*/ 31304 w 57"/>
              <a:gd name="T41" fmla="*/ 77659 h 37"/>
              <a:gd name="T42" fmla="*/ 15652 w 57"/>
              <a:gd name="T43" fmla="*/ 116488 h 37"/>
              <a:gd name="T44" fmla="*/ 0 w 57"/>
              <a:gd name="T45" fmla="*/ 116488 h 37"/>
              <a:gd name="T46" fmla="*/ 0 w 57"/>
              <a:gd name="T47" fmla="*/ 139786 h 37"/>
              <a:gd name="T48" fmla="*/ 7826 w 57"/>
              <a:gd name="T49" fmla="*/ 147551 h 37"/>
              <a:gd name="T50" fmla="*/ 15652 w 57"/>
              <a:gd name="T51" fmla="*/ 155317 h 37"/>
              <a:gd name="T52" fmla="*/ 23478 w 57"/>
              <a:gd name="T53" fmla="*/ 163083 h 37"/>
              <a:gd name="T54" fmla="*/ 93913 w 57"/>
              <a:gd name="T55" fmla="*/ 155317 h 37"/>
              <a:gd name="T56" fmla="*/ 140870 w 57"/>
              <a:gd name="T57" fmla="*/ 155317 h 37"/>
              <a:gd name="T58" fmla="*/ 187826 w 57"/>
              <a:gd name="T59" fmla="*/ 186381 h 37"/>
              <a:gd name="T60" fmla="*/ 195652 w 57"/>
              <a:gd name="T61" fmla="*/ 217444 h 37"/>
              <a:gd name="T62" fmla="*/ 172174 w 57"/>
              <a:gd name="T63" fmla="*/ 232976 h 37"/>
              <a:gd name="T64" fmla="*/ 164348 w 57"/>
              <a:gd name="T65" fmla="*/ 256274 h 37"/>
              <a:gd name="T66" fmla="*/ 187826 w 57"/>
              <a:gd name="T67" fmla="*/ 264039 h 37"/>
              <a:gd name="T68" fmla="*/ 195652 w 57"/>
              <a:gd name="T69" fmla="*/ 248508 h 37"/>
              <a:gd name="T70" fmla="*/ 234783 w 57"/>
              <a:gd name="T71" fmla="*/ 225210 h 37"/>
              <a:gd name="T72" fmla="*/ 258261 w 57"/>
              <a:gd name="T73" fmla="*/ 225210 h 37"/>
              <a:gd name="T74" fmla="*/ 281739 w 57"/>
              <a:gd name="T75" fmla="*/ 248508 h 37"/>
              <a:gd name="T76" fmla="*/ 266087 w 57"/>
              <a:gd name="T77" fmla="*/ 264039 h 37"/>
              <a:gd name="T78" fmla="*/ 289565 w 57"/>
              <a:gd name="T79" fmla="*/ 287337 h 37"/>
              <a:gd name="T80" fmla="*/ 352174 w 57"/>
              <a:gd name="T81" fmla="*/ 264039 h 37"/>
              <a:gd name="T82" fmla="*/ 320870 w 57"/>
              <a:gd name="T83" fmla="*/ 240742 h 37"/>
              <a:gd name="T84" fmla="*/ 336522 w 57"/>
              <a:gd name="T85" fmla="*/ 217444 h 37"/>
              <a:gd name="T86" fmla="*/ 391304 w 57"/>
              <a:gd name="T87" fmla="*/ 209678 h 37"/>
              <a:gd name="T88" fmla="*/ 399130 w 57"/>
              <a:gd name="T89" fmla="*/ 194147 h 37"/>
              <a:gd name="T90" fmla="*/ 422609 w 57"/>
              <a:gd name="T91" fmla="*/ 170849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" name="Freeform 85"/>
          <p:cNvSpPr>
            <a:spLocks/>
          </p:cNvSpPr>
          <p:nvPr/>
        </p:nvSpPr>
        <p:spPr bwMode="auto">
          <a:xfrm>
            <a:off x="5302028" y="2175403"/>
            <a:ext cx="53477" cy="28421"/>
          </a:xfrm>
          <a:custGeom>
            <a:avLst/>
            <a:gdLst>
              <a:gd name="T0" fmla="*/ 47625 w 42"/>
              <a:gd name="T1" fmla="*/ 30162 h 24"/>
              <a:gd name="T2" fmla="*/ 23812 w 42"/>
              <a:gd name="T3" fmla="*/ 0 h 24"/>
              <a:gd name="T4" fmla="*/ 0 w 42"/>
              <a:gd name="T5" fmla="*/ 7541 h 24"/>
              <a:gd name="T6" fmla="*/ 55562 w 42"/>
              <a:gd name="T7" fmla="*/ 30162 h 24"/>
              <a:gd name="T8" fmla="*/ 47625 w 42"/>
              <a:gd name="T9" fmla="*/ 30162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2" name="Freeform 86"/>
          <p:cNvSpPr>
            <a:spLocks/>
          </p:cNvSpPr>
          <p:nvPr/>
        </p:nvSpPr>
        <p:spPr bwMode="auto">
          <a:xfrm>
            <a:off x="5008664" y="2321998"/>
            <a:ext cx="241414" cy="152578"/>
          </a:xfrm>
          <a:custGeom>
            <a:avLst/>
            <a:gdLst>
              <a:gd name="T0" fmla="*/ 219472 w 32"/>
              <a:gd name="T1" fmla="*/ 77107 h 21"/>
              <a:gd name="T2" fmla="*/ 242987 w 32"/>
              <a:gd name="T3" fmla="*/ 61686 h 21"/>
              <a:gd name="T4" fmla="*/ 235148 w 32"/>
              <a:gd name="T5" fmla="*/ 30843 h 21"/>
              <a:gd name="T6" fmla="*/ 188119 w 32"/>
              <a:gd name="T7" fmla="*/ 0 h 21"/>
              <a:gd name="T8" fmla="*/ 141089 w 32"/>
              <a:gd name="T9" fmla="*/ 0 h 21"/>
              <a:gd name="T10" fmla="*/ 70545 w 32"/>
              <a:gd name="T11" fmla="*/ 7711 h 21"/>
              <a:gd name="T12" fmla="*/ 62706 w 32"/>
              <a:gd name="T13" fmla="*/ 0 h 21"/>
              <a:gd name="T14" fmla="*/ 39191 w 32"/>
              <a:gd name="T15" fmla="*/ 38554 h 21"/>
              <a:gd name="T16" fmla="*/ 23515 w 32"/>
              <a:gd name="T17" fmla="*/ 69396 h 21"/>
              <a:gd name="T18" fmla="*/ 0 w 32"/>
              <a:gd name="T19" fmla="*/ 77107 h 21"/>
              <a:gd name="T20" fmla="*/ 0 w 32"/>
              <a:gd name="T21" fmla="*/ 77107 h 21"/>
              <a:gd name="T22" fmla="*/ 62706 w 32"/>
              <a:gd name="T23" fmla="*/ 146504 h 21"/>
              <a:gd name="T24" fmla="*/ 78383 w 32"/>
              <a:gd name="T25" fmla="*/ 154214 h 21"/>
              <a:gd name="T26" fmla="*/ 125413 w 32"/>
              <a:gd name="T27" fmla="*/ 154214 h 21"/>
              <a:gd name="T28" fmla="*/ 164604 w 32"/>
              <a:gd name="T29" fmla="*/ 146504 h 21"/>
              <a:gd name="T30" fmla="*/ 211634 w 32"/>
              <a:gd name="T31" fmla="*/ 161925 h 21"/>
              <a:gd name="T32" fmla="*/ 219472 w 32"/>
              <a:gd name="T33" fmla="*/ 115661 h 21"/>
              <a:gd name="T34" fmla="*/ 235148 w 32"/>
              <a:gd name="T35" fmla="*/ 107950 h 21"/>
              <a:gd name="T36" fmla="*/ 211634 w 32"/>
              <a:gd name="T37" fmla="*/ 100239 h 21"/>
              <a:gd name="T38" fmla="*/ 219472 w 32"/>
              <a:gd name="T39" fmla="*/ 77107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3" name="Freeform 87"/>
          <p:cNvSpPr>
            <a:spLocks/>
          </p:cNvSpPr>
          <p:nvPr/>
        </p:nvSpPr>
        <p:spPr bwMode="auto">
          <a:xfrm>
            <a:off x="5008664" y="2396791"/>
            <a:ext cx="59589" cy="65818"/>
          </a:xfrm>
          <a:custGeom>
            <a:avLst/>
            <a:gdLst>
              <a:gd name="T0" fmla="*/ 54173 w 48"/>
              <a:gd name="T1" fmla="*/ 54328 h 54"/>
              <a:gd name="T2" fmla="*/ 61912 w 48"/>
              <a:gd name="T3" fmla="*/ 69850 h 54"/>
              <a:gd name="T4" fmla="*/ 0 w 48"/>
              <a:gd name="T5" fmla="*/ 0 h 54"/>
              <a:gd name="T6" fmla="*/ 15478 w 48"/>
              <a:gd name="T7" fmla="*/ 23283 h 54"/>
              <a:gd name="T8" fmla="*/ 54173 w 48"/>
              <a:gd name="T9" fmla="*/ 54328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4" name="Freeform 88"/>
          <p:cNvSpPr>
            <a:spLocks/>
          </p:cNvSpPr>
          <p:nvPr/>
        </p:nvSpPr>
        <p:spPr bwMode="auto">
          <a:xfrm>
            <a:off x="4813088" y="2227758"/>
            <a:ext cx="165017" cy="88256"/>
          </a:xfrm>
          <a:custGeom>
            <a:avLst/>
            <a:gdLst>
              <a:gd name="T0" fmla="*/ 77932 w 22"/>
              <a:gd name="T1" fmla="*/ 78053 h 12"/>
              <a:gd name="T2" fmla="*/ 109105 w 22"/>
              <a:gd name="T3" fmla="*/ 85858 h 12"/>
              <a:gd name="T4" fmla="*/ 116898 w 22"/>
              <a:gd name="T5" fmla="*/ 85858 h 12"/>
              <a:gd name="T6" fmla="*/ 116898 w 22"/>
              <a:gd name="T7" fmla="*/ 85858 h 12"/>
              <a:gd name="T8" fmla="*/ 116898 w 22"/>
              <a:gd name="T9" fmla="*/ 93663 h 12"/>
              <a:gd name="T10" fmla="*/ 148070 w 22"/>
              <a:gd name="T11" fmla="*/ 78053 h 12"/>
              <a:gd name="T12" fmla="*/ 155864 w 22"/>
              <a:gd name="T13" fmla="*/ 62442 h 12"/>
              <a:gd name="T14" fmla="*/ 171450 w 22"/>
              <a:gd name="T15" fmla="*/ 46832 h 12"/>
              <a:gd name="T16" fmla="*/ 132484 w 22"/>
              <a:gd name="T17" fmla="*/ 31221 h 12"/>
              <a:gd name="T18" fmla="*/ 101311 w 22"/>
              <a:gd name="T19" fmla="*/ 15611 h 12"/>
              <a:gd name="T20" fmla="*/ 70139 w 22"/>
              <a:gd name="T21" fmla="*/ 0 h 12"/>
              <a:gd name="T22" fmla="*/ 70139 w 22"/>
              <a:gd name="T23" fmla="*/ 7805 h 12"/>
              <a:gd name="T24" fmla="*/ 54552 w 22"/>
              <a:gd name="T25" fmla="*/ 0 h 12"/>
              <a:gd name="T26" fmla="*/ 46759 w 22"/>
              <a:gd name="T27" fmla="*/ 7805 h 12"/>
              <a:gd name="T28" fmla="*/ 31173 w 22"/>
              <a:gd name="T29" fmla="*/ 15611 h 12"/>
              <a:gd name="T30" fmla="*/ 15586 w 22"/>
              <a:gd name="T31" fmla="*/ 23416 h 12"/>
              <a:gd name="T32" fmla="*/ 0 w 22"/>
              <a:gd name="T33" fmla="*/ 31221 h 12"/>
              <a:gd name="T34" fmla="*/ 7793 w 22"/>
              <a:gd name="T35" fmla="*/ 39026 h 12"/>
              <a:gd name="T36" fmla="*/ 23380 w 22"/>
              <a:gd name="T37" fmla="*/ 54637 h 12"/>
              <a:gd name="T38" fmla="*/ 38966 w 22"/>
              <a:gd name="T39" fmla="*/ 78053 h 12"/>
              <a:gd name="T40" fmla="*/ 46759 w 22"/>
              <a:gd name="T41" fmla="*/ 85858 h 12"/>
              <a:gd name="T42" fmla="*/ 46759 w 22"/>
              <a:gd name="T43" fmla="*/ 85858 h 12"/>
              <a:gd name="T44" fmla="*/ 70139 w 22"/>
              <a:gd name="T45" fmla="*/ 85858 h 12"/>
              <a:gd name="T46" fmla="*/ 77932 w 22"/>
              <a:gd name="T47" fmla="*/ 78053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5" name="Freeform 89"/>
          <p:cNvSpPr>
            <a:spLocks/>
          </p:cNvSpPr>
          <p:nvPr/>
        </p:nvSpPr>
        <p:spPr bwMode="auto">
          <a:xfrm>
            <a:off x="4910876" y="2316014"/>
            <a:ext cx="157377" cy="85264"/>
          </a:xfrm>
          <a:custGeom>
            <a:avLst/>
            <a:gdLst>
              <a:gd name="T0" fmla="*/ 116794 w 21"/>
              <a:gd name="T1" fmla="*/ 0 h 12"/>
              <a:gd name="T2" fmla="*/ 101222 w 21"/>
              <a:gd name="T3" fmla="*/ 7541 h 12"/>
              <a:gd name="T4" fmla="*/ 70077 w 21"/>
              <a:gd name="T5" fmla="*/ 15081 h 12"/>
              <a:gd name="T6" fmla="*/ 46718 w 21"/>
              <a:gd name="T7" fmla="*/ 22622 h 12"/>
              <a:gd name="T8" fmla="*/ 31145 w 21"/>
              <a:gd name="T9" fmla="*/ 22622 h 12"/>
              <a:gd name="T10" fmla="*/ 23359 w 21"/>
              <a:gd name="T11" fmla="*/ 15081 h 12"/>
              <a:gd name="T12" fmla="*/ 15573 w 21"/>
              <a:gd name="T13" fmla="*/ 30162 h 12"/>
              <a:gd name="T14" fmla="*/ 7786 w 21"/>
              <a:gd name="T15" fmla="*/ 52784 h 12"/>
              <a:gd name="T16" fmla="*/ 0 w 21"/>
              <a:gd name="T17" fmla="*/ 52784 h 12"/>
              <a:gd name="T18" fmla="*/ 7786 w 21"/>
              <a:gd name="T19" fmla="*/ 67865 h 12"/>
              <a:gd name="T20" fmla="*/ 31145 w 21"/>
              <a:gd name="T21" fmla="*/ 82946 h 12"/>
              <a:gd name="T22" fmla="*/ 62290 w 21"/>
              <a:gd name="T23" fmla="*/ 90487 h 12"/>
              <a:gd name="T24" fmla="*/ 70077 w 21"/>
              <a:gd name="T25" fmla="*/ 90487 h 12"/>
              <a:gd name="T26" fmla="*/ 101222 w 21"/>
              <a:gd name="T27" fmla="*/ 82946 h 12"/>
              <a:gd name="T28" fmla="*/ 101222 w 21"/>
              <a:gd name="T29" fmla="*/ 82946 h 12"/>
              <a:gd name="T30" fmla="*/ 124581 w 21"/>
              <a:gd name="T31" fmla="*/ 75406 h 12"/>
              <a:gd name="T32" fmla="*/ 140153 w 21"/>
              <a:gd name="T33" fmla="*/ 45244 h 12"/>
              <a:gd name="T34" fmla="*/ 163512 w 21"/>
              <a:gd name="T35" fmla="*/ 7541 h 12"/>
              <a:gd name="T36" fmla="*/ 155726 w 21"/>
              <a:gd name="T37" fmla="*/ 0 h 12"/>
              <a:gd name="T38" fmla="*/ 140153 w 21"/>
              <a:gd name="T39" fmla="*/ 0 h 12"/>
              <a:gd name="T40" fmla="*/ 116794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6" name="Freeform 90"/>
          <p:cNvSpPr>
            <a:spLocks/>
          </p:cNvSpPr>
          <p:nvPr/>
        </p:nvSpPr>
        <p:spPr bwMode="auto">
          <a:xfrm>
            <a:off x="4926155" y="2271138"/>
            <a:ext cx="134458" cy="65818"/>
          </a:xfrm>
          <a:custGeom>
            <a:avLst/>
            <a:gdLst>
              <a:gd name="T0" fmla="*/ 85372 w 108"/>
              <a:gd name="T1" fmla="*/ 15522 h 54"/>
              <a:gd name="T2" fmla="*/ 54328 w 108"/>
              <a:gd name="T3" fmla="*/ 0 h 54"/>
              <a:gd name="T4" fmla="*/ 54328 w 108"/>
              <a:gd name="T5" fmla="*/ 0 h 54"/>
              <a:gd name="T6" fmla="*/ 38806 w 108"/>
              <a:gd name="T7" fmla="*/ 15522 h 54"/>
              <a:gd name="T8" fmla="*/ 31044 w 108"/>
              <a:gd name="T9" fmla="*/ 31044 h 54"/>
              <a:gd name="T10" fmla="*/ 0 w 108"/>
              <a:gd name="T11" fmla="*/ 46567 h 54"/>
              <a:gd name="T12" fmla="*/ 7761 w 108"/>
              <a:gd name="T13" fmla="*/ 62089 h 54"/>
              <a:gd name="T14" fmla="*/ 7761 w 108"/>
              <a:gd name="T15" fmla="*/ 62089 h 54"/>
              <a:gd name="T16" fmla="*/ 15522 w 108"/>
              <a:gd name="T17" fmla="*/ 69850 h 54"/>
              <a:gd name="T18" fmla="*/ 31044 w 108"/>
              <a:gd name="T19" fmla="*/ 69850 h 54"/>
              <a:gd name="T20" fmla="*/ 54328 w 108"/>
              <a:gd name="T21" fmla="*/ 62089 h 54"/>
              <a:gd name="T22" fmla="*/ 85372 w 108"/>
              <a:gd name="T23" fmla="*/ 54328 h 54"/>
              <a:gd name="T24" fmla="*/ 100894 w 108"/>
              <a:gd name="T25" fmla="*/ 46567 h 54"/>
              <a:gd name="T26" fmla="*/ 124178 w 108"/>
              <a:gd name="T27" fmla="*/ 46567 h 54"/>
              <a:gd name="T28" fmla="*/ 139700 w 108"/>
              <a:gd name="T29" fmla="*/ 46567 h 54"/>
              <a:gd name="T30" fmla="*/ 131939 w 108"/>
              <a:gd name="T31" fmla="*/ 38806 h 54"/>
              <a:gd name="T32" fmla="*/ 131939 w 108"/>
              <a:gd name="T33" fmla="*/ 15522 h 54"/>
              <a:gd name="T34" fmla="*/ 116417 w 108"/>
              <a:gd name="T35" fmla="*/ 15522 h 54"/>
              <a:gd name="T36" fmla="*/ 85372 w 108"/>
              <a:gd name="T37" fmla="*/ 1552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7" name="Freeform 91"/>
          <p:cNvSpPr>
            <a:spLocks/>
          </p:cNvSpPr>
          <p:nvPr/>
        </p:nvSpPr>
        <p:spPr bwMode="auto">
          <a:xfrm>
            <a:off x="5068253" y="2462609"/>
            <a:ext cx="168073" cy="140611"/>
          </a:xfrm>
          <a:custGeom>
            <a:avLst/>
            <a:gdLst>
              <a:gd name="T0" fmla="*/ 63500 w 132"/>
              <a:gd name="T1" fmla="*/ 7786 h 115"/>
              <a:gd name="T2" fmla="*/ 15875 w 132"/>
              <a:gd name="T3" fmla="*/ 7786 h 115"/>
              <a:gd name="T4" fmla="*/ 0 w 132"/>
              <a:gd name="T5" fmla="*/ 0 h 115"/>
              <a:gd name="T6" fmla="*/ 0 w 132"/>
              <a:gd name="T7" fmla="*/ 15571 h 115"/>
              <a:gd name="T8" fmla="*/ 7938 w 132"/>
              <a:gd name="T9" fmla="*/ 38928 h 115"/>
              <a:gd name="T10" fmla="*/ 0 w 132"/>
              <a:gd name="T11" fmla="*/ 62285 h 115"/>
              <a:gd name="T12" fmla="*/ 7938 w 132"/>
              <a:gd name="T13" fmla="*/ 79154 h 115"/>
              <a:gd name="T14" fmla="*/ 15875 w 132"/>
              <a:gd name="T15" fmla="*/ 94725 h 115"/>
              <a:gd name="T16" fmla="*/ 15875 w 132"/>
              <a:gd name="T17" fmla="*/ 94725 h 115"/>
              <a:gd name="T18" fmla="*/ 63500 w 132"/>
              <a:gd name="T19" fmla="*/ 94725 h 115"/>
              <a:gd name="T20" fmla="*/ 87313 w 132"/>
              <a:gd name="T21" fmla="*/ 94725 h 115"/>
              <a:gd name="T22" fmla="*/ 95250 w 132"/>
              <a:gd name="T23" fmla="*/ 86940 h 115"/>
              <a:gd name="T24" fmla="*/ 95250 w 132"/>
              <a:gd name="T25" fmla="*/ 94725 h 115"/>
              <a:gd name="T26" fmla="*/ 87313 w 132"/>
              <a:gd name="T27" fmla="*/ 110297 h 115"/>
              <a:gd name="T28" fmla="*/ 79375 w 132"/>
              <a:gd name="T29" fmla="*/ 118082 h 115"/>
              <a:gd name="T30" fmla="*/ 87313 w 132"/>
              <a:gd name="T31" fmla="*/ 149225 h 115"/>
              <a:gd name="T32" fmla="*/ 119063 w 132"/>
              <a:gd name="T33" fmla="*/ 125868 h 115"/>
              <a:gd name="T34" fmla="*/ 150813 w 132"/>
              <a:gd name="T35" fmla="*/ 125868 h 115"/>
              <a:gd name="T36" fmla="*/ 166688 w 132"/>
              <a:gd name="T37" fmla="*/ 102511 h 115"/>
              <a:gd name="T38" fmla="*/ 174625 w 132"/>
              <a:gd name="T39" fmla="*/ 102511 h 115"/>
              <a:gd name="T40" fmla="*/ 127000 w 132"/>
              <a:gd name="T41" fmla="*/ 86940 h 115"/>
              <a:gd name="T42" fmla="*/ 119063 w 132"/>
              <a:gd name="T43" fmla="*/ 46714 h 115"/>
              <a:gd name="T44" fmla="*/ 150813 w 132"/>
              <a:gd name="T45" fmla="*/ 15571 h 115"/>
              <a:gd name="T46" fmla="*/ 150813 w 132"/>
              <a:gd name="T47" fmla="*/ 15571 h 115"/>
              <a:gd name="T48" fmla="*/ 103188 w 132"/>
              <a:gd name="T49" fmla="*/ 0 h 115"/>
              <a:gd name="T50" fmla="*/ 63500 w 132"/>
              <a:gd name="T51" fmla="*/ 778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8" name="Freeform 92"/>
          <p:cNvSpPr>
            <a:spLocks/>
          </p:cNvSpPr>
          <p:nvPr/>
        </p:nvSpPr>
        <p:spPr bwMode="auto">
          <a:xfrm>
            <a:off x="4962826" y="2396791"/>
            <a:ext cx="122235" cy="206429"/>
          </a:xfrm>
          <a:custGeom>
            <a:avLst/>
            <a:gdLst>
              <a:gd name="T0" fmla="*/ 71438 w 16"/>
              <a:gd name="T1" fmla="*/ 187779 h 28"/>
              <a:gd name="T2" fmla="*/ 71438 w 16"/>
              <a:gd name="T3" fmla="*/ 179954 h 28"/>
              <a:gd name="T4" fmla="*/ 103188 w 16"/>
              <a:gd name="T5" fmla="*/ 172130 h 28"/>
              <a:gd name="T6" fmla="*/ 127000 w 16"/>
              <a:gd name="T7" fmla="*/ 164306 h 28"/>
              <a:gd name="T8" fmla="*/ 119063 w 16"/>
              <a:gd name="T9" fmla="*/ 148658 h 28"/>
              <a:gd name="T10" fmla="*/ 111125 w 16"/>
              <a:gd name="T11" fmla="*/ 133010 h 28"/>
              <a:gd name="T12" fmla="*/ 119063 w 16"/>
              <a:gd name="T13" fmla="*/ 109538 h 28"/>
              <a:gd name="T14" fmla="*/ 111125 w 16"/>
              <a:gd name="T15" fmla="*/ 86065 h 28"/>
              <a:gd name="T16" fmla="*/ 111125 w 16"/>
              <a:gd name="T17" fmla="*/ 70417 h 28"/>
              <a:gd name="T18" fmla="*/ 103188 w 16"/>
              <a:gd name="T19" fmla="*/ 54769 h 28"/>
              <a:gd name="T20" fmla="*/ 63500 w 16"/>
              <a:gd name="T21" fmla="*/ 23472 h 28"/>
              <a:gd name="T22" fmla="*/ 47625 w 16"/>
              <a:gd name="T23" fmla="*/ 0 h 28"/>
              <a:gd name="T24" fmla="*/ 15875 w 16"/>
              <a:gd name="T25" fmla="*/ 7824 h 28"/>
              <a:gd name="T26" fmla="*/ 15875 w 16"/>
              <a:gd name="T27" fmla="*/ 15648 h 28"/>
              <a:gd name="T28" fmla="*/ 23813 w 16"/>
              <a:gd name="T29" fmla="*/ 31296 h 28"/>
              <a:gd name="T30" fmla="*/ 23813 w 16"/>
              <a:gd name="T31" fmla="*/ 46945 h 28"/>
              <a:gd name="T32" fmla="*/ 31750 w 16"/>
              <a:gd name="T33" fmla="*/ 70417 h 28"/>
              <a:gd name="T34" fmla="*/ 7938 w 16"/>
              <a:gd name="T35" fmla="*/ 101713 h 28"/>
              <a:gd name="T36" fmla="*/ 0 w 16"/>
              <a:gd name="T37" fmla="*/ 140834 h 28"/>
              <a:gd name="T38" fmla="*/ 31750 w 16"/>
              <a:gd name="T39" fmla="*/ 164306 h 28"/>
              <a:gd name="T40" fmla="*/ 31750 w 16"/>
              <a:gd name="T41" fmla="*/ 187779 h 28"/>
              <a:gd name="T42" fmla="*/ 47625 w 16"/>
              <a:gd name="T43" fmla="*/ 219075 h 28"/>
              <a:gd name="T44" fmla="*/ 63500 w 16"/>
              <a:gd name="T45" fmla="*/ 203427 h 28"/>
              <a:gd name="T46" fmla="*/ 71438 w 16"/>
              <a:gd name="T47" fmla="*/ 187779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9" name="Freeform 93"/>
          <p:cNvSpPr>
            <a:spLocks/>
          </p:cNvSpPr>
          <p:nvPr/>
        </p:nvSpPr>
        <p:spPr bwMode="auto">
          <a:xfrm>
            <a:off x="4849758" y="2365377"/>
            <a:ext cx="142098" cy="161553"/>
          </a:xfrm>
          <a:custGeom>
            <a:avLst/>
            <a:gdLst>
              <a:gd name="T0" fmla="*/ 147637 w 19"/>
              <a:gd name="T1" fmla="*/ 101311 h 22"/>
              <a:gd name="T2" fmla="*/ 139867 w 19"/>
              <a:gd name="T3" fmla="*/ 77932 h 22"/>
              <a:gd name="T4" fmla="*/ 139867 w 19"/>
              <a:gd name="T5" fmla="*/ 62345 h 22"/>
              <a:gd name="T6" fmla="*/ 132096 w 19"/>
              <a:gd name="T7" fmla="*/ 46759 h 22"/>
              <a:gd name="T8" fmla="*/ 132096 w 19"/>
              <a:gd name="T9" fmla="*/ 38966 h 22"/>
              <a:gd name="T10" fmla="*/ 124326 w 19"/>
              <a:gd name="T11" fmla="*/ 38966 h 22"/>
              <a:gd name="T12" fmla="*/ 93244 w 19"/>
              <a:gd name="T13" fmla="*/ 31173 h 22"/>
              <a:gd name="T14" fmla="*/ 69933 w 19"/>
              <a:gd name="T15" fmla="*/ 15586 h 22"/>
              <a:gd name="T16" fmla="*/ 62163 w 19"/>
              <a:gd name="T17" fmla="*/ 0 h 22"/>
              <a:gd name="T18" fmla="*/ 38852 w 19"/>
              <a:gd name="T19" fmla="*/ 15586 h 22"/>
              <a:gd name="T20" fmla="*/ 7770 w 19"/>
              <a:gd name="T21" fmla="*/ 15586 h 22"/>
              <a:gd name="T22" fmla="*/ 0 w 19"/>
              <a:gd name="T23" fmla="*/ 15586 h 22"/>
              <a:gd name="T24" fmla="*/ 0 w 19"/>
              <a:gd name="T25" fmla="*/ 38966 h 22"/>
              <a:gd name="T26" fmla="*/ 0 w 19"/>
              <a:gd name="T27" fmla="*/ 54552 h 22"/>
              <a:gd name="T28" fmla="*/ 15541 w 19"/>
              <a:gd name="T29" fmla="*/ 54552 h 22"/>
              <a:gd name="T30" fmla="*/ 46622 w 19"/>
              <a:gd name="T31" fmla="*/ 93518 h 22"/>
              <a:gd name="T32" fmla="*/ 62163 w 19"/>
              <a:gd name="T33" fmla="*/ 132484 h 22"/>
              <a:gd name="T34" fmla="*/ 116556 w 19"/>
              <a:gd name="T35" fmla="*/ 171450 h 22"/>
              <a:gd name="T36" fmla="*/ 124326 w 19"/>
              <a:gd name="T37" fmla="*/ 132484 h 22"/>
              <a:gd name="T38" fmla="*/ 147637 w 19"/>
              <a:gd name="T39" fmla="*/ 101311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0" name="Freeform 94"/>
          <p:cNvSpPr>
            <a:spLocks/>
          </p:cNvSpPr>
          <p:nvPr/>
        </p:nvSpPr>
        <p:spPr bwMode="auto">
          <a:xfrm>
            <a:off x="5001024" y="2057230"/>
            <a:ext cx="74869" cy="44876"/>
          </a:xfrm>
          <a:custGeom>
            <a:avLst/>
            <a:gdLst>
              <a:gd name="T0" fmla="*/ 70009 w 60"/>
              <a:gd name="T1" fmla="*/ 47625 h 36"/>
              <a:gd name="T2" fmla="*/ 77788 w 60"/>
              <a:gd name="T3" fmla="*/ 31750 h 36"/>
              <a:gd name="T4" fmla="*/ 70009 w 60"/>
              <a:gd name="T5" fmla="*/ 15875 h 36"/>
              <a:gd name="T6" fmla="*/ 54452 w 60"/>
              <a:gd name="T7" fmla="*/ 7938 h 36"/>
              <a:gd name="T8" fmla="*/ 38894 w 60"/>
              <a:gd name="T9" fmla="*/ 0 h 36"/>
              <a:gd name="T10" fmla="*/ 23336 w 60"/>
              <a:gd name="T11" fmla="*/ 0 h 36"/>
              <a:gd name="T12" fmla="*/ 7779 w 60"/>
              <a:gd name="T13" fmla="*/ 15875 h 36"/>
              <a:gd name="T14" fmla="*/ 0 w 60"/>
              <a:gd name="T15" fmla="*/ 23813 h 36"/>
              <a:gd name="T16" fmla="*/ 15558 w 60"/>
              <a:gd name="T17" fmla="*/ 39688 h 36"/>
              <a:gd name="T18" fmla="*/ 70009 w 60"/>
              <a:gd name="T19" fmla="*/ 47625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1" name="Freeform 95"/>
          <p:cNvSpPr>
            <a:spLocks/>
          </p:cNvSpPr>
          <p:nvPr/>
        </p:nvSpPr>
        <p:spPr bwMode="auto">
          <a:xfrm>
            <a:off x="4865038" y="2079668"/>
            <a:ext cx="233774" cy="204933"/>
          </a:xfrm>
          <a:custGeom>
            <a:avLst/>
            <a:gdLst>
              <a:gd name="T0" fmla="*/ 7835 w 31"/>
              <a:gd name="T1" fmla="*/ 69907 h 28"/>
              <a:gd name="T2" fmla="*/ 7835 w 31"/>
              <a:gd name="T3" fmla="*/ 77674 h 28"/>
              <a:gd name="T4" fmla="*/ 7835 w 31"/>
              <a:gd name="T5" fmla="*/ 100976 h 28"/>
              <a:gd name="T6" fmla="*/ 15670 w 31"/>
              <a:gd name="T7" fmla="*/ 132046 h 28"/>
              <a:gd name="T8" fmla="*/ 15670 w 31"/>
              <a:gd name="T9" fmla="*/ 155348 h 28"/>
              <a:gd name="T10" fmla="*/ 47010 w 31"/>
              <a:gd name="T11" fmla="*/ 170883 h 28"/>
              <a:gd name="T12" fmla="*/ 78351 w 31"/>
              <a:gd name="T13" fmla="*/ 186417 h 28"/>
              <a:gd name="T14" fmla="*/ 117526 w 31"/>
              <a:gd name="T15" fmla="*/ 201952 h 28"/>
              <a:gd name="T16" fmla="*/ 117526 w 31"/>
              <a:gd name="T17" fmla="*/ 201952 h 28"/>
              <a:gd name="T18" fmla="*/ 148866 w 31"/>
              <a:gd name="T19" fmla="*/ 217487 h 28"/>
              <a:gd name="T20" fmla="*/ 180206 w 31"/>
              <a:gd name="T21" fmla="*/ 217487 h 28"/>
              <a:gd name="T22" fmla="*/ 195877 w 31"/>
              <a:gd name="T23" fmla="*/ 217487 h 28"/>
              <a:gd name="T24" fmla="*/ 211547 w 31"/>
              <a:gd name="T25" fmla="*/ 217487 h 28"/>
              <a:gd name="T26" fmla="*/ 227217 w 31"/>
              <a:gd name="T27" fmla="*/ 178650 h 28"/>
              <a:gd name="T28" fmla="*/ 242887 w 31"/>
              <a:gd name="T29" fmla="*/ 163115 h 28"/>
              <a:gd name="T30" fmla="*/ 235052 w 31"/>
              <a:gd name="T31" fmla="*/ 132046 h 28"/>
              <a:gd name="T32" fmla="*/ 235052 w 31"/>
              <a:gd name="T33" fmla="*/ 116511 h 28"/>
              <a:gd name="T34" fmla="*/ 227217 w 31"/>
              <a:gd name="T35" fmla="*/ 93209 h 28"/>
              <a:gd name="T36" fmla="*/ 242887 w 31"/>
              <a:gd name="T37" fmla="*/ 77674 h 28"/>
              <a:gd name="T38" fmla="*/ 235052 w 31"/>
              <a:gd name="T39" fmla="*/ 46604 h 28"/>
              <a:gd name="T40" fmla="*/ 219382 w 31"/>
              <a:gd name="T41" fmla="*/ 23302 h 28"/>
              <a:gd name="T42" fmla="*/ 211547 w 31"/>
              <a:gd name="T43" fmla="*/ 23302 h 28"/>
              <a:gd name="T44" fmla="*/ 156701 w 31"/>
              <a:gd name="T45" fmla="*/ 15535 h 28"/>
              <a:gd name="T46" fmla="*/ 141031 w 31"/>
              <a:gd name="T47" fmla="*/ 0 h 28"/>
              <a:gd name="T48" fmla="*/ 141031 w 31"/>
              <a:gd name="T49" fmla="*/ 7767 h 28"/>
              <a:gd name="T50" fmla="*/ 117526 w 31"/>
              <a:gd name="T51" fmla="*/ 7767 h 28"/>
              <a:gd name="T52" fmla="*/ 109691 w 31"/>
              <a:gd name="T53" fmla="*/ 0 h 28"/>
              <a:gd name="T54" fmla="*/ 101856 w 31"/>
              <a:gd name="T55" fmla="*/ 0 h 28"/>
              <a:gd name="T56" fmla="*/ 39175 w 31"/>
              <a:gd name="T57" fmla="*/ 23302 h 28"/>
              <a:gd name="T58" fmla="*/ 7835 w 31"/>
              <a:gd name="T59" fmla="*/ 38837 h 28"/>
              <a:gd name="T60" fmla="*/ 0 w 31"/>
              <a:gd name="T61" fmla="*/ 31070 h 28"/>
              <a:gd name="T62" fmla="*/ 0 w 31"/>
              <a:gd name="T63" fmla="*/ 46604 h 28"/>
              <a:gd name="T64" fmla="*/ 7835 w 31"/>
              <a:gd name="T65" fmla="*/ 6990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2" name="Freeform 96"/>
          <p:cNvSpPr>
            <a:spLocks/>
          </p:cNvSpPr>
          <p:nvPr/>
        </p:nvSpPr>
        <p:spPr bwMode="auto">
          <a:xfrm>
            <a:off x="4675574" y="2344435"/>
            <a:ext cx="105427" cy="56843"/>
          </a:xfrm>
          <a:custGeom>
            <a:avLst/>
            <a:gdLst>
              <a:gd name="T0" fmla="*/ 86065 w 84"/>
              <a:gd name="T1" fmla="*/ 15081 h 48"/>
              <a:gd name="T2" fmla="*/ 78241 w 84"/>
              <a:gd name="T3" fmla="*/ 7541 h 48"/>
              <a:gd name="T4" fmla="*/ 62593 w 84"/>
              <a:gd name="T5" fmla="*/ 0 h 48"/>
              <a:gd name="T6" fmla="*/ 39120 w 84"/>
              <a:gd name="T7" fmla="*/ 7541 h 48"/>
              <a:gd name="T8" fmla="*/ 31296 w 84"/>
              <a:gd name="T9" fmla="*/ 0 h 48"/>
              <a:gd name="T10" fmla="*/ 31296 w 84"/>
              <a:gd name="T11" fmla="*/ 0 h 48"/>
              <a:gd name="T12" fmla="*/ 23472 w 84"/>
              <a:gd name="T13" fmla="*/ 7541 h 48"/>
              <a:gd name="T14" fmla="*/ 0 w 84"/>
              <a:gd name="T15" fmla="*/ 30163 h 48"/>
              <a:gd name="T16" fmla="*/ 0 w 84"/>
              <a:gd name="T17" fmla="*/ 45244 h 48"/>
              <a:gd name="T18" fmla="*/ 15648 w 84"/>
              <a:gd name="T19" fmla="*/ 45244 h 48"/>
              <a:gd name="T20" fmla="*/ 23472 w 84"/>
              <a:gd name="T21" fmla="*/ 60325 h 48"/>
              <a:gd name="T22" fmla="*/ 23472 w 84"/>
              <a:gd name="T23" fmla="*/ 60325 h 48"/>
              <a:gd name="T24" fmla="*/ 31296 w 84"/>
              <a:gd name="T25" fmla="*/ 60325 h 48"/>
              <a:gd name="T26" fmla="*/ 54769 w 84"/>
              <a:gd name="T27" fmla="*/ 45244 h 48"/>
              <a:gd name="T28" fmla="*/ 62593 w 84"/>
              <a:gd name="T29" fmla="*/ 52784 h 48"/>
              <a:gd name="T30" fmla="*/ 86065 w 84"/>
              <a:gd name="T31" fmla="*/ 45244 h 48"/>
              <a:gd name="T32" fmla="*/ 101713 w 84"/>
              <a:gd name="T33" fmla="*/ 37703 h 48"/>
              <a:gd name="T34" fmla="*/ 109537 w 84"/>
              <a:gd name="T35" fmla="*/ 37703 h 48"/>
              <a:gd name="T36" fmla="*/ 101713 w 84"/>
              <a:gd name="T37" fmla="*/ 30163 h 48"/>
              <a:gd name="T38" fmla="*/ 86065 w 84"/>
              <a:gd name="T39" fmla="*/ 15081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3" name="Freeform 97"/>
          <p:cNvSpPr>
            <a:spLocks/>
          </p:cNvSpPr>
          <p:nvPr/>
        </p:nvSpPr>
        <p:spPr bwMode="auto">
          <a:xfrm>
            <a:off x="4721412" y="1961495"/>
            <a:ext cx="68757" cy="118174"/>
          </a:xfrm>
          <a:custGeom>
            <a:avLst/>
            <a:gdLst>
              <a:gd name="T0" fmla="*/ 47625 w 9"/>
              <a:gd name="T1" fmla="*/ 125413 h 16"/>
              <a:gd name="T2" fmla="*/ 39687 w 9"/>
              <a:gd name="T3" fmla="*/ 101898 h 16"/>
              <a:gd name="T4" fmla="*/ 47625 w 9"/>
              <a:gd name="T5" fmla="*/ 70545 h 16"/>
              <a:gd name="T6" fmla="*/ 63500 w 9"/>
              <a:gd name="T7" fmla="*/ 70545 h 16"/>
              <a:gd name="T8" fmla="*/ 71437 w 9"/>
              <a:gd name="T9" fmla="*/ 54868 h 16"/>
              <a:gd name="T10" fmla="*/ 55562 w 9"/>
              <a:gd name="T11" fmla="*/ 47030 h 16"/>
              <a:gd name="T12" fmla="*/ 55562 w 9"/>
              <a:gd name="T13" fmla="*/ 31353 h 16"/>
              <a:gd name="T14" fmla="*/ 55562 w 9"/>
              <a:gd name="T15" fmla="*/ 0 h 16"/>
              <a:gd name="T16" fmla="*/ 31750 w 9"/>
              <a:gd name="T17" fmla="*/ 15677 h 16"/>
              <a:gd name="T18" fmla="*/ 7937 w 9"/>
              <a:gd name="T19" fmla="*/ 23515 h 16"/>
              <a:gd name="T20" fmla="*/ 0 w 9"/>
              <a:gd name="T21" fmla="*/ 54868 h 16"/>
              <a:gd name="T22" fmla="*/ 0 w 9"/>
              <a:gd name="T23" fmla="*/ 86221 h 16"/>
              <a:gd name="T24" fmla="*/ 15875 w 9"/>
              <a:gd name="T25" fmla="*/ 94060 h 16"/>
              <a:gd name="T26" fmla="*/ 23812 w 9"/>
              <a:gd name="T27" fmla="*/ 125413 h 16"/>
              <a:gd name="T28" fmla="*/ 31750 w 9"/>
              <a:gd name="T29" fmla="*/ 117575 h 16"/>
              <a:gd name="T30" fmla="*/ 47625 w 9"/>
              <a:gd name="T31" fmla="*/ 125413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4" name="Freeform 98"/>
          <p:cNvSpPr>
            <a:spLocks/>
          </p:cNvSpPr>
          <p:nvPr/>
        </p:nvSpPr>
        <p:spPr bwMode="auto">
          <a:xfrm>
            <a:off x="4593065" y="2203824"/>
            <a:ext cx="82509" cy="73298"/>
          </a:xfrm>
          <a:custGeom>
            <a:avLst/>
            <a:gdLst>
              <a:gd name="T0" fmla="*/ 23380 w 66"/>
              <a:gd name="T1" fmla="*/ 38894 h 60"/>
              <a:gd name="T2" fmla="*/ 31173 w 66"/>
              <a:gd name="T3" fmla="*/ 54452 h 60"/>
              <a:gd name="T4" fmla="*/ 46759 w 66"/>
              <a:gd name="T5" fmla="*/ 62230 h 60"/>
              <a:gd name="T6" fmla="*/ 62345 w 66"/>
              <a:gd name="T7" fmla="*/ 70009 h 60"/>
              <a:gd name="T8" fmla="*/ 70139 w 66"/>
              <a:gd name="T9" fmla="*/ 77788 h 60"/>
              <a:gd name="T10" fmla="*/ 77932 w 66"/>
              <a:gd name="T11" fmla="*/ 62230 h 60"/>
              <a:gd name="T12" fmla="*/ 85725 w 66"/>
              <a:gd name="T13" fmla="*/ 46673 h 60"/>
              <a:gd name="T14" fmla="*/ 77932 w 66"/>
              <a:gd name="T15" fmla="*/ 31115 h 60"/>
              <a:gd name="T16" fmla="*/ 77932 w 66"/>
              <a:gd name="T17" fmla="*/ 31115 h 60"/>
              <a:gd name="T18" fmla="*/ 70139 w 66"/>
              <a:gd name="T19" fmla="*/ 23336 h 60"/>
              <a:gd name="T20" fmla="*/ 62345 w 66"/>
              <a:gd name="T21" fmla="*/ 15558 h 60"/>
              <a:gd name="T22" fmla="*/ 46759 w 66"/>
              <a:gd name="T23" fmla="*/ 7779 h 60"/>
              <a:gd name="T24" fmla="*/ 31173 w 66"/>
              <a:gd name="T25" fmla="*/ 7779 h 60"/>
              <a:gd name="T26" fmla="*/ 23380 w 66"/>
              <a:gd name="T27" fmla="*/ 0 h 60"/>
              <a:gd name="T28" fmla="*/ 7793 w 66"/>
              <a:gd name="T29" fmla="*/ 7779 h 60"/>
              <a:gd name="T30" fmla="*/ 0 w 66"/>
              <a:gd name="T31" fmla="*/ 15558 h 60"/>
              <a:gd name="T32" fmla="*/ 7793 w 66"/>
              <a:gd name="T33" fmla="*/ 31115 h 60"/>
              <a:gd name="T34" fmla="*/ 23380 w 66"/>
              <a:gd name="T35" fmla="*/ 38894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5" name="Freeform 99"/>
          <p:cNvSpPr>
            <a:spLocks/>
          </p:cNvSpPr>
          <p:nvPr/>
        </p:nvSpPr>
        <p:spPr bwMode="auto">
          <a:xfrm>
            <a:off x="4531948" y="3043003"/>
            <a:ext cx="378928" cy="273742"/>
          </a:xfrm>
          <a:custGeom>
            <a:avLst/>
            <a:gdLst>
              <a:gd name="T0" fmla="*/ 86614 w 300"/>
              <a:gd name="T1" fmla="*/ 290512 h 223"/>
              <a:gd name="T2" fmla="*/ 102362 w 300"/>
              <a:gd name="T3" fmla="*/ 267063 h 223"/>
              <a:gd name="T4" fmla="*/ 133858 w 300"/>
              <a:gd name="T5" fmla="*/ 267063 h 223"/>
              <a:gd name="T6" fmla="*/ 181102 w 300"/>
              <a:gd name="T7" fmla="*/ 282696 h 223"/>
              <a:gd name="T8" fmla="*/ 212598 w 300"/>
              <a:gd name="T9" fmla="*/ 267063 h 223"/>
              <a:gd name="T10" fmla="*/ 259842 w 300"/>
              <a:gd name="T11" fmla="*/ 267063 h 223"/>
              <a:gd name="T12" fmla="*/ 299212 w 300"/>
              <a:gd name="T13" fmla="*/ 259246 h 223"/>
              <a:gd name="T14" fmla="*/ 338582 w 300"/>
              <a:gd name="T15" fmla="*/ 226678 h 223"/>
              <a:gd name="T16" fmla="*/ 377952 w 300"/>
              <a:gd name="T17" fmla="*/ 179779 h 223"/>
              <a:gd name="T18" fmla="*/ 393700 w 300"/>
              <a:gd name="T19" fmla="*/ 85981 h 223"/>
              <a:gd name="T20" fmla="*/ 377952 w 300"/>
              <a:gd name="T21" fmla="*/ 70348 h 223"/>
              <a:gd name="T22" fmla="*/ 370078 w 300"/>
              <a:gd name="T23" fmla="*/ 31266 h 223"/>
              <a:gd name="T24" fmla="*/ 370078 w 300"/>
              <a:gd name="T25" fmla="*/ 23449 h 223"/>
              <a:gd name="T26" fmla="*/ 370078 w 300"/>
              <a:gd name="T27" fmla="*/ 23449 h 223"/>
              <a:gd name="T28" fmla="*/ 354330 w 300"/>
              <a:gd name="T29" fmla="*/ 7816 h 223"/>
              <a:gd name="T30" fmla="*/ 291338 w 300"/>
              <a:gd name="T31" fmla="*/ 0 h 223"/>
              <a:gd name="T32" fmla="*/ 149606 w 300"/>
              <a:gd name="T33" fmla="*/ 93798 h 223"/>
              <a:gd name="T34" fmla="*/ 102362 w 300"/>
              <a:gd name="T35" fmla="*/ 117247 h 223"/>
              <a:gd name="T36" fmla="*/ 102362 w 300"/>
              <a:gd name="T37" fmla="*/ 117247 h 223"/>
              <a:gd name="T38" fmla="*/ 102362 w 300"/>
              <a:gd name="T39" fmla="*/ 187595 h 223"/>
              <a:gd name="T40" fmla="*/ 86614 w 300"/>
              <a:gd name="T41" fmla="*/ 211045 h 223"/>
              <a:gd name="T42" fmla="*/ 31496 w 300"/>
              <a:gd name="T43" fmla="*/ 218861 h 223"/>
              <a:gd name="T44" fmla="*/ 0 w 300"/>
              <a:gd name="T45" fmla="*/ 218861 h 223"/>
              <a:gd name="T46" fmla="*/ 15748 w 300"/>
              <a:gd name="T47" fmla="*/ 251430 h 223"/>
              <a:gd name="T48" fmla="*/ 47244 w 300"/>
              <a:gd name="T49" fmla="*/ 282696 h 223"/>
              <a:gd name="T50" fmla="*/ 62992 w 300"/>
              <a:gd name="T51" fmla="*/ 282696 h 223"/>
              <a:gd name="T52" fmla="*/ 78740 w 300"/>
              <a:gd name="T53" fmla="*/ 290512 h 223"/>
              <a:gd name="T54" fmla="*/ 86614 w 300"/>
              <a:gd name="T55" fmla="*/ 290512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6" name="Freeform 100"/>
          <p:cNvSpPr>
            <a:spLocks/>
          </p:cNvSpPr>
          <p:nvPr/>
        </p:nvSpPr>
        <p:spPr bwMode="auto">
          <a:xfrm>
            <a:off x="4531948" y="3043003"/>
            <a:ext cx="378928" cy="273742"/>
          </a:xfrm>
          <a:custGeom>
            <a:avLst/>
            <a:gdLst>
              <a:gd name="T0" fmla="*/ 86614 w 300"/>
              <a:gd name="T1" fmla="*/ 290512 h 223"/>
              <a:gd name="T2" fmla="*/ 102362 w 300"/>
              <a:gd name="T3" fmla="*/ 267063 h 223"/>
              <a:gd name="T4" fmla="*/ 133858 w 300"/>
              <a:gd name="T5" fmla="*/ 267063 h 223"/>
              <a:gd name="T6" fmla="*/ 181102 w 300"/>
              <a:gd name="T7" fmla="*/ 282696 h 223"/>
              <a:gd name="T8" fmla="*/ 212598 w 300"/>
              <a:gd name="T9" fmla="*/ 267063 h 223"/>
              <a:gd name="T10" fmla="*/ 259842 w 300"/>
              <a:gd name="T11" fmla="*/ 267063 h 223"/>
              <a:gd name="T12" fmla="*/ 299212 w 300"/>
              <a:gd name="T13" fmla="*/ 259246 h 223"/>
              <a:gd name="T14" fmla="*/ 338582 w 300"/>
              <a:gd name="T15" fmla="*/ 226678 h 223"/>
              <a:gd name="T16" fmla="*/ 377952 w 300"/>
              <a:gd name="T17" fmla="*/ 179779 h 223"/>
              <a:gd name="T18" fmla="*/ 393700 w 300"/>
              <a:gd name="T19" fmla="*/ 85981 h 223"/>
              <a:gd name="T20" fmla="*/ 377952 w 300"/>
              <a:gd name="T21" fmla="*/ 70348 h 223"/>
              <a:gd name="T22" fmla="*/ 370078 w 300"/>
              <a:gd name="T23" fmla="*/ 31266 h 223"/>
              <a:gd name="T24" fmla="*/ 370078 w 300"/>
              <a:gd name="T25" fmla="*/ 23449 h 223"/>
              <a:gd name="T26" fmla="*/ 370078 w 300"/>
              <a:gd name="T27" fmla="*/ 23449 h 223"/>
              <a:gd name="T28" fmla="*/ 354330 w 300"/>
              <a:gd name="T29" fmla="*/ 7816 h 223"/>
              <a:gd name="T30" fmla="*/ 291338 w 300"/>
              <a:gd name="T31" fmla="*/ 0 h 223"/>
              <a:gd name="T32" fmla="*/ 149606 w 300"/>
              <a:gd name="T33" fmla="*/ 93798 h 223"/>
              <a:gd name="T34" fmla="*/ 102362 w 300"/>
              <a:gd name="T35" fmla="*/ 117247 h 223"/>
              <a:gd name="T36" fmla="*/ 102362 w 300"/>
              <a:gd name="T37" fmla="*/ 117247 h 223"/>
              <a:gd name="T38" fmla="*/ 102362 w 300"/>
              <a:gd name="T39" fmla="*/ 187595 h 223"/>
              <a:gd name="T40" fmla="*/ 86614 w 300"/>
              <a:gd name="T41" fmla="*/ 211045 h 223"/>
              <a:gd name="T42" fmla="*/ 31496 w 300"/>
              <a:gd name="T43" fmla="*/ 218861 h 223"/>
              <a:gd name="T44" fmla="*/ 0 w 300"/>
              <a:gd name="T45" fmla="*/ 218861 h 223"/>
              <a:gd name="T46" fmla="*/ 15748 w 300"/>
              <a:gd name="T47" fmla="*/ 251430 h 223"/>
              <a:gd name="T48" fmla="*/ 47244 w 300"/>
              <a:gd name="T49" fmla="*/ 282696 h 223"/>
              <a:gd name="T50" fmla="*/ 62992 w 300"/>
              <a:gd name="T51" fmla="*/ 282696 h 223"/>
              <a:gd name="T52" fmla="*/ 78740 w 300"/>
              <a:gd name="T53" fmla="*/ 290512 h 223"/>
              <a:gd name="T54" fmla="*/ 86614 w 300"/>
              <a:gd name="T55" fmla="*/ 290512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7" name="Freeform 101"/>
          <p:cNvSpPr>
            <a:spLocks/>
          </p:cNvSpPr>
          <p:nvPr/>
        </p:nvSpPr>
        <p:spPr bwMode="auto">
          <a:xfrm>
            <a:off x="4238584" y="3005606"/>
            <a:ext cx="392679" cy="361999"/>
          </a:xfrm>
          <a:custGeom>
            <a:avLst/>
            <a:gdLst>
              <a:gd name="T0" fmla="*/ 188302 w 52"/>
              <a:gd name="T1" fmla="*/ 344973 h 49"/>
              <a:gd name="T2" fmla="*/ 211839 w 52"/>
              <a:gd name="T3" fmla="*/ 313612 h 49"/>
              <a:gd name="T4" fmla="*/ 251069 w 52"/>
              <a:gd name="T5" fmla="*/ 282251 h 49"/>
              <a:gd name="T6" fmla="*/ 298144 w 52"/>
              <a:gd name="T7" fmla="*/ 258730 h 49"/>
              <a:gd name="T8" fmla="*/ 305990 w 52"/>
              <a:gd name="T9" fmla="*/ 258730 h 49"/>
              <a:gd name="T10" fmla="*/ 337374 w 52"/>
              <a:gd name="T11" fmla="*/ 258730 h 49"/>
              <a:gd name="T12" fmla="*/ 392295 w 52"/>
              <a:gd name="T13" fmla="*/ 250890 h 49"/>
              <a:gd name="T14" fmla="*/ 400141 w 52"/>
              <a:gd name="T15" fmla="*/ 227369 h 49"/>
              <a:gd name="T16" fmla="*/ 407987 w 52"/>
              <a:gd name="T17" fmla="*/ 156806 h 49"/>
              <a:gd name="T18" fmla="*/ 384449 w 52"/>
              <a:gd name="T19" fmla="*/ 156806 h 49"/>
              <a:gd name="T20" fmla="*/ 368757 w 52"/>
              <a:gd name="T21" fmla="*/ 141126 h 49"/>
              <a:gd name="T22" fmla="*/ 164764 w 52"/>
              <a:gd name="T23" fmla="*/ 0 h 49"/>
              <a:gd name="T24" fmla="*/ 141226 w 52"/>
              <a:gd name="T25" fmla="*/ 0 h 49"/>
              <a:gd name="T26" fmla="*/ 164764 w 52"/>
              <a:gd name="T27" fmla="*/ 227369 h 49"/>
              <a:gd name="T28" fmla="*/ 180456 w 52"/>
              <a:gd name="T29" fmla="*/ 235209 h 49"/>
              <a:gd name="T30" fmla="*/ 156918 w 52"/>
              <a:gd name="T31" fmla="*/ 250890 h 49"/>
              <a:gd name="T32" fmla="*/ 47075 w 52"/>
              <a:gd name="T33" fmla="*/ 250890 h 49"/>
              <a:gd name="T34" fmla="*/ 39230 w 52"/>
              <a:gd name="T35" fmla="*/ 258730 h 49"/>
              <a:gd name="T36" fmla="*/ 23538 w 52"/>
              <a:gd name="T37" fmla="*/ 243049 h 49"/>
              <a:gd name="T38" fmla="*/ 0 w 52"/>
              <a:gd name="T39" fmla="*/ 266570 h 49"/>
              <a:gd name="T40" fmla="*/ 0 w 52"/>
              <a:gd name="T41" fmla="*/ 274411 h 49"/>
              <a:gd name="T42" fmla="*/ 7846 w 52"/>
              <a:gd name="T43" fmla="*/ 297932 h 49"/>
              <a:gd name="T44" fmla="*/ 23538 w 52"/>
              <a:gd name="T45" fmla="*/ 329293 h 49"/>
              <a:gd name="T46" fmla="*/ 15692 w 52"/>
              <a:gd name="T47" fmla="*/ 329293 h 49"/>
              <a:gd name="T48" fmla="*/ 15692 w 52"/>
              <a:gd name="T49" fmla="*/ 337133 h 49"/>
              <a:gd name="T50" fmla="*/ 47075 w 52"/>
              <a:gd name="T51" fmla="*/ 337133 h 49"/>
              <a:gd name="T52" fmla="*/ 78459 w 52"/>
              <a:gd name="T53" fmla="*/ 329293 h 49"/>
              <a:gd name="T54" fmla="*/ 86305 w 52"/>
              <a:gd name="T55" fmla="*/ 344973 h 49"/>
              <a:gd name="T56" fmla="*/ 101997 w 52"/>
              <a:gd name="T57" fmla="*/ 384175 h 49"/>
              <a:gd name="T58" fmla="*/ 117689 w 52"/>
              <a:gd name="T59" fmla="*/ 376335 h 49"/>
              <a:gd name="T60" fmla="*/ 133380 w 52"/>
              <a:gd name="T61" fmla="*/ 376335 h 49"/>
              <a:gd name="T62" fmla="*/ 141226 w 52"/>
              <a:gd name="T63" fmla="*/ 376335 h 49"/>
              <a:gd name="T64" fmla="*/ 156918 w 52"/>
              <a:gd name="T65" fmla="*/ 384175 h 49"/>
              <a:gd name="T66" fmla="*/ 172610 w 52"/>
              <a:gd name="T67" fmla="*/ 384175 h 49"/>
              <a:gd name="T68" fmla="*/ 180456 w 52"/>
              <a:gd name="T69" fmla="*/ 384175 h 49"/>
              <a:gd name="T70" fmla="*/ 180456 w 52"/>
              <a:gd name="T71" fmla="*/ 368494 h 49"/>
              <a:gd name="T72" fmla="*/ 188302 w 52"/>
              <a:gd name="T73" fmla="*/ 344973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8" name="Freeform 102"/>
          <p:cNvSpPr>
            <a:spLocks/>
          </p:cNvSpPr>
          <p:nvPr/>
        </p:nvSpPr>
        <p:spPr bwMode="auto">
          <a:xfrm>
            <a:off x="5515939" y="3339184"/>
            <a:ext cx="226135" cy="299172"/>
          </a:xfrm>
          <a:custGeom>
            <a:avLst/>
            <a:gdLst>
              <a:gd name="T0" fmla="*/ 93980 w 180"/>
              <a:gd name="T1" fmla="*/ 23232 h 246"/>
              <a:gd name="T2" fmla="*/ 62653 w 180"/>
              <a:gd name="T3" fmla="*/ 15488 h 246"/>
              <a:gd name="T4" fmla="*/ 62653 w 180"/>
              <a:gd name="T5" fmla="*/ 7744 h 246"/>
              <a:gd name="T6" fmla="*/ 39158 w 180"/>
              <a:gd name="T7" fmla="*/ 23232 h 246"/>
              <a:gd name="T8" fmla="*/ 54822 w 180"/>
              <a:gd name="T9" fmla="*/ 46463 h 246"/>
              <a:gd name="T10" fmla="*/ 109643 w 180"/>
              <a:gd name="T11" fmla="*/ 77439 h 246"/>
              <a:gd name="T12" fmla="*/ 164465 w 180"/>
              <a:gd name="T13" fmla="*/ 85183 h 246"/>
              <a:gd name="T14" fmla="*/ 101812 w 180"/>
              <a:gd name="T15" fmla="*/ 154878 h 246"/>
              <a:gd name="T16" fmla="*/ 46990 w 180"/>
              <a:gd name="T17" fmla="*/ 170366 h 246"/>
              <a:gd name="T18" fmla="*/ 23495 w 180"/>
              <a:gd name="T19" fmla="*/ 185854 h 246"/>
              <a:gd name="T20" fmla="*/ 31327 w 180"/>
              <a:gd name="T21" fmla="*/ 193598 h 246"/>
              <a:gd name="T22" fmla="*/ 23495 w 180"/>
              <a:gd name="T23" fmla="*/ 185854 h 246"/>
              <a:gd name="T24" fmla="*/ 23495 w 180"/>
              <a:gd name="T25" fmla="*/ 193598 h 246"/>
              <a:gd name="T26" fmla="*/ 0 w 180"/>
              <a:gd name="T27" fmla="*/ 216829 h 246"/>
              <a:gd name="T28" fmla="*/ 0 w 180"/>
              <a:gd name="T29" fmla="*/ 294268 h 246"/>
              <a:gd name="T30" fmla="*/ 15663 w 180"/>
              <a:gd name="T31" fmla="*/ 317500 h 246"/>
              <a:gd name="T32" fmla="*/ 54822 w 180"/>
              <a:gd name="T33" fmla="*/ 263293 h 246"/>
              <a:gd name="T34" fmla="*/ 117475 w 180"/>
              <a:gd name="T35" fmla="*/ 232317 h 246"/>
              <a:gd name="T36" fmla="*/ 172297 w 180"/>
              <a:gd name="T37" fmla="*/ 170366 h 246"/>
              <a:gd name="T38" fmla="*/ 219287 w 180"/>
              <a:gd name="T39" fmla="*/ 61951 h 246"/>
              <a:gd name="T40" fmla="*/ 234950 w 180"/>
              <a:gd name="T41" fmla="*/ 0 h 246"/>
              <a:gd name="T42" fmla="*/ 93980 w 180"/>
              <a:gd name="T43" fmla="*/ 23232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9" name="Freeform 103"/>
          <p:cNvSpPr>
            <a:spLocks/>
          </p:cNvSpPr>
          <p:nvPr/>
        </p:nvSpPr>
        <p:spPr bwMode="auto">
          <a:xfrm>
            <a:off x="4865038" y="3316745"/>
            <a:ext cx="30559" cy="116677"/>
          </a:xfrm>
          <a:custGeom>
            <a:avLst/>
            <a:gdLst>
              <a:gd name="T0" fmla="*/ 15875 w 24"/>
              <a:gd name="T1" fmla="*/ 0 h 96"/>
              <a:gd name="T2" fmla="*/ 15875 w 24"/>
              <a:gd name="T3" fmla="*/ 0 h 96"/>
              <a:gd name="T4" fmla="*/ 31750 w 24"/>
              <a:gd name="T5" fmla="*/ 54173 h 96"/>
              <a:gd name="T6" fmla="*/ 0 w 24"/>
              <a:gd name="T7" fmla="*/ 61913 h 96"/>
              <a:gd name="T8" fmla="*/ 0 w 24"/>
              <a:gd name="T9" fmla="*/ 85130 h 96"/>
              <a:gd name="T10" fmla="*/ 23813 w 24"/>
              <a:gd name="T11" fmla="*/ 123825 h 96"/>
              <a:gd name="T12" fmla="*/ 31750 w 24"/>
              <a:gd name="T13" fmla="*/ 123825 h 96"/>
              <a:gd name="T14" fmla="*/ 15875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0" name="Freeform 104"/>
          <p:cNvSpPr>
            <a:spLocks/>
          </p:cNvSpPr>
          <p:nvPr/>
        </p:nvSpPr>
        <p:spPr bwMode="auto">
          <a:xfrm>
            <a:off x="4865038" y="3316745"/>
            <a:ext cx="30559" cy="116677"/>
          </a:xfrm>
          <a:custGeom>
            <a:avLst/>
            <a:gdLst>
              <a:gd name="T0" fmla="*/ 15875 w 24"/>
              <a:gd name="T1" fmla="*/ 0 h 96"/>
              <a:gd name="T2" fmla="*/ 15875 w 24"/>
              <a:gd name="T3" fmla="*/ 0 h 96"/>
              <a:gd name="T4" fmla="*/ 31750 w 24"/>
              <a:gd name="T5" fmla="*/ 54173 h 96"/>
              <a:gd name="T6" fmla="*/ 0 w 24"/>
              <a:gd name="T7" fmla="*/ 61913 h 96"/>
              <a:gd name="T8" fmla="*/ 0 w 24"/>
              <a:gd name="T9" fmla="*/ 85130 h 96"/>
              <a:gd name="T10" fmla="*/ 23813 w 24"/>
              <a:gd name="T11" fmla="*/ 123825 h 96"/>
              <a:gd name="T12" fmla="*/ 31750 w 24"/>
              <a:gd name="T13" fmla="*/ 123825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1" name="Freeform 105"/>
          <p:cNvSpPr>
            <a:spLocks/>
          </p:cNvSpPr>
          <p:nvPr/>
        </p:nvSpPr>
        <p:spPr bwMode="auto">
          <a:xfrm>
            <a:off x="4849758" y="3051978"/>
            <a:ext cx="249053" cy="381444"/>
          </a:xfrm>
          <a:custGeom>
            <a:avLst/>
            <a:gdLst>
              <a:gd name="T0" fmla="*/ 47048 w 198"/>
              <a:gd name="T1" fmla="*/ 404812 h 313"/>
              <a:gd name="T2" fmla="*/ 78413 w 198"/>
              <a:gd name="T3" fmla="*/ 397052 h 313"/>
              <a:gd name="T4" fmla="*/ 125460 w 198"/>
              <a:gd name="T5" fmla="*/ 381532 h 313"/>
              <a:gd name="T6" fmla="*/ 133302 w 198"/>
              <a:gd name="T7" fmla="*/ 366012 h 313"/>
              <a:gd name="T8" fmla="*/ 172508 w 198"/>
              <a:gd name="T9" fmla="*/ 358252 h 313"/>
              <a:gd name="T10" fmla="*/ 235238 w 198"/>
              <a:gd name="T11" fmla="*/ 319452 h 313"/>
              <a:gd name="T12" fmla="*/ 235238 w 198"/>
              <a:gd name="T13" fmla="*/ 319452 h 313"/>
              <a:gd name="T14" fmla="*/ 211714 w 198"/>
              <a:gd name="T15" fmla="*/ 272892 h 313"/>
              <a:gd name="T16" fmla="*/ 219556 w 198"/>
              <a:gd name="T17" fmla="*/ 249613 h 313"/>
              <a:gd name="T18" fmla="*/ 227397 w 198"/>
              <a:gd name="T19" fmla="*/ 209519 h 313"/>
              <a:gd name="T20" fmla="*/ 250921 w 198"/>
              <a:gd name="T21" fmla="*/ 193999 h 313"/>
              <a:gd name="T22" fmla="*/ 258762 w 198"/>
              <a:gd name="T23" fmla="*/ 100880 h 313"/>
              <a:gd name="T24" fmla="*/ 70571 w 198"/>
              <a:gd name="T25" fmla="*/ 0 h 313"/>
              <a:gd name="T26" fmla="*/ 39206 w 198"/>
              <a:gd name="T27" fmla="*/ 15520 h 313"/>
              <a:gd name="T28" fmla="*/ 39206 w 198"/>
              <a:gd name="T29" fmla="*/ 23280 h 313"/>
              <a:gd name="T30" fmla="*/ 47048 w 198"/>
              <a:gd name="T31" fmla="*/ 62080 h 313"/>
              <a:gd name="T32" fmla="*/ 62730 w 198"/>
              <a:gd name="T33" fmla="*/ 77600 h 313"/>
              <a:gd name="T34" fmla="*/ 47048 w 198"/>
              <a:gd name="T35" fmla="*/ 170719 h 313"/>
              <a:gd name="T36" fmla="*/ 7841 w 198"/>
              <a:gd name="T37" fmla="*/ 217279 h 313"/>
              <a:gd name="T38" fmla="*/ 15683 w 198"/>
              <a:gd name="T39" fmla="*/ 217279 h 313"/>
              <a:gd name="T40" fmla="*/ 7841 w 198"/>
              <a:gd name="T41" fmla="*/ 217279 h 313"/>
              <a:gd name="T42" fmla="*/ 0 w 198"/>
              <a:gd name="T43" fmla="*/ 226333 h 313"/>
              <a:gd name="T44" fmla="*/ 15683 w 198"/>
              <a:gd name="T45" fmla="*/ 249613 h 313"/>
              <a:gd name="T46" fmla="*/ 39206 w 198"/>
              <a:gd name="T47" fmla="*/ 257372 h 313"/>
              <a:gd name="T48" fmla="*/ 31365 w 198"/>
              <a:gd name="T49" fmla="*/ 280652 h 313"/>
              <a:gd name="T50" fmla="*/ 47048 w 198"/>
              <a:gd name="T51" fmla="*/ 404812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2" name="Freeform 106"/>
          <p:cNvSpPr>
            <a:spLocks/>
          </p:cNvSpPr>
          <p:nvPr/>
        </p:nvSpPr>
        <p:spPr bwMode="auto">
          <a:xfrm>
            <a:off x="4849758" y="3051978"/>
            <a:ext cx="249053" cy="381444"/>
          </a:xfrm>
          <a:custGeom>
            <a:avLst/>
            <a:gdLst>
              <a:gd name="T0" fmla="*/ 47048 w 198"/>
              <a:gd name="T1" fmla="*/ 404812 h 313"/>
              <a:gd name="T2" fmla="*/ 78413 w 198"/>
              <a:gd name="T3" fmla="*/ 397052 h 313"/>
              <a:gd name="T4" fmla="*/ 125460 w 198"/>
              <a:gd name="T5" fmla="*/ 381532 h 313"/>
              <a:gd name="T6" fmla="*/ 133302 w 198"/>
              <a:gd name="T7" fmla="*/ 366012 h 313"/>
              <a:gd name="T8" fmla="*/ 172508 w 198"/>
              <a:gd name="T9" fmla="*/ 358252 h 313"/>
              <a:gd name="T10" fmla="*/ 235238 w 198"/>
              <a:gd name="T11" fmla="*/ 319452 h 313"/>
              <a:gd name="T12" fmla="*/ 235238 w 198"/>
              <a:gd name="T13" fmla="*/ 319452 h 313"/>
              <a:gd name="T14" fmla="*/ 211714 w 198"/>
              <a:gd name="T15" fmla="*/ 272892 h 313"/>
              <a:gd name="T16" fmla="*/ 219556 w 198"/>
              <a:gd name="T17" fmla="*/ 249613 h 313"/>
              <a:gd name="T18" fmla="*/ 227397 w 198"/>
              <a:gd name="T19" fmla="*/ 209519 h 313"/>
              <a:gd name="T20" fmla="*/ 250921 w 198"/>
              <a:gd name="T21" fmla="*/ 193999 h 313"/>
              <a:gd name="T22" fmla="*/ 258762 w 198"/>
              <a:gd name="T23" fmla="*/ 100880 h 313"/>
              <a:gd name="T24" fmla="*/ 70571 w 198"/>
              <a:gd name="T25" fmla="*/ 0 h 313"/>
              <a:gd name="T26" fmla="*/ 39206 w 198"/>
              <a:gd name="T27" fmla="*/ 15520 h 313"/>
              <a:gd name="T28" fmla="*/ 39206 w 198"/>
              <a:gd name="T29" fmla="*/ 23280 h 313"/>
              <a:gd name="T30" fmla="*/ 47048 w 198"/>
              <a:gd name="T31" fmla="*/ 62080 h 313"/>
              <a:gd name="T32" fmla="*/ 62730 w 198"/>
              <a:gd name="T33" fmla="*/ 77600 h 313"/>
              <a:gd name="T34" fmla="*/ 47048 w 198"/>
              <a:gd name="T35" fmla="*/ 170719 h 313"/>
              <a:gd name="T36" fmla="*/ 7841 w 198"/>
              <a:gd name="T37" fmla="*/ 217279 h 313"/>
              <a:gd name="T38" fmla="*/ 15683 w 198"/>
              <a:gd name="T39" fmla="*/ 217279 h 313"/>
              <a:gd name="T40" fmla="*/ 7841 w 198"/>
              <a:gd name="T41" fmla="*/ 217279 h 313"/>
              <a:gd name="T42" fmla="*/ 0 w 198"/>
              <a:gd name="T43" fmla="*/ 226333 h 313"/>
              <a:gd name="T44" fmla="*/ 15683 w 198"/>
              <a:gd name="T45" fmla="*/ 249613 h 313"/>
              <a:gd name="T46" fmla="*/ 39206 w 198"/>
              <a:gd name="T47" fmla="*/ 257372 h 313"/>
              <a:gd name="T48" fmla="*/ 31365 w 198"/>
              <a:gd name="T49" fmla="*/ 280652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3" name="Freeform 107"/>
          <p:cNvSpPr>
            <a:spLocks/>
          </p:cNvSpPr>
          <p:nvPr/>
        </p:nvSpPr>
        <p:spPr bwMode="auto">
          <a:xfrm>
            <a:off x="4926155" y="4131990"/>
            <a:ext cx="383512" cy="333577"/>
          </a:xfrm>
          <a:custGeom>
            <a:avLst/>
            <a:gdLst>
              <a:gd name="T0" fmla="*/ 375023 w 51"/>
              <a:gd name="T1" fmla="*/ 7867 h 45"/>
              <a:gd name="T2" fmla="*/ 367210 w 51"/>
              <a:gd name="T3" fmla="*/ 7867 h 45"/>
              <a:gd name="T4" fmla="*/ 359397 w 51"/>
              <a:gd name="T5" fmla="*/ 15734 h 45"/>
              <a:gd name="T6" fmla="*/ 367210 w 51"/>
              <a:gd name="T7" fmla="*/ 7867 h 45"/>
              <a:gd name="T8" fmla="*/ 320332 w 51"/>
              <a:gd name="T9" fmla="*/ 0 h 45"/>
              <a:gd name="T10" fmla="*/ 265641 w 51"/>
              <a:gd name="T11" fmla="*/ 39335 h 45"/>
              <a:gd name="T12" fmla="*/ 203137 w 51"/>
              <a:gd name="T13" fmla="*/ 94403 h 45"/>
              <a:gd name="T14" fmla="*/ 171886 w 51"/>
              <a:gd name="T15" fmla="*/ 94403 h 45"/>
              <a:gd name="T16" fmla="*/ 132821 w 51"/>
              <a:gd name="T17" fmla="*/ 118004 h 45"/>
              <a:gd name="T18" fmla="*/ 109382 w 51"/>
              <a:gd name="T19" fmla="*/ 118004 h 45"/>
              <a:gd name="T20" fmla="*/ 101569 w 51"/>
              <a:gd name="T21" fmla="*/ 102270 h 45"/>
              <a:gd name="T22" fmla="*/ 85943 w 51"/>
              <a:gd name="T23" fmla="*/ 70802 h 45"/>
              <a:gd name="T24" fmla="*/ 85943 w 51"/>
              <a:gd name="T25" fmla="*/ 86536 h 45"/>
              <a:gd name="T26" fmla="*/ 85943 w 51"/>
              <a:gd name="T27" fmla="*/ 70802 h 45"/>
              <a:gd name="T28" fmla="*/ 70317 w 51"/>
              <a:gd name="T29" fmla="*/ 180939 h 45"/>
              <a:gd name="T30" fmla="*/ 46878 w 51"/>
              <a:gd name="T31" fmla="*/ 188806 h 45"/>
              <a:gd name="T32" fmla="*/ 7813 w 51"/>
              <a:gd name="T33" fmla="*/ 173073 h 45"/>
              <a:gd name="T34" fmla="*/ 0 w 51"/>
              <a:gd name="T35" fmla="*/ 188806 h 45"/>
              <a:gd name="T36" fmla="*/ 15626 w 51"/>
              <a:gd name="T37" fmla="*/ 212407 h 45"/>
              <a:gd name="T38" fmla="*/ 39065 w 51"/>
              <a:gd name="T39" fmla="*/ 275343 h 45"/>
              <a:gd name="T40" fmla="*/ 39065 w 51"/>
              <a:gd name="T41" fmla="*/ 306810 h 45"/>
              <a:gd name="T42" fmla="*/ 70317 w 51"/>
              <a:gd name="T43" fmla="*/ 354012 h 45"/>
              <a:gd name="T44" fmla="*/ 132821 w 51"/>
              <a:gd name="T45" fmla="*/ 338278 h 45"/>
              <a:gd name="T46" fmla="*/ 195325 w 51"/>
              <a:gd name="T47" fmla="*/ 330411 h 45"/>
              <a:gd name="T48" fmla="*/ 250015 w 51"/>
              <a:gd name="T49" fmla="*/ 322544 h 45"/>
              <a:gd name="T50" fmla="*/ 367210 w 51"/>
              <a:gd name="T51" fmla="*/ 196673 h 45"/>
              <a:gd name="T52" fmla="*/ 398462 w 51"/>
              <a:gd name="T53" fmla="*/ 125871 h 45"/>
              <a:gd name="T54" fmla="*/ 398462 w 51"/>
              <a:gd name="T55" fmla="*/ 125871 h 45"/>
              <a:gd name="T56" fmla="*/ 382836 w 51"/>
              <a:gd name="T57" fmla="*/ 125871 h 45"/>
              <a:gd name="T58" fmla="*/ 375023 w 51"/>
              <a:gd name="T59" fmla="*/ 786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4" name="Freeform 108"/>
          <p:cNvSpPr>
            <a:spLocks/>
          </p:cNvSpPr>
          <p:nvPr/>
        </p:nvSpPr>
        <p:spPr bwMode="auto">
          <a:xfrm>
            <a:off x="5008664" y="4022792"/>
            <a:ext cx="227662" cy="221388"/>
          </a:xfrm>
          <a:custGeom>
            <a:avLst/>
            <a:gdLst>
              <a:gd name="T0" fmla="*/ 189230 w 180"/>
              <a:gd name="T1" fmla="*/ 70485 h 180"/>
              <a:gd name="T2" fmla="*/ 173460 w 180"/>
              <a:gd name="T3" fmla="*/ 70485 h 180"/>
              <a:gd name="T4" fmla="*/ 149807 w 180"/>
              <a:gd name="T5" fmla="*/ 39158 h 180"/>
              <a:gd name="T6" fmla="*/ 134038 w 180"/>
              <a:gd name="T7" fmla="*/ 7832 h 180"/>
              <a:gd name="T8" fmla="*/ 126153 w 180"/>
              <a:gd name="T9" fmla="*/ 7832 h 180"/>
              <a:gd name="T10" fmla="*/ 110384 w 180"/>
              <a:gd name="T11" fmla="*/ 15663 h 180"/>
              <a:gd name="T12" fmla="*/ 126153 w 180"/>
              <a:gd name="T13" fmla="*/ 7832 h 180"/>
              <a:gd name="T14" fmla="*/ 110384 w 180"/>
              <a:gd name="T15" fmla="*/ 0 h 180"/>
              <a:gd name="T16" fmla="*/ 86730 w 180"/>
              <a:gd name="T17" fmla="*/ 7832 h 180"/>
              <a:gd name="T18" fmla="*/ 23654 w 180"/>
              <a:gd name="T19" fmla="*/ 23495 h 180"/>
              <a:gd name="T20" fmla="*/ 15769 w 180"/>
              <a:gd name="T21" fmla="*/ 109643 h 180"/>
              <a:gd name="T22" fmla="*/ 0 w 180"/>
              <a:gd name="T23" fmla="*/ 117475 h 180"/>
              <a:gd name="T24" fmla="*/ 0 w 180"/>
              <a:gd name="T25" fmla="*/ 187960 h 180"/>
              <a:gd name="T26" fmla="*/ 15769 w 180"/>
              <a:gd name="T27" fmla="*/ 219287 h 180"/>
              <a:gd name="T28" fmla="*/ 23654 w 180"/>
              <a:gd name="T29" fmla="*/ 234950 h 180"/>
              <a:gd name="T30" fmla="*/ 47307 w 180"/>
              <a:gd name="T31" fmla="*/ 234950 h 180"/>
              <a:gd name="T32" fmla="*/ 86730 w 180"/>
              <a:gd name="T33" fmla="*/ 211455 h 180"/>
              <a:gd name="T34" fmla="*/ 118269 w 180"/>
              <a:gd name="T35" fmla="*/ 211455 h 180"/>
              <a:gd name="T36" fmla="*/ 181345 w 180"/>
              <a:gd name="T37" fmla="*/ 156633 h 180"/>
              <a:gd name="T38" fmla="*/ 236537 w 180"/>
              <a:gd name="T39" fmla="*/ 117475 h 180"/>
              <a:gd name="T40" fmla="*/ 197114 w 180"/>
              <a:gd name="T41" fmla="*/ 101812 h 180"/>
              <a:gd name="T42" fmla="*/ 189230 w 180"/>
              <a:gd name="T43" fmla="*/ 70485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5" name="Freeform 109"/>
          <p:cNvSpPr>
            <a:spLocks/>
          </p:cNvSpPr>
          <p:nvPr/>
        </p:nvSpPr>
        <p:spPr bwMode="auto">
          <a:xfrm>
            <a:off x="5242438" y="3852264"/>
            <a:ext cx="258222" cy="397899"/>
          </a:xfrm>
          <a:custGeom>
            <a:avLst/>
            <a:gdLst>
              <a:gd name="T0" fmla="*/ 173598 w 34"/>
              <a:gd name="T1" fmla="*/ 15640 h 54"/>
              <a:gd name="T2" fmla="*/ 134144 w 34"/>
              <a:gd name="T3" fmla="*/ 23460 h 54"/>
              <a:gd name="T4" fmla="*/ 134144 w 34"/>
              <a:gd name="T5" fmla="*/ 31280 h 54"/>
              <a:gd name="T6" fmla="*/ 134144 w 34"/>
              <a:gd name="T7" fmla="*/ 23460 h 54"/>
              <a:gd name="T8" fmla="*/ 126253 w 34"/>
              <a:gd name="T9" fmla="*/ 23460 h 54"/>
              <a:gd name="T10" fmla="*/ 126253 w 34"/>
              <a:gd name="T11" fmla="*/ 62559 h 54"/>
              <a:gd name="T12" fmla="*/ 149926 w 34"/>
              <a:gd name="T13" fmla="*/ 101659 h 54"/>
              <a:gd name="T14" fmla="*/ 149926 w 34"/>
              <a:gd name="T15" fmla="*/ 125119 h 54"/>
              <a:gd name="T16" fmla="*/ 126253 w 34"/>
              <a:gd name="T17" fmla="*/ 140758 h 54"/>
              <a:gd name="T18" fmla="*/ 118362 w 34"/>
              <a:gd name="T19" fmla="*/ 125119 h 54"/>
              <a:gd name="T20" fmla="*/ 102581 w 34"/>
              <a:gd name="T21" fmla="*/ 101659 h 54"/>
              <a:gd name="T22" fmla="*/ 71017 w 34"/>
              <a:gd name="T23" fmla="*/ 86019 h 54"/>
              <a:gd name="T24" fmla="*/ 0 w 34"/>
              <a:gd name="T25" fmla="*/ 117299 h 54"/>
              <a:gd name="T26" fmla="*/ 0 w 34"/>
              <a:gd name="T27" fmla="*/ 125119 h 54"/>
              <a:gd name="T28" fmla="*/ 7891 w 34"/>
              <a:gd name="T29" fmla="*/ 125119 h 54"/>
              <a:gd name="T30" fmla="*/ 15782 w 34"/>
              <a:gd name="T31" fmla="*/ 117299 h 54"/>
              <a:gd name="T32" fmla="*/ 7891 w 34"/>
              <a:gd name="T33" fmla="*/ 125119 h 54"/>
              <a:gd name="T34" fmla="*/ 71017 w 34"/>
              <a:gd name="T35" fmla="*/ 148578 h 54"/>
              <a:gd name="T36" fmla="*/ 71017 w 34"/>
              <a:gd name="T37" fmla="*/ 179858 h 54"/>
              <a:gd name="T38" fmla="*/ 71017 w 34"/>
              <a:gd name="T39" fmla="*/ 218957 h 54"/>
              <a:gd name="T40" fmla="*/ 55236 w 34"/>
              <a:gd name="T41" fmla="*/ 281517 h 54"/>
              <a:gd name="T42" fmla="*/ 39454 w 34"/>
              <a:gd name="T43" fmla="*/ 304976 h 54"/>
              <a:gd name="T44" fmla="*/ 47345 w 34"/>
              <a:gd name="T45" fmla="*/ 304976 h 54"/>
              <a:gd name="T46" fmla="*/ 55236 w 34"/>
              <a:gd name="T47" fmla="*/ 422275 h 54"/>
              <a:gd name="T48" fmla="*/ 71017 w 34"/>
              <a:gd name="T49" fmla="*/ 422275 h 54"/>
              <a:gd name="T50" fmla="*/ 71017 w 34"/>
              <a:gd name="T51" fmla="*/ 398815 h 54"/>
              <a:gd name="T52" fmla="*/ 126253 w 34"/>
              <a:gd name="T53" fmla="*/ 351896 h 54"/>
              <a:gd name="T54" fmla="*/ 142035 w 34"/>
              <a:gd name="T55" fmla="*/ 312796 h 54"/>
              <a:gd name="T56" fmla="*/ 126253 w 34"/>
              <a:gd name="T57" fmla="*/ 242417 h 54"/>
              <a:gd name="T58" fmla="*/ 165707 w 34"/>
              <a:gd name="T59" fmla="*/ 195498 h 54"/>
              <a:gd name="T60" fmla="*/ 236725 w 34"/>
              <a:gd name="T61" fmla="*/ 156398 h 54"/>
              <a:gd name="T62" fmla="*/ 260397 w 34"/>
              <a:gd name="T63" fmla="*/ 125119 h 54"/>
              <a:gd name="T64" fmla="*/ 268288 w 34"/>
              <a:gd name="T65" fmla="*/ 86019 h 54"/>
              <a:gd name="T66" fmla="*/ 260397 w 34"/>
              <a:gd name="T67" fmla="*/ 31280 h 54"/>
              <a:gd name="T68" fmla="*/ 260397 w 34"/>
              <a:gd name="T69" fmla="*/ 0 h 54"/>
              <a:gd name="T70" fmla="*/ 260397 w 34"/>
              <a:gd name="T71" fmla="*/ 0 h 54"/>
              <a:gd name="T72" fmla="*/ 236725 w 34"/>
              <a:gd name="T73" fmla="*/ 7820 h 54"/>
              <a:gd name="T74" fmla="*/ 173598 w 34"/>
              <a:gd name="T75" fmla="*/ 15640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6" name="Freeform 110"/>
          <p:cNvSpPr>
            <a:spLocks/>
          </p:cNvSpPr>
          <p:nvPr/>
        </p:nvSpPr>
        <p:spPr bwMode="auto">
          <a:xfrm>
            <a:off x="5242438" y="3624893"/>
            <a:ext cx="250582" cy="249809"/>
          </a:xfrm>
          <a:custGeom>
            <a:avLst/>
            <a:gdLst>
              <a:gd name="T0" fmla="*/ 197235 w 33"/>
              <a:gd name="T1" fmla="*/ 46785 h 34"/>
              <a:gd name="T2" fmla="*/ 110452 w 33"/>
              <a:gd name="T3" fmla="*/ 7797 h 34"/>
              <a:gd name="T4" fmla="*/ 110452 w 33"/>
              <a:gd name="T5" fmla="*/ 7797 h 34"/>
              <a:gd name="T6" fmla="*/ 110452 w 33"/>
              <a:gd name="T7" fmla="*/ 7797 h 34"/>
              <a:gd name="T8" fmla="*/ 102562 w 33"/>
              <a:gd name="T9" fmla="*/ 0 h 34"/>
              <a:gd name="T10" fmla="*/ 94673 w 33"/>
              <a:gd name="T11" fmla="*/ 15595 h 34"/>
              <a:gd name="T12" fmla="*/ 94673 w 33"/>
              <a:gd name="T13" fmla="*/ 38987 h 34"/>
              <a:gd name="T14" fmla="*/ 63115 w 33"/>
              <a:gd name="T15" fmla="*/ 38987 h 34"/>
              <a:gd name="T16" fmla="*/ 47336 w 33"/>
              <a:gd name="T17" fmla="*/ 7797 h 34"/>
              <a:gd name="T18" fmla="*/ 7889 w 33"/>
              <a:gd name="T19" fmla="*/ 7797 h 34"/>
              <a:gd name="T20" fmla="*/ 15779 w 33"/>
              <a:gd name="T21" fmla="*/ 62380 h 34"/>
              <a:gd name="T22" fmla="*/ 0 w 33"/>
              <a:gd name="T23" fmla="*/ 85772 h 34"/>
              <a:gd name="T24" fmla="*/ 15779 w 33"/>
              <a:gd name="T25" fmla="*/ 148151 h 34"/>
              <a:gd name="T26" fmla="*/ 31558 w 33"/>
              <a:gd name="T27" fmla="*/ 187139 h 34"/>
              <a:gd name="T28" fmla="*/ 71005 w 33"/>
              <a:gd name="T29" fmla="*/ 202733 h 34"/>
              <a:gd name="T30" fmla="*/ 110452 w 33"/>
              <a:gd name="T31" fmla="*/ 210531 h 34"/>
              <a:gd name="T32" fmla="*/ 118341 w 33"/>
              <a:gd name="T33" fmla="*/ 226126 h 34"/>
              <a:gd name="T34" fmla="*/ 134120 w 33"/>
              <a:gd name="T35" fmla="*/ 265113 h 34"/>
              <a:gd name="T36" fmla="*/ 173567 w 33"/>
              <a:gd name="T37" fmla="*/ 257316 h 34"/>
              <a:gd name="T38" fmla="*/ 236682 w 33"/>
              <a:gd name="T39" fmla="*/ 249518 h 34"/>
              <a:gd name="T40" fmla="*/ 260350 w 33"/>
              <a:gd name="T41" fmla="*/ 241721 h 34"/>
              <a:gd name="T42" fmla="*/ 244571 w 33"/>
              <a:gd name="T43" fmla="*/ 218328 h 34"/>
              <a:gd name="T44" fmla="*/ 236682 w 33"/>
              <a:gd name="T45" fmla="*/ 148151 h 34"/>
              <a:gd name="T46" fmla="*/ 220903 w 33"/>
              <a:gd name="T47" fmla="*/ 109164 h 34"/>
              <a:gd name="T48" fmla="*/ 236682 w 33"/>
              <a:gd name="T49" fmla="*/ 93569 h 34"/>
              <a:gd name="T50" fmla="*/ 197235 w 33"/>
              <a:gd name="T51" fmla="*/ 70177 h 34"/>
              <a:gd name="T52" fmla="*/ 197235 w 33"/>
              <a:gd name="T53" fmla="*/ 46785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7" name="Freeform 111"/>
          <p:cNvSpPr>
            <a:spLocks/>
          </p:cNvSpPr>
          <p:nvPr/>
        </p:nvSpPr>
        <p:spPr bwMode="auto">
          <a:xfrm>
            <a:off x="4819200" y="3741570"/>
            <a:ext cx="287252" cy="281222"/>
          </a:xfrm>
          <a:custGeom>
            <a:avLst/>
            <a:gdLst>
              <a:gd name="T0" fmla="*/ 31416 w 38"/>
              <a:gd name="T1" fmla="*/ 290596 h 38"/>
              <a:gd name="T2" fmla="*/ 141371 w 38"/>
              <a:gd name="T3" fmla="*/ 290596 h 38"/>
              <a:gd name="T4" fmla="*/ 157079 w 38"/>
              <a:gd name="T5" fmla="*/ 298450 h 38"/>
              <a:gd name="T6" fmla="*/ 219911 w 38"/>
              <a:gd name="T7" fmla="*/ 298450 h 38"/>
              <a:gd name="T8" fmla="*/ 267034 w 38"/>
              <a:gd name="T9" fmla="*/ 290596 h 38"/>
              <a:gd name="T10" fmla="*/ 251326 w 38"/>
              <a:gd name="T11" fmla="*/ 259180 h 38"/>
              <a:gd name="T12" fmla="*/ 251326 w 38"/>
              <a:gd name="T13" fmla="*/ 172787 h 38"/>
              <a:gd name="T14" fmla="*/ 298450 w 38"/>
              <a:gd name="T15" fmla="*/ 164933 h 38"/>
              <a:gd name="T16" fmla="*/ 298450 w 38"/>
              <a:gd name="T17" fmla="*/ 133517 h 38"/>
              <a:gd name="T18" fmla="*/ 290596 w 38"/>
              <a:gd name="T19" fmla="*/ 133517 h 38"/>
              <a:gd name="T20" fmla="*/ 298450 w 38"/>
              <a:gd name="T21" fmla="*/ 133517 h 38"/>
              <a:gd name="T22" fmla="*/ 251326 w 38"/>
              <a:gd name="T23" fmla="*/ 125663 h 38"/>
              <a:gd name="T24" fmla="*/ 235618 w 38"/>
              <a:gd name="T25" fmla="*/ 31416 h 38"/>
              <a:gd name="T26" fmla="*/ 188495 w 38"/>
              <a:gd name="T27" fmla="*/ 31416 h 38"/>
              <a:gd name="T28" fmla="*/ 164933 w 38"/>
              <a:gd name="T29" fmla="*/ 47124 h 38"/>
              <a:gd name="T30" fmla="*/ 141371 w 38"/>
              <a:gd name="T31" fmla="*/ 47124 h 38"/>
              <a:gd name="T32" fmla="*/ 94247 w 38"/>
              <a:gd name="T33" fmla="*/ 0 h 38"/>
              <a:gd name="T34" fmla="*/ 31416 w 38"/>
              <a:gd name="T35" fmla="*/ 0 h 38"/>
              <a:gd name="T36" fmla="*/ 7854 w 38"/>
              <a:gd name="T37" fmla="*/ 15708 h 38"/>
              <a:gd name="T38" fmla="*/ 23562 w 38"/>
              <a:gd name="T39" fmla="*/ 117809 h 38"/>
              <a:gd name="T40" fmla="*/ 31416 w 38"/>
              <a:gd name="T41" fmla="*/ 164933 h 38"/>
              <a:gd name="T42" fmla="*/ 0 w 38"/>
              <a:gd name="T43" fmla="*/ 219911 h 38"/>
              <a:gd name="T44" fmla="*/ 0 w 38"/>
              <a:gd name="T45" fmla="*/ 282742 h 38"/>
              <a:gd name="T46" fmla="*/ 15708 w 38"/>
              <a:gd name="T47" fmla="*/ 274888 h 38"/>
              <a:gd name="T48" fmla="*/ 31416 w 38"/>
              <a:gd name="T49" fmla="*/ 29059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8" name="Freeform 112"/>
          <p:cNvSpPr>
            <a:spLocks/>
          </p:cNvSpPr>
          <p:nvPr/>
        </p:nvSpPr>
        <p:spPr bwMode="auto">
          <a:xfrm>
            <a:off x="4819200" y="3476803"/>
            <a:ext cx="446157" cy="433800"/>
          </a:xfrm>
          <a:custGeom>
            <a:avLst/>
            <a:gdLst>
              <a:gd name="T0" fmla="*/ 164992 w 59"/>
              <a:gd name="T1" fmla="*/ 46818 h 59"/>
              <a:gd name="T2" fmla="*/ 141422 w 59"/>
              <a:gd name="T3" fmla="*/ 140453 h 59"/>
              <a:gd name="T4" fmla="*/ 117852 w 59"/>
              <a:gd name="T5" fmla="*/ 163862 h 59"/>
              <a:gd name="T6" fmla="*/ 86425 w 59"/>
              <a:gd name="T7" fmla="*/ 226286 h 59"/>
              <a:gd name="T8" fmla="*/ 54997 w 59"/>
              <a:gd name="T9" fmla="*/ 249695 h 59"/>
              <a:gd name="T10" fmla="*/ 23570 w 59"/>
              <a:gd name="T11" fmla="*/ 249695 h 59"/>
              <a:gd name="T12" fmla="*/ 0 w 59"/>
              <a:gd name="T13" fmla="*/ 273104 h 59"/>
              <a:gd name="T14" fmla="*/ 7857 w 59"/>
              <a:gd name="T15" fmla="*/ 296513 h 59"/>
              <a:gd name="T16" fmla="*/ 7857 w 59"/>
              <a:gd name="T17" fmla="*/ 296513 h 59"/>
              <a:gd name="T18" fmla="*/ 31427 w 59"/>
              <a:gd name="T19" fmla="*/ 280907 h 59"/>
              <a:gd name="T20" fmla="*/ 94281 w 59"/>
              <a:gd name="T21" fmla="*/ 280907 h 59"/>
              <a:gd name="T22" fmla="*/ 141422 w 59"/>
              <a:gd name="T23" fmla="*/ 327725 h 59"/>
              <a:gd name="T24" fmla="*/ 164992 w 59"/>
              <a:gd name="T25" fmla="*/ 327725 h 59"/>
              <a:gd name="T26" fmla="*/ 188563 w 59"/>
              <a:gd name="T27" fmla="*/ 312119 h 59"/>
              <a:gd name="T28" fmla="*/ 235703 w 59"/>
              <a:gd name="T29" fmla="*/ 312119 h 59"/>
              <a:gd name="T30" fmla="*/ 251417 w 59"/>
              <a:gd name="T31" fmla="*/ 405754 h 59"/>
              <a:gd name="T32" fmla="*/ 298558 w 59"/>
              <a:gd name="T33" fmla="*/ 413557 h 59"/>
              <a:gd name="T34" fmla="*/ 337842 w 59"/>
              <a:gd name="T35" fmla="*/ 413557 h 59"/>
              <a:gd name="T36" fmla="*/ 384982 w 59"/>
              <a:gd name="T37" fmla="*/ 436966 h 59"/>
              <a:gd name="T38" fmla="*/ 432123 w 59"/>
              <a:gd name="T39" fmla="*/ 460375 h 59"/>
              <a:gd name="T40" fmla="*/ 432123 w 59"/>
              <a:gd name="T41" fmla="*/ 444769 h 59"/>
              <a:gd name="T42" fmla="*/ 408553 w 59"/>
              <a:gd name="T43" fmla="*/ 413557 h 59"/>
              <a:gd name="T44" fmla="*/ 416409 w 59"/>
              <a:gd name="T45" fmla="*/ 390148 h 59"/>
              <a:gd name="T46" fmla="*/ 424266 w 59"/>
              <a:gd name="T47" fmla="*/ 343331 h 59"/>
              <a:gd name="T48" fmla="*/ 447836 w 59"/>
              <a:gd name="T49" fmla="*/ 335528 h 59"/>
              <a:gd name="T50" fmla="*/ 432123 w 59"/>
              <a:gd name="T51" fmla="*/ 288710 h 59"/>
              <a:gd name="T52" fmla="*/ 424266 w 59"/>
              <a:gd name="T53" fmla="*/ 241892 h 59"/>
              <a:gd name="T54" fmla="*/ 416409 w 59"/>
              <a:gd name="T55" fmla="*/ 195074 h 59"/>
              <a:gd name="T56" fmla="*/ 432123 w 59"/>
              <a:gd name="T57" fmla="*/ 140453 h 59"/>
              <a:gd name="T58" fmla="*/ 463550 w 59"/>
              <a:gd name="T59" fmla="*/ 85833 h 59"/>
              <a:gd name="T60" fmla="*/ 463550 w 59"/>
              <a:gd name="T61" fmla="*/ 78030 h 59"/>
              <a:gd name="T62" fmla="*/ 463550 w 59"/>
              <a:gd name="T63" fmla="*/ 39015 h 59"/>
              <a:gd name="T64" fmla="*/ 439980 w 59"/>
              <a:gd name="T65" fmla="*/ 23409 h 59"/>
              <a:gd name="T66" fmla="*/ 400696 w 59"/>
              <a:gd name="T67" fmla="*/ 23409 h 59"/>
              <a:gd name="T68" fmla="*/ 384982 w 59"/>
              <a:gd name="T69" fmla="*/ 0 h 59"/>
              <a:gd name="T70" fmla="*/ 322128 w 59"/>
              <a:gd name="T71" fmla="*/ 7803 h 59"/>
              <a:gd name="T72" fmla="*/ 251417 w 59"/>
              <a:gd name="T73" fmla="*/ 23409 h 59"/>
              <a:gd name="T74" fmla="*/ 212133 w 59"/>
              <a:gd name="T75" fmla="*/ 7803 h 59"/>
              <a:gd name="T76" fmla="*/ 164992 w 59"/>
              <a:gd name="T77" fmla="*/ 15606 h 59"/>
              <a:gd name="T78" fmla="*/ 164992 w 59"/>
              <a:gd name="T79" fmla="*/ 46818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9" name="Freeform 113"/>
          <p:cNvSpPr>
            <a:spLocks/>
          </p:cNvSpPr>
          <p:nvPr/>
        </p:nvSpPr>
        <p:spPr bwMode="auto">
          <a:xfrm>
            <a:off x="5317307" y="3182118"/>
            <a:ext cx="356009" cy="333578"/>
          </a:xfrm>
          <a:custGeom>
            <a:avLst/>
            <a:gdLst>
              <a:gd name="T0" fmla="*/ 173139 w 47"/>
              <a:gd name="T1" fmla="*/ 354013 h 45"/>
              <a:gd name="T2" fmla="*/ 188878 w 47"/>
              <a:gd name="T3" fmla="*/ 346146 h 45"/>
              <a:gd name="T4" fmla="*/ 212488 w 47"/>
              <a:gd name="T5" fmla="*/ 354013 h 45"/>
              <a:gd name="T6" fmla="*/ 228228 w 47"/>
              <a:gd name="T7" fmla="*/ 354013 h 45"/>
              <a:gd name="T8" fmla="*/ 251838 w 47"/>
              <a:gd name="T9" fmla="*/ 338279 h 45"/>
              <a:gd name="T10" fmla="*/ 306928 w 47"/>
              <a:gd name="T11" fmla="*/ 322545 h 45"/>
              <a:gd name="T12" fmla="*/ 369887 w 47"/>
              <a:gd name="T13" fmla="*/ 251743 h 45"/>
              <a:gd name="T14" fmla="*/ 314797 w 47"/>
              <a:gd name="T15" fmla="*/ 243876 h 45"/>
              <a:gd name="T16" fmla="*/ 259708 w 47"/>
              <a:gd name="T17" fmla="*/ 212408 h 45"/>
              <a:gd name="T18" fmla="*/ 243968 w 47"/>
              <a:gd name="T19" fmla="*/ 188807 h 45"/>
              <a:gd name="T20" fmla="*/ 267578 w 47"/>
              <a:gd name="T21" fmla="*/ 173073 h 45"/>
              <a:gd name="T22" fmla="*/ 259708 w 47"/>
              <a:gd name="T23" fmla="*/ 157339 h 45"/>
              <a:gd name="T24" fmla="*/ 196748 w 47"/>
              <a:gd name="T25" fmla="*/ 62936 h 45"/>
              <a:gd name="T26" fmla="*/ 157399 w 47"/>
              <a:gd name="T27" fmla="*/ 47202 h 45"/>
              <a:gd name="T28" fmla="*/ 133789 w 47"/>
              <a:gd name="T29" fmla="*/ 0 h 45"/>
              <a:gd name="T30" fmla="*/ 133789 w 47"/>
              <a:gd name="T31" fmla="*/ 0 h 45"/>
              <a:gd name="T32" fmla="*/ 118049 w 47"/>
              <a:gd name="T33" fmla="*/ 7867 h 45"/>
              <a:gd name="T34" fmla="*/ 94439 w 47"/>
              <a:gd name="T35" fmla="*/ 23601 h 45"/>
              <a:gd name="T36" fmla="*/ 86569 w 47"/>
              <a:gd name="T37" fmla="*/ 110137 h 45"/>
              <a:gd name="T38" fmla="*/ 62959 w 47"/>
              <a:gd name="T39" fmla="*/ 157339 h 45"/>
              <a:gd name="T40" fmla="*/ 31480 w 47"/>
              <a:gd name="T41" fmla="*/ 188807 h 45"/>
              <a:gd name="T42" fmla="*/ 23610 w 47"/>
              <a:gd name="T43" fmla="*/ 236009 h 45"/>
              <a:gd name="T44" fmla="*/ 7870 w 47"/>
              <a:gd name="T45" fmla="*/ 236009 h 45"/>
              <a:gd name="T46" fmla="*/ 0 w 47"/>
              <a:gd name="T47" fmla="*/ 259610 h 45"/>
              <a:gd name="T48" fmla="*/ 31480 w 47"/>
              <a:gd name="T49" fmla="*/ 283210 h 45"/>
              <a:gd name="T50" fmla="*/ 55090 w 47"/>
              <a:gd name="T51" fmla="*/ 306811 h 45"/>
              <a:gd name="T52" fmla="*/ 70829 w 47"/>
              <a:gd name="T53" fmla="*/ 322545 h 45"/>
              <a:gd name="T54" fmla="*/ 70829 w 47"/>
              <a:gd name="T55" fmla="*/ 330412 h 45"/>
              <a:gd name="T56" fmla="*/ 94439 w 47"/>
              <a:gd name="T57" fmla="*/ 338279 h 45"/>
              <a:gd name="T58" fmla="*/ 173139 w 47"/>
              <a:gd name="T59" fmla="*/ 354013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0" name="Freeform 114"/>
          <p:cNvSpPr>
            <a:spLocks/>
          </p:cNvSpPr>
          <p:nvPr/>
        </p:nvSpPr>
        <p:spPr bwMode="auto">
          <a:xfrm>
            <a:off x="5340225" y="3491761"/>
            <a:ext cx="197104" cy="221388"/>
          </a:xfrm>
          <a:custGeom>
            <a:avLst/>
            <a:gdLst>
              <a:gd name="T0" fmla="*/ 181159 w 26"/>
              <a:gd name="T1" fmla="*/ 54822 h 30"/>
              <a:gd name="T2" fmla="*/ 204788 w 26"/>
              <a:gd name="T3" fmla="*/ 31327 h 30"/>
              <a:gd name="T4" fmla="*/ 204788 w 26"/>
              <a:gd name="T5" fmla="*/ 23495 h 30"/>
              <a:gd name="T6" fmla="*/ 189035 w 26"/>
              <a:gd name="T7" fmla="*/ 23495 h 30"/>
              <a:gd name="T8" fmla="*/ 165406 w 26"/>
              <a:gd name="T9" fmla="*/ 15663 h 30"/>
              <a:gd name="T10" fmla="*/ 149653 w 26"/>
              <a:gd name="T11" fmla="*/ 23495 h 30"/>
              <a:gd name="T12" fmla="*/ 70888 w 26"/>
              <a:gd name="T13" fmla="*/ 7832 h 30"/>
              <a:gd name="T14" fmla="*/ 47259 w 26"/>
              <a:gd name="T15" fmla="*/ 0 h 30"/>
              <a:gd name="T16" fmla="*/ 47259 w 26"/>
              <a:gd name="T17" fmla="*/ 7832 h 30"/>
              <a:gd name="T18" fmla="*/ 23629 w 26"/>
              <a:gd name="T19" fmla="*/ 7832 h 30"/>
              <a:gd name="T20" fmla="*/ 0 w 26"/>
              <a:gd name="T21" fmla="*/ 23495 h 30"/>
              <a:gd name="T22" fmla="*/ 15753 w 26"/>
              <a:gd name="T23" fmla="*/ 39158 h 30"/>
              <a:gd name="T24" fmla="*/ 15753 w 26"/>
              <a:gd name="T25" fmla="*/ 70485 h 30"/>
              <a:gd name="T26" fmla="*/ 0 w 26"/>
              <a:gd name="T27" fmla="*/ 101812 h 30"/>
              <a:gd name="T28" fmla="*/ 7876 w 26"/>
              <a:gd name="T29" fmla="*/ 148802 h 30"/>
              <a:gd name="T30" fmla="*/ 94518 w 26"/>
              <a:gd name="T31" fmla="*/ 187960 h 30"/>
              <a:gd name="T32" fmla="*/ 94518 w 26"/>
              <a:gd name="T33" fmla="*/ 211455 h 30"/>
              <a:gd name="T34" fmla="*/ 133900 w 26"/>
              <a:gd name="T35" fmla="*/ 234950 h 30"/>
              <a:gd name="T36" fmla="*/ 141776 w 26"/>
              <a:gd name="T37" fmla="*/ 227118 h 30"/>
              <a:gd name="T38" fmla="*/ 173282 w 26"/>
              <a:gd name="T39" fmla="*/ 180128 h 30"/>
              <a:gd name="T40" fmla="*/ 196912 w 26"/>
              <a:gd name="T41" fmla="*/ 156633 h 30"/>
              <a:gd name="T42" fmla="*/ 181159 w 26"/>
              <a:gd name="T43" fmla="*/ 133138 h 30"/>
              <a:gd name="T44" fmla="*/ 181159 w 26"/>
              <a:gd name="T45" fmla="*/ 54822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1" name="Freeform 115"/>
          <p:cNvSpPr>
            <a:spLocks/>
          </p:cNvSpPr>
          <p:nvPr/>
        </p:nvSpPr>
        <p:spPr bwMode="auto">
          <a:xfrm>
            <a:off x="5127843" y="3970437"/>
            <a:ext cx="181824" cy="169032"/>
          </a:xfrm>
          <a:custGeom>
            <a:avLst/>
            <a:gdLst>
              <a:gd name="T0" fmla="*/ 70842 w 24"/>
              <a:gd name="T1" fmla="*/ 38997 h 23"/>
              <a:gd name="T2" fmla="*/ 47228 w 24"/>
              <a:gd name="T3" fmla="*/ 62395 h 23"/>
              <a:gd name="T4" fmla="*/ 15743 w 24"/>
              <a:gd name="T5" fmla="*/ 54596 h 23"/>
              <a:gd name="T6" fmla="*/ 0 w 24"/>
              <a:gd name="T7" fmla="*/ 62395 h 23"/>
              <a:gd name="T8" fmla="*/ 7871 w 24"/>
              <a:gd name="T9" fmla="*/ 62395 h 23"/>
              <a:gd name="T10" fmla="*/ 23614 w 24"/>
              <a:gd name="T11" fmla="*/ 93593 h 23"/>
              <a:gd name="T12" fmla="*/ 47228 w 24"/>
              <a:gd name="T13" fmla="*/ 124791 h 23"/>
              <a:gd name="T14" fmla="*/ 62971 w 24"/>
              <a:gd name="T15" fmla="*/ 124791 h 23"/>
              <a:gd name="T16" fmla="*/ 70842 w 24"/>
              <a:gd name="T17" fmla="*/ 155989 h 23"/>
              <a:gd name="T18" fmla="*/ 110199 w 24"/>
              <a:gd name="T19" fmla="*/ 171588 h 23"/>
              <a:gd name="T20" fmla="*/ 157427 w 24"/>
              <a:gd name="T21" fmla="*/ 179387 h 23"/>
              <a:gd name="T22" fmla="*/ 173169 w 24"/>
              <a:gd name="T23" fmla="*/ 155989 h 23"/>
              <a:gd name="T24" fmla="*/ 188912 w 24"/>
              <a:gd name="T25" fmla="*/ 93593 h 23"/>
              <a:gd name="T26" fmla="*/ 188912 w 24"/>
              <a:gd name="T27" fmla="*/ 54596 h 23"/>
              <a:gd name="T28" fmla="*/ 188912 w 24"/>
              <a:gd name="T29" fmla="*/ 23398 h 23"/>
              <a:gd name="T30" fmla="*/ 125941 w 24"/>
              <a:gd name="T31" fmla="*/ 0 h 23"/>
              <a:gd name="T32" fmla="*/ 102327 w 24"/>
              <a:gd name="T33" fmla="*/ 7799 h 23"/>
              <a:gd name="T34" fmla="*/ 70842 w 24"/>
              <a:gd name="T35" fmla="*/ 3899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2" name="Freeform 116"/>
          <p:cNvSpPr>
            <a:spLocks/>
          </p:cNvSpPr>
          <p:nvPr/>
        </p:nvSpPr>
        <p:spPr bwMode="auto">
          <a:xfrm>
            <a:off x="5060614" y="3515695"/>
            <a:ext cx="325450" cy="513080"/>
          </a:xfrm>
          <a:custGeom>
            <a:avLst/>
            <a:gdLst>
              <a:gd name="T0" fmla="*/ 212319 w 43"/>
              <a:gd name="T1" fmla="*/ 46672 h 70"/>
              <a:gd name="T2" fmla="*/ 180864 w 43"/>
              <a:gd name="T3" fmla="*/ 101124 h 70"/>
              <a:gd name="T4" fmla="*/ 165137 w 43"/>
              <a:gd name="T5" fmla="*/ 155575 h 70"/>
              <a:gd name="T6" fmla="*/ 173000 w 43"/>
              <a:gd name="T7" fmla="*/ 202247 h 70"/>
              <a:gd name="T8" fmla="*/ 180864 w 43"/>
              <a:gd name="T9" fmla="*/ 248920 h 70"/>
              <a:gd name="T10" fmla="*/ 196591 w 43"/>
              <a:gd name="T11" fmla="*/ 295592 h 70"/>
              <a:gd name="T12" fmla="*/ 173000 w 43"/>
              <a:gd name="T13" fmla="*/ 303371 h 70"/>
              <a:gd name="T14" fmla="*/ 165137 w 43"/>
              <a:gd name="T15" fmla="*/ 350043 h 70"/>
              <a:gd name="T16" fmla="*/ 157273 w 43"/>
              <a:gd name="T17" fmla="*/ 373380 h 70"/>
              <a:gd name="T18" fmla="*/ 180864 w 43"/>
              <a:gd name="T19" fmla="*/ 404495 h 70"/>
              <a:gd name="T20" fmla="*/ 180864 w 43"/>
              <a:gd name="T21" fmla="*/ 420052 h 70"/>
              <a:gd name="T22" fmla="*/ 133682 w 43"/>
              <a:gd name="T23" fmla="*/ 396716 h 70"/>
              <a:gd name="T24" fmla="*/ 86500 w 43"/>
              <a:gd name="T25" fmla="*/ 373380 h 70"/>
              <a:gd name="T26" fmla="*/ 47182 w 43"/>
              <a:gd name="T27" fmla="*/ 373380 h 70"/>
              <a:gd name="T28" fmla="*/ 47182 w 43"/>
              <a:gd name="T29" fmla="*/ 404495 h 70"/>
              <a:gd name="T30" fmla="*/ 0 w 43"/>
              <a:gd name="T31" fmla="*/ 412273 h 70"/>
              <a:gd name="T32" fmla="*/ 0 w 43"/>
              <a:gd name="T33" fmla="*/ 497840 h 70"/>
              <a:gd name="T34" fmla="*/ 15727 w 43"/>
              <a:gd name="T35" fmla="*/ 528955 h 70"/>
              <a:gd name="T36" fmla="*/ 47182 w 43"/>
              <a:gd name="T37" fmla="*/ 528955 h 70"/>
              <a:gd name="T38" fmla="*/ 62909 w 43"/>
              <a:gd name="T39" fmla="*/ 536733 h 70"/>
              <a:gd name="T40" fmla="*/ 55046 w 43"/>
              <a:gd name="T41" fmla="*/ 536733 h 70"/>
              <a:gd name="T42" fmla="*/ 70773 w 43"/>
              <a:gd name="T43" fmla="*/ 544512 h 70"/>
              <a:gd name="T44" fmla="*/ 86500 w 43"/>
              <a:gd name="T45" fmla="*/ 536733 h 70"/>
              <a:gd name="T46" fmla="*/ 117955 w 43"/>
              <a:gd name="T47" fmla="*/ 544512 h 70"/>
              <a:gd name="T48" fmla="*/ 141546 w 43"/>
              <a:gd name="T49" fmla="*/ 521176 h 70"/>
              <a:gd name="T50" fmla="*/ 173000 w 43"/>
              <a:gd name="T51" fmla="*/ 490061 h 70"/>
              <a:gd name="T52" fmla="*/ 196591 w 43"/>
              <a:gd name="T53" fmla="*/ 482282 h 70"/>
              <a:gd name="T54" fmla="*/ 188728 w 43"/>
              <a:gd name="T55" fmla="*/ 482282 h 70"/>
              <a:gd name="T56" fmla="*/ 188728 w 43"/>
              <a:gd name="T57" fmla="*/ 474503 h 70"/>
              <a:gd name="T58" fmla="*/ 259500 w 43"/>
              <a:gd name="T59" fmla="*/ 443388 h 70"/>
              <a:gd name="T60" fmla="*/ 290955 w 43"/>
              <a:gd name="T61" fmla="*/ 458946 h 70"/>
              <a:gd name="T62" fmla="*/ 306682 w 43"/>
              <a:gd name="T63" fmla="*/ 482282 h 70"/>
              <a:gd name="T64" fmla="*/ 314546 w 43"/>
              <a:gd name="T65" fmla="*/ 497840 h 70"/>
              <a:gd name="T66" fmla="*/ 338137 w 43"/>
              <a:gd name="T67" fmla="*/ 482282 h 70"/>
              <a:gd name="T68" fmla="*/ 338137 w 43"/>
              <a:gd name="T69" fmla="*/ 458946 h 70"/>
              <a:gd name="T70" fmla="*/ 314546 w 43"/>
              <a:gd name="T71" fmla="*/ 420052 h 70"/>
              <a:gd name="T72" fmla="*/ 314546 w 43"/>
              <a:gd name="T73" fmla="*/ 381158 h 70"/>
              <a:gd name="T74" fmla="*/ 322410 w 43"/>
              <a:gd name="T75" fmla="*/ 381158 h 70"/>
              <a:gd name="T76" fmla="*/ 306682 w 43"/>
              <a:gd name="T77" fmla="*/ 342265 h 70"/>
              <a:gd name="T78" fmla="*/ 298819 w 43"/>
              <a:gd name="T79" fmla="*/ 326707 h 70"/>
              <a:gd name="T80" fmla="*/ 259500 w 43"/>
              <a:gd name="T81" fmla="*/ 318928 h 70"/>
              <a:gd name="T82" fmla="*/ 220182 w 43"/>
              <a:gd name="T83" fmla="*/ 303371 h 70"/>
              <a:gd name="T84" fmla="*/ 204455 w 43"/>
              <a:gd name="T85" fmla="*/ 264477 h 70"/>
              <a:gd name="T86" fmla="*/ 188728 w 43"/>
              <a:gd name="T87" fmla="*/ 202247 h 70"/>
              <a:gd name="T88" fmla="*/ 204455 w 43"/>
              <a:gd name="T89" fmla="*/ 178911 h 70"/>
              <a:gd name="T90" fmla="*/ 196591 w 43"/>
              <a:gd name="T91" fmla="*/ 124460 h 70"/>
              <a:gd name="T92" fmla="*/ 235910 w 43"/>
              <a:gd name="T93" fmla="*/ 124460 h 70"/>
              <a:gd name="T94" fmla="*/ 251637 w 43"/>
              <a:gd name="T95" fmla="*/ 155575 h 70"/>
              <a:gd name="T96" fmla="*/ 283091 w 43"/>
              <a:gd name="T97" fmla="*/ 155575 h 70"/>
              <a:gd name="T98" fmla="*/ 283091 w 43"/>
              <a:gd name="T99" fmla="*/ 132239 h 70"/>
              <a:gd name="T100" fmla="*/ 290955 w 43"/>
              <a:gd name="T101" fmla="*/ 116681 h 70"/>
              <a:gd name="T102" fmla="*/ 298819 w 43"/>
              <a:gd name="T103" fmla="*/ 124460 h 70"/>
              <a:gd name="T104" fmla="*/ 290955 w 43"/>
              <a:gd name="T105" fmla="*/ 77787 h 70"/>
              <a:gd name="T106" fmla="*/ 306682 w 43"/>
              <a:gd name="T107" fmla="*/ 46672 h 70"/>
              <a:gd name="T108" fmla="*/ 306682 w 43"/>
              <a:gd name="T109" fmla="*/ 15557 h 70"/>
              <a:gd name="T110" fmla="*/ 290955 w 43"/>
              <a:gd name="T111" fmla="*/ 0 h 70"/>
              <a:gd name="T112" fmla="*/ 275228 w 43"/>
              <a:gd name="T113" fmla="*/ 0 h 70"/>
              <a:gd name="T114" fmla="*/ 220182 w 43"/>
              <a:gd name="T115" fmla="*/ 7779 h 70"/>
              <a:gd name="T116" fmla="*/ 212319 w 43"/>
              <a:gd name="T117" fmla="*/ 0 h 70"/>
              <a:gd name="T118" fmla="*/ 212319 w 43"/>
              <a:gd name="T119" fmla="*/ 38894 h 70"/>
              <a:gd name="T120" fmla="*/ 212319 w 43"/>
              <a:gd name="T121" fmla="*/ 46672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3" name="Freeform 117"/>
          <p:cNvSpPr>
            <a:spLocks/>
          </p:cNvSpPr>
          <p:nvPr/>
        </p:nvSpPr>
        <p:spPr bwMode="auto">
          <a:xfrm>
            <a:off x="4412769" y="3249432"/>
            <a:ext cx="180297" cy="133131"/>
          </a:xfrm>
          <a:custGeom>
            <a:avLst/>
            <a:gdLst>
              <a:gd name="T0" fmla="*/ 148299 w 144"/>
              <a:gd name="T1" fmla="*/ 102401 h 109"/>
              <a:gd name="T2" fmla="*/ 156104 w 144"/>
              <a:gd name="T3" fmla="*/ 102401 h 109"/>
              <a:gd name="T4" fmla="*/ 179520 w 144"/>
              <a:gd name="T5" fmla="*/ 71292 h 109"/>
              <a:gd name="T6" fmla="*/ 187325 w 144"/>
              <a:gd name="T7" fmla="*/ 63514 h 109"/>
              <a:gd name="T8" fmla="*/ 171715 w 144"/>
              <a:gd name="T9" fmla="*/ 63514 h 109"/>
              <a:gd name="T10" fmla="*/ 140494 w 144"/>
              <a:gd name="T11" fmla="*/ 32405 h 109"/>
              <a:gd name="T12" fmla="*/ 124883 w 144"/>
              <a:gd name="T13" fmla="*/ 0 h 109"/>
              <a:gd name="T14" fmla="*/ 117078 w 144"/>
              <a:gd name="T15" fmla="*/ 0 h 109"/>
              <a:gd name="T16" fmla="*/ 70247 w 144"/>
              <a:gd name="T17" fmla="*/ 24628 h 109"/>
              <a:gd name="T18" fmla="*/ 31221 w 144"/>
              <a:gd name="T19" fmla="*/ 55737 h 109"/>
              <a:gd name="T20" fmla="*/ 7805 w 144"/>
              <a:gd name="T21" fmla="*/ 86846 h 109"/>
              <a:gd name="T22" fmla="*/ 0 w 144"/>
              <a:gd name="T23" fmla="*/ 110178 h 109"/>
              <a:gd name="T24" fmla="*/ 0 w 144"/>
              <a:gd name="T25" fmla="*/ 125732 h 109"/>
              <a:gd name="T26" fmla="*/ 7805 w 144"/>
              <a:gd name="T27" fmla="*/ 141287 h 109"/>
              <a:gd name="T28" fmla="*/ 46831 w 144"/>
              <a:gd name="T29" fmla="*/ 133510 h 109"/>
              <a:gd name="T30" fmla="*/ 46831 w 144"/>
              <a:gd name="T31" fmla="*/ 141287 h 109"/>
              <a:gd name="T32" fmla="*/ 54636 w 144"/>
              <a:gd name="T33" fmla="*/ 110178 h 109"/>
              <a:gd name="T34" fmla="*/ 93663 w 144"/>
              <a:gd name="T35" fmla="*/ 110178 h 109"/>
              <a:gd name="T36" fmla="*/ 124883 w 144"/>
              <a:gd name="T37" fmla="*/ 110178 h 109"/>
              <a:gd name="T38" fmla="*/ 148299 w 144"/>
              <a:gd name="T39" fmla="*/ 102401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4" name="Freeform 118"/>
          <p:cNvSpPr>
            <a:spLocks/>
          </p:cNvSpPr>
          <p:nvPr/>
        </p:nvSpPr>
        <p:spPr bwMode="auto">
          <a:xfrm>
            <a:off x="4412769" y="3249432"/>
            <a:ext cx="180297" cy="133131"/>
          </a:xfrm>
          <a:custGeom>
            <a:avLst/>
            <a:gdLst>
              <a:gd name="T0" fmla="*/ 148299 w 144"/>
              <a:gd name="T1" fmla="*/ 102401 h 109"/>
              <a:gd name="T2" fmla="*/ 156104 w 144"/>
              <a:gd name="T3" fmla="*/ 102401 h 109"/>
              <a:gd name="T4" fmla="*/ 179520 w 144"/>
              <a:gd name="T5" fmla="*/ 71292 h 109"/>
              <a:gd name="T6" fmla="*/ 187325 w 144"/>
              <a:gd name="T7" fmla="*/ 63514 h 109"/>
              <a:gd name="T8" fmla="*/ 171715 w 144"/>
              <a:gd name="T9" fmla="*/ 63514 h 109"/>
              <a:gd name="T10" fmla="*/ 140494 w 144"/>
              <a:gd name="T11" fmla="*/ 32405 h 109"/>
              <a:gd name="T12" fmla="*/ 124883 w 144"/>
              <a:gd name="T13" fmla="*/ 0 h 109"/>
              <a:gd name="T14" fmla="*/ 117078 w 144"/>
              <a:gd name="T15" fmla="*/ 0 h 109"/>
              <a:gd name="T16" fmla="*/ 70247 w 144"/>
              <a:gd name="T17" fmla="*/ 24628 h 109"/>
              <a:gd name="T18" fmla="*/ 31221 w 144"/>
              <a:gd name="T19" fmla="*/ 55737 h 109"/>
              <a:gd name="T20" fmla="*/ 7805 w 144"/>
              <a:gd name="T21" fmla="*/ 86846 h 109"/>
              <a:gd name="T22" fmla="*/ 0 w 144"/>
              <a:gd name="T23" fmla="*/ 110178 h 109"/>
              <a:gd name="T24" fmla="*/ 0 w 144"/>
              <a:gd name="T25" fmla="*/ 125732 h 109"/>
              <a:gd name="T26" fmla="*/ 7805 w 144"/>
              <a:gd name="T27" fmla="*/ 141287 h 109"/>
              <a:gd name="T28" fmla="*/ 46831 w 144"/>
              <a:gd name="T29" fmla="*/ 133510 h 109"/>
              <a:gd name="T30" fmla="*/ 46831 w 144"/>
              <a:gd name="T31" fmla="*/ 141287 h 109"/>
              <a:gd name="T32" fmla="*/ 54636 w 144"/>
              <a:gd name="T33" fmla="*/ 110178 h 109"/>
              <a:gd name="T34" fmla="*/ 93663 w 144"/>
              <a:gd name="T35" fmla="*/ 110178 h 109"/>
              <a:gd name="T36" fmla="*/ 124883 w 144"/>
              <a:gd name="T37" fmla="*/ 110178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5" name="Freeform 119"/>
          <p:cNvSpPr>
            <a:spLocks/>
          </p:cNvSpPr>
          <p:nvPr/>
        </p:nvSpPr>
        <p:spPr bwMode="auto">
          <a:xfrm>
            <a:off x="4531948" y="3346662"/>
            <a:ext cx="22919" cy="5983"/>
          </a:xfrm>
          <a:custGeom>
            <a:avLst/>
            <a:gdLst>
              <a:gd name="T0" fmla="*/ 0 w 18"/>
              <a:gd name="T1" fmla="*/ 6350 h 6"/>
              <a:gd name="T2" fmla="*/ 7937 w 18"/>
              <a:gd name="T3" fmla="*/ 6350 h 6"/>
              <a:gd name="T4" fmla="*/ 23812 w 18"/>
              <a:gd name="T5" fmla="*/ 0 h 6"/>
              <a:gd name="T6" fmla="*/ 0 w 18"/>
              <a:gd name="T7" fmla="*/ 635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6" name="Freeform 120"/>
          <p:cNvSpPr>
            <a:spLocks/>
          </p:cNvSpPr>
          <p:nvPr/>
        </p:nvSpPr>
        <p:spPr bwMode="auto">
          <a:xfrm>
            <a:off x="4531948" y="3346662"/>
            <a:ext cx="22919" cy="5983"/>
          </a:xfrm>
          <a:custGeom>
            <a:avLst/>
            <a:gdLst>
              <a:gd name="T0" fmla="*/ 0 w 18"/>
              <a:gd name="T1" fmla="*/ 6350 h 6"/>
              <a:gd name="T2" fmla="*/ 7937 w 18"/>
              <a:gd name="T3" fmla="*/ 6350 h 6"/>
              <a:gd name="T4" fmla="*/ 23812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7" name="Freeform 121"/>
          <p:cNvSpPr>
            <a:spLocks/>
          </p:cNvSpPr>
          <p:nvPr/>
        </p:nvSpPr>
        <p:spPr bwMode="auto">
          <a:xfrm>
            <a:off x="4457078" y="3352646"/>
            <a:ext cx="97788" cy="124157"/>
          </a:xfrm>
          <a:custGeom>
            <a:avLst/>
            <a:gdLst>
              <a:gd name="T0" fmla="*/ 78154 w 78"/>
              <a:gd name="T1" fmla="*/ 7751 h 102"/>
              <a:gd name="T2" fmla="*/ 78154 w 78"/>
              <a:gd name="T3" fmla="*/ 0 h 102"/>
              <a:gd name="T4" fmla="*/ 46892 w 78"/>
              <a:gd name="T5" fmla="*/ 0 h 102"/>
              <a:gd name="T6" fmla="*/ 7815 w 78"/>
              <a:gd name="T7" fmla="*/ 0 h 102"/>
              <a:gd name="T8" fmla="*/ 0 w 78"/>
              <a:gd name="T9" fmla="*/ 31003 h 102"/>
              <a:gd name="T10" fmla="*/ 15631 w 78"/>
              <a:gd name="T11" fmla="*/ 54255 h 102"/>
              <a:gd name="T12" fmla="*/ 0 w 78"/>
              <a:gd name="T13" fmla="*/ 85258 h 102"/>
              <a:gd name="T14" fmla="*/ 0 w 78"/>
              <a:gd name="T15" fmla="*/ 108511 h 102"/>
              <a:gd name="T16" fmla="*/ 7815 w 78"/>
              <a:gd name="T17" fmla="*/ 131763 h 102"/>
              <a:gd name="T18" fmla="*/ 46892 w 78"/>
              <a:gd name="T19" fmla="*/ 131763 h 102"/>
              <a:gd name="T20" fmla="*/ 101600 w 78"/>
              <a:gd name="T21" fmla="*/ 116261 h 102"/>
              <a:gd name="T22" fmla="*/ 78154 w 78"/>
              <a:gd name="T23" fmla="*/ 46505 h 102"/>
              <a:gd name="T24" fmla="*/ 78154 w 78"/>
              <a:gd name="T25" fmla="*/ 7751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8" name="Freeform 122"/>
          <p:cNvSpPr>
            <a:spLocks/>
          </p:cNvSpPr>
          <p:nvPr/>
        </p:nvSpPr>
        <p:spPr bwMode="auto">
          <a:xfrm>
            <a:off x="4602233" y="3256911"/>
            <a:ext cx="285724" cy="251305"/>
          </a:xfrm>
          <a:custGeom>
            <a:avLst/>
            <a:gdLst>
              <a:gd name="T0" fmla="*/ 156243 w 228"/>
              <a:gd name="T1" fmla="*/ 196447 h 205"/>
              <a:gd name="T2" fmla="*/ 195304 w 228"/>
              <a:gd name="T3" fmla="*/ 212059 h 205"/>
              <a:gd name="T4" fmla="*/ 234365 w 228"/>
              <a:gd name="T5" fmla="*/ 157418 h 205"/>
              <a:gd name="T6" fmla="*/ 257801 w 228"/>
              <a:gd name="T7" fmla="*/ 94971 h 205"/>
              <a:gd name="T8" fmla="*/ 265613 w 228"/>
              <a:gd name="T9" fmla="*/ 71554 h 205"/>
              <a:gd name="T10" fmla="*/ 289050 w 228"/>
              <a:gd name="T11" fmla="*/ 63748 h 205"/>
              <a:gd name="T12" fmla="*/ 296862 w 228"/>
              <a:gd name="T13" fmla="*/ 40330 h 205"/>
              <a:gd name="T14" fmla="*/ 273426 w 228"/>
              <a:gd name="T15" fmla="*/ 32524 h 205"/>
              <a:gd name="T16" fmla="*/ 257801 w 228"/>
              <a:gd name="T17" fmla="*/ 9107 h 205"/>
              <a:gd name="T18" fmla="*/ 265613 w 228"/>
              <a:gd name="T19" fmla="*/ 0 h 205"/>
              <a:gd name="T20" fmla="*/ 226553 w 228"/>
              <a:gd name="T21" fmla="*/ 32524 h 205"/>
              <a:gd name="T22" fmla="*/ 187492 w 228"/>
              <a:gd name="T23" fmla="*/ 40330 h 205"/>
              <a:gd name="T24" fmla="*/ 140619 w 228"/>
              <a:gd name="T25" fmla="*/ 40330 h 205"/>
              <a:gd name="T26" fmla="*/ 109370 w 228"/>
              <a:gd name="T27" fmla="*/ 55942 h 205"/>
              <a:gd name="T28" fmla="*/ 62497 w 228"/>
              <a:gd name="T29" fmla="*/ 40330 h 205"/>
              <a:gd name="T30" fmla="*/ 31249 w 228"/>
              <a:gd name="T31" fmla="*/ 40330 h 205"/>
              <a:gd name="T32" fmla="*/ 15624 w 228"/>
              <a:gd name="T33" fmla="*/ 63748 h 205"/>
              <a:gd name="T34" fmla="*/ 15624 w 228"/>
              <a:gd name="T35" fmla="*/ 87165 h 205"/>
              <a:gd name="T36" fmla="*/ 15624 w 228"/>
              <a:gd name="T37" fmla="*/ 118389 h 205"/>
              <a:gd name="T38" fmla="*/ 0 w 228"/>
              <a:gd name="T39" fmla="*/ 173030 h 205"/>
              <a:gd name="T40" fmla="*/ 0 w 228"/>
              <a:gd name="T41" fmla="*/ 212059 h 205"/>
              <a:gd name="T42" fmla="*/ 31249 w 228"/>
              <a:gd name="T43" fmla="*/ 212059 h 205"/>
              <a:gd name="T44" fmla="*/ 62497 w 228"/>
              <a:gd name="T45" fmla="*/ 251088 h 205"/>
              <a:gd name="T46" fmla="*/ 93746 w 228"/>
              <a:gd name="T47" fmla="*/ 258894 h 205"/>
              <a:gd name="T48" fmla="*/ 124995 w 228"/>
              <a:gd name="T49" fmla="*/ 266700 h 205"/>
              <a:gd name="T50" fmla="*/ 132807 w 228"/>
              <a:gd name="T51" fmla="*/ 227671 h 205"/>
              <a:gd name="T52" fmla="*/ 156243 w 228"/>
              <a:gd name="T53" fmla="*/ 1964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9" name="Freeform 123"/>
          <p:cNvSpPr>
            <a:spLocks/>
          </p:cNvSpPr>
          <p:nvPr/>
        </p:nvSpPr>
        <p:spPr bwMode="auto">
          <a:xfrm>
            <a:off x="4880317" y="3352646"/>
            <a:ext cx="308643" cy="176512"/>
          </a:xfrm>
          <a:custGeom>
            <a:avLst/>
            <a:gdLst>
              <a:gd name="T0" fmla="*/ 101677 w 246"/>
              <a:gd name="T1" fmla="*/ 46831 h 144"/>
              <a:gd name="T2" fmla="*/ 93856 w 246"/>
              <a:gd name="T3" fmla="*/ 62442 h 144"/>
              <a:gd name="T4" fmla="*/ 46928 w 246"/>
              <a:gd name="T5" fmla="*/ 78052 h 144"/>
              <a:gd name="T6" fmla="*/ 15643 w 246"/>
              <a:gd name="T7" fmla="*/ 85857 h 144"/>
              <a:gd name="T8" fmla="*/ 0 w 246"/>
              <a:gd name="T9" fmla="*/ 132689 h 144"/>
              <a:gd name="T10" fmla="*/ 15643 w 246"/>
              <a:gd name="T11" fmla="*/ 171715 h 144"/>
              <a:gd name="T12" fmla="*/ 23464 w 246"/>
              <a:gd name="T13" fmla="*/ 187325 h 144"/>
              <a:gd name="T14" fmla="*/ 54749 w 246"/>
              <a:gd name="T15" fmla="*/ 171715 h 144"/>
              <a:gd name="T16" fmla="*/ 86035 w 246"/>
              <a:gd name="T17" fmla="*/ 171715 h 144"/>
              <a:gd name="T18" fmla="*/ 101677 w 246"/>
              <a:gd name="T19" fmla="*/ 179520 h 144"/>
              <a:gd name="T20" fmla="*/ 101677 w 246"/>
              <a:gd name="T21" fmla="*/ 148299 h 144"/>
              <a:gd name="T22" fmla="*/ 148605 w 246"/>
              <a:gd name="T23" fmla="*/ 140494 h 144"/>
              <a:gd name="T24" fmla="*/ 187712 w 246"/>
              <a:gd name="T25" fmla="*/ 156104 h 144"/>
              <a:gd name="T26" fmla="*/ 258104 w 246"/>
              <a:gd name="T27" fmla="*/ 140494 h 144"/>
              <a:gd name="T28" fmla="*/ 320675 w 246"/>
              <a:gd name="T29" fmla="*/ 132689 h 144"/>
              <a:gd name="T30" fmla="*/ 320675 w 246"/>
              <a:gd name="T31" fmla="*/ 132689 h 144"/>
              <a:gd name="T32" fmla="*/ 273747 w 246"/>
              <a:gd name="T33" fmla="*/ 85857 h 144"/>
              <a:gd name="T34" fmla="*/ 242462 w 246"/>
              <a:gd name="T35" fmla="*/ 70247 h 144"/>
              <a:gd name="T36" fmla="*/ 218998 w 246"/>
              <a:gd name="T37" fmla="*/ 31221 h 144"/>
              <a:gd name="T38" fmla="*/ 203355 w 246"/>
              <a:gd name="T39" fmla="*/ 0 h 144"/>
              <a:gd name="T40" fmla="*/ 140784 w 246"/>
              <a:gd name="T41" fmla="*/ 39026 h 144"/>
              <a:gd name="T42" fmla="*/ 101677 w 246"/>
              <a:gd name="T43" fmla="*/ 46831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0" name="Freeform 124"/>
          <p:cNvSpPr>
            <a:spLocks/>
          </p:cNvSpPr>
          <p:nvPr/>
        </p:nvSpPr>
        <p:spPr bwMode="auto">
          <a:xfrm>
            <a:off x="4790168" y="3515695"/>
            <a:ext cx="187937" cy="219891"/>
          </a:xfrm>
          <a:custGeom>
            <a:avLst/>
            <a:gdLst>
              <a:gd name="T0" fmla="*/ 85916 w 150"/>
              <a:gd name="T1" fmla="*/ 210026 h 180"/>
              <a:gd name="T2" fmla="*/ 117158 w 150"/>
              <a:gd name="T3" fmla="*/ 186690 h 180"/>
              <a:gd name="T4" fmla="*/ 148400 w 150"/>
              <a:gd name="T5" fmla="*/ 124460 h 180"/>
              <a:gd name="T6" fmla="*/ 171831 w 150"/>
              <a:gd name="T7" fmla="*/ 101124 h 180"/>
              <a:gd name="T8" fmla="*/ 195263 w 150"/>
              <a:gd name="T9" fmla="*/ 7779 h 180"/>
              <a:gd name="T10" fmla="*/ 179642 w 150"/>
              <a:gd name="T11" fmla="*/ 0 h 180"/>
              <a:gd name="T12" fmla="*/ 148400 w 150"/>
              <a:gd name="T13" fmla="*/ 0 h 180"/>
              <a:gd name="T14" fmla="*/ 117158 w 150"/>
              <a:gd name="T15" fmla="*/ 15557 h 180"/>
              <a:gd name="T16" fmla="*/ 93726 w 150"/>
              <a:gd name="T17" fmla="*/ 23336 h 180"/>
              <a:gd name="T18" fmla="*/ 78105 w 150"/>
              <a:gd name="T19" fmla="*/ 38894 h 180"/>
              <a:gd name="T20" fmla="*/ 62484 w 150"/>
              <a:gd name="T21" fmla="*/ 46672 h 180"/>
              <a:gd name="T22" fmla="*/ 62484 w 150"/>
              <a:gd name="T23" fmla="*/ 62230 h 180"/>
              <a:gd name="T24" fmla="*/ 78105 w 150"/>
              <a:gd name="T25" fmla="*/ 70009 h 180"/>
              <a:gd name="T26" fmla="*/ 70295 w 150"/>
              <a:gd name="T27" fmla="*/ 108902 h 180"/>
              <a:gd name="T28" fmla="*/ 62484 w 150"/>
              <a:gd name="T29" fmla="*/ 147796 h 180"/>
              <a:gd name="T30" fmla="*/ 39053 w 150"/>
              <a:gd name="T31" fmla="*/ 147796 h 180"/>
              <a:gd name="T32" fmla="*/ 15621 w 150"/>
              <a:gd name="T33" fmla="*/ 163353 h 180"/>
              <a:gd name="T34" fmla="*/ 0 w 150"/>
              <a:gd name="T35" fmla="*/ 178911 h 180"/>
              <a:gd name="T36" fmla="*/ 23432 w 150"/>
              <a:gd name="T37" fmla="*/ 202247 h 180"/>
              <a:gd name="T38" fmla="*/ 31242 w 150"/>
              <a:gd name="T39" fmla="*/ 233362 h 180"/>
              <a:gd name="T40" fmla="*/ 54674 w 150"/>
              <a:gd name="T41" fmla="*/ 210026 h 180"/>
              <a:gd name="T42" fmla="*/ 85916 w 150"/>
              <a:gd name="T43" fmla="*/ 21002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1" name="Freeform 125"/>
          <p:cNvSpPr>
            <a:spLocks/>
          </p:cNvSpPr>
          <p:nvPr/>
        </p:nvSpPr>
        <p:spPr bwMode="auto">
          <a:xfrm>
            <a:off x="4751970" y="3560571"/>
            <a:ext cx="113067" cy="122661"/>
          </a:xfrm>
          <a:custGeom>
            <a:avLst/>
            <a:gdLst>
              <a:gd name="T0" fmla="*/ 78317 w 90"/>
              <a:gd name="T1" fmla="*/ 99546 h 102"/>
              <a:gd name="T2" fmla="*/ 101812 w 90"/>
              <a:gd name="T3" fmla="*/ 99546 h 102"/>
              <a:gd name="T4" fmla="*/ 109643 w 90"/>
              <a:gd name="T5" fmla="*/ 61259 h 102"/>
              <a:gd name="T6" fmla="*/ 117475 w 90"/>
              <a:gd name="T7" fmla="*/ 22972 h 102"/>
              <a:gd name="T8" fmla="*/ 101812 w 90"/>
              <a:gd name="T9" fmla="*/ 15315 h 102"/>
              <a:gd name="T10" fmla="*/ 101812 w 90"/>
              <a:gd name="T11" fmla="*/ 0 h 102"/>
              <a:gd name="T12" fmla="*/ 62653 w 90"/>
              <a:gd name="T13" fmla="*/ 0 h 102"/>
              <a:gd name="T14" fmla="*/ 0 w 90"/>
              <a:gd name="T15" fmla="*/ 0 h 102"/>
              <a:gd name="T16" fmla="*/ 0 w 90"/>
              <a:gd name="T17" fmla="*/ 22972 h 102"/>
              <a:gd name="T18" fmla="*/ 0 w 90"/>
              <a:gd name="T19" fmla="*/ 68916 h 102"/>
              <a:gd name="T20" fmla="*/ 39158 w 90"/>
              <a:gd name="T21" fmla="*/ 130175 h 102"/>
              <a:gd name="T22" fmla="*/ 54822 w 90"/>
              <a:gd name="T23" fmla="*/ 114860 h 102"/>
              <a:gd name="T24" fmla="*/ 78317 w 90"/>
              <a:gd name="T25" fmla="*/ 995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2" name="Freeform 126"/>
          <p:cNvSpPr>
            <a:spLocks/>
          </p:cNvSpPr>
          <p:nvPr/>
        </p:nvSpPr>
        <p:spPr bwMode="auto">
          <a:xfrm>
            <a:off x="4721412" y="3316745"/>
            <a:ext cx="180297" cy="243826"/>
          </a:xfrm>
          <a:custGeom>
            <a:avLst/>
            <a:gdLst>
              <a:gd name="T0" fmla="*/ 187325 w 144"/>
              <a:gd name="T1" fmla="*/ 227398 h 198"/>
              <a:gd name="T2" fmla="*/ 179520 w 144"/>
              <a:gd name="T3" fmla="*/ 211715 h 198"/>
              <a:gd name="T4" fmla="*/ 163909 w 144"/>
              <a:gd name="T5" fmla="*/ 172509 h 198"/>
              <a:gd name="T6" fmla="*/ 179520 w 144"/>
              <a:gd name="T7" fmla="*/ 125461 h 198"/>
              <a:gd name="T8" fmla="*/ 171715 w 144"/>
              <a:gd name="T9" fmla="*/ 125461 h 198"/>
              <a:gd name="T10" fmla="*/ 148299 w 144"/>
              <a:gd name="T11" fmla="*/ 86254 h 198"/>
              <a:gd name="T12" fmla="*/ 148299 w 144"/>
              <a:gd name="T13" fmla="*/ 62730 h 198"/>
              <a:gd name="T14" fmla="*/ 179520 w 144"/>
              <a:gd name="T15" fmla="*/ 54889 h 198"/>
              <a:gd name="T16" fmla="*/ 163909 w 144"/>
              <a:gd name="T17" fmla="*/ 0 h 198"/>
              <a:gd name="T18" fmla="*/ 163909 w 144"/>
              <a:gd name="T19" fmla="*/ 0 h 198"/>
              <a:gd name="T20" fmla="*/ 140494 w 144"/>
              <a:gd name="T21" fmla="*/ 7841 h 198"/>
              <a:gd name="T22" fmla="*/ 132689 w 144"/>
              <a:gd name="T23" fmla="*/ 31365 h 198"/>
              <a:gd name="T24" fmla="*/ 109273 w 144"/>
              <a:gd name="T25" fmla="*/ 94096 h 198"/>
              <a:gd name="T26" fmla="*/ 70247 w 144"/>
              <a:gd name="T27" fmla="*/ 148985 h 198"/>
              <a:gd name="T28" fmla="*/ 31221 w 144"/>
              <a:gd name="T29" fmla="*/ 133302 h 198"/>
              <a:gd name="T30" fmla="*/ 7805 w 144"/>
              <a:gd name="T31" fmla="*/ 164667 h 198"/>
              <a:gd name="T32" fmla="*/ 0 w 144"/>
              <a:gd name="T33" fmla="*/ 203874 h 198"/>
              <a:gd name="T34" fmla="*/ 23416 w 144"/>
              <a:gd name="T35" fmla="*/ 203874 h 198"/>
              <a:gd name="T36" fmla="*/ 31221 w 144"/>
              <a:gd name="T37" fmla="*/ 258763 h 198"/>
              <a:gd name="T38" fmla="*/ 93663 w 144"/>
              <a:gd name="T39" fmla="*/ 258763 h 198"/>
              <a:gd name="T40" fmla="*/ 132689 w 144"/>
              <a:gd name="T41" fmla="*/ 258763 h 198"/>
              <a:gd name="T42" fmla="*/ 187325 w 144"/>
              <a:gd name="T43" fmla="*/ 227398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3" name="Freeform 127"/>
          <p:cNvSpPr>
            <a:spLocks/>
          </p:cNvSpPr>
          <p:nvPr/>
        </p:nvSpPr>
        <p:spPr bwMode="auto">
          <a:xfrm>
            <a:off x="4721412" y="3316745"/>
            <a:ext cx="180297" cy="243826"/>
          </a:xfrm>
          <a:custGeom>
            <a:avLst/>
            <a:gdLst>
              <a:gd name="T0" fmla="*/ 187325 w 144"/>
              <a:gd name="T1" fmla="*/ 227398 h 198"/>
              <a:gd name="T2" fmla="*/ 179520 w 144"/>
              <a:gd name="T3" fmla="*/ 211715 h 198"/>
              <a:gd name="T4" fmla="*/ 163909 w 144"/>
              <a:gd name="T5" fmla="*/ 172509 h 198"/>
              <a:gd name="T6" fmla="*/ 179520 w 144"/>
              <a:gd name="T7" fmla="*/ 125461 h 198"/>
              <a:gd name="T8" fmla="*/ 171715 w 144"/>
              <a:gd name="T9" fmla="*/ 125461 h 198"/>
              <a:gd name="T10" fmla="*/ 148299 w 144"/>
              <a:gd name="T11" fmla="*/ 86254 h 198"/>
              <a:gd name="T12" fmla="*/ 148299 w 144"/>
              <a:gd name="T13" fmla="*/ 62730 h 198"/>
              <a:gd name="T14" fmla="*/ 179520 w 144"/>
              <a:gd name="T15" fmla="*/ 54889 h 198"/>
              <a:gd name="T16" fmla="*/ 163909 w 144"/>
              <a:gd name="T17" fmla="*/ 0 h 198"/>
              <a:gd name="T18" fmla="*/ 163909 w 144"/>
              <a:gd name="T19" fmla="*/ 0 h 198"/>
              <a:gd name="T20" fmla="*/ 140494 w 144"/>
              <a:gd name="T21" fmla="*/ 7841 h 198"/>
              <a:gd name="T22" fmla="*/ 132689 w 144"/>
              <a:gd name="T23" fmla="*/ 31365 h 198"/>
              <a:gd name="T24" fmla="*/ 109273 w 144"/>
              <a:gd name="T25" fmla="*/ 94096 h 198"/>
              <a:gd name="T26" fmla="*/ 70247 w 144"/>
              <a:gd name="T27" fmla="*/ 148985 h 198"/>
              <a:gd name="T28" fmla="*/ 31221 w 144"/>
              <a:gd name="T29" fmla="*/ 133302 h 198"/>
              <a:gd name="T30" fmla="*/ 7805 w 144"/>
              <a:gd name="T31" fmla="*/ 164667 h 198"/>
              <a:gd name="T32" fmla="*/ 0 w 144"/>
              <a:gd name="T33" fmla="*/ 203874 h 198"/>
              <a:gd name="T34" fmla="*/ 23416 w 144"/>
              <a:gd name="T35" fmla="*/ 203874 h 198"/>
              <a:gd name="T36" fmla="*/ 31221 w 144"/>
              <a:gd name="T37" fmla="*/ 258763 h 198"/>
              <a:gd name="T38" fmla="*/ 93663 w 144"/>
              <a:gd name="T39" fmla="*/ 258763 h 198"/>
              <a:gd name="T40" fmla="*/ 132689 w 144"/>
              <a:gd name="T41" fmla="*/ 258763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4" name="Freeform 128"/>
          <p:cNvSpPr>
            <a:spLocks/>
          </p:cNvSpPr>
          <p:nvPr/>
        </p:nvSpPr>
        <p:spPr bwMode="auto">
          <a:xfrm>
            <a:off x="4554866" y="3307770"/>
            <a:ext cx="61117" cy="148091"/>
          </a:xfrm>
          <a:custGeom>
            <a:avLst/>
            <a:gdLst>
              <a:gd name="T0" fmla="*/ 63500 w 48"/>
              <a:gd name="T1" fmla="*/ 62865 h 120"/>
              <a:gd name="T2" fmla="*/ 63500 w 48"/>
              <a:gd name="T3" fmla="*/ 31433 h 120"/>
              <a:gd name="T4" fmla="*/ 63500 w 48"/>
              <a:gd name="T5" fmla="*/ 7858 h 120"/>
              <a:gd name="T6" fmla="*/ 55563 w 48"/>
              <a:gd name="T7" fmla="*/ 7858 h 120"/>
              <a:gd name="T8" fmla="*/ 39688 w 48"/>
              <a:gd name="T9" fmla="*/ 0 h 120"/>
              <a:gd name="T10" fmla="*/ 31750 w 48"/>
              <a:gd name="T11" fmla="*/ 7858 h 120"/>
              <a:gd name="T12" fmla="*/ 7938 w 48"/>
              <a:gd name="T13" fmla="*/ 39291 h 120"/>
              <a:gd name="T14" fmla="*/ 0 w 48"/>
              <a:gd name="T15" fmla="*/ 39291 h 120"/>
              <a:gd name="T16" fmla="*/ 0 w 48"/>
              <a:gd name="T17" fmla="*/ 62865 h 120"/>
              <a:gd name="T18" fmla="*/ 7938 w 48"/>
              <a:gd name="T19" fmla="*/ 117872 h 120"/>
              <a:gd name="T20" fmla="*/ 31750 w 48"/>
              <a:gd name="T21" fmla="*/ 157163 h 120"/>
              <a:gd name="T22" fmla="*/ 31750 w 48"/>
              <a:gd name="T23" fmla="*/ 157163 h 120"/>
              <a:gd name="T24" fmla="*/ 47625 w 48"/>
              <a:gd name="T25" fmla="*/ 157163 h 120"/>
              <a:gd name="T26" fmla="*/ 47625 w 48"/>
              <a:gd name="T27" fmla="*/ 117872 h 120"/>
              <a:gd name="T28" fmla="*/ 63500 w 48"/>
              <a:gd name="T29" fmla="*/ 62865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5" name="Freeform 129"/>
          <p:cNvSpPr>
            <a:spLocks/>
          </p:cNvSpPr>
          <p:nvPr/>
        </p:nvSpPr>
        <p:spPr bwMode="auto">
          <a:xfrm>
            <a:off x="4531948" y="3346662"/>
            <a:ext cx="53477" cy="116677"/>
          </a:xfrm>
          <a:custGeom>
            <a:avLst/>
            <a:gdLst>
              <a:gd name="T0" fmla="*/ 23812 w 42"/>
              <a:gd name="T1" fmla="*/ 23217 h 96"/>
              <a:gd name="T2" fmla="*/ 23812 w 42"/>
              <a:gd name="T3" fmla="*/ 0 h 96"/>
              <a:gd name="T4" fmla="*/ 7937 w 42"/>
              <a:gd name="T5" fmla="*/ 7739 h 96"/>
              <a:gd name="T6" fmla="*/ 0 w 42"/>
              <a:gd name="T7" fmla="*/ 7739 h 96"/>
              <a:gd name="T8" fmla="*/ 0 w 42"/>
              <a:gd name="T9" fmla="*/ 15478 h 96"/>
              <a:gd name="T10" fmla="*/ 0 w 42"/>
              <a:gd name="T11" fmla="*/ 54173 h 96"/>
              <a:gd name="T12" fmla="*/ 23812 w 42"/>
              <a:gd name="T13" fmla="*/ 123825 h 96"/>
              <a:gd name="T14" fmla="*/ 55562 w 42"/>
              <a:gd name="T15" fmla="*/ 116086 h 96"/>
              <a:gd name="T16" fmla="*/ 31750 w 42"/>
              <a:gd name="T17" fmla="*/ 77391 h 96"/>
              <a:gd name="T18" fmla="*/ 23812 w 42"/>
              <a:gd name="T19" fmla="*/ 2321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6" name="Freeform 130"/>
          <p:cNvSpPr>
            <a:spLocks/>
          </p:cNvSpPr>
          <p:nvPr/>
        </p:nvSpPr>
        <p:spPr bwMode="auto">
          <a:xfrm>
            <a:off x="4813088" y="4001850"/>
            <a:ext cx="308643" cy="306652"/>
          </a:xfrm>
          <a:custGeom>
            <a:avLst/>
            <a:gdLst>
              <a:gd name="T0" fmla="*/ 164248 w 246"/>
              <a:gd name="T1" fmla="*/ 325438 h 252"/>
              <a:gd name="T2" fmla="*/ 187712 w 246"/>
              <a:gd name="T3" fmla="*/ 317689 h 252"/>
              <a:gd name="T4" fmla="*/ 203355 w 246"/>
              <a:gd name="T5" fmla="*/ 209210 h 252"/>
              <a:gd name="T6" fmla="*/ 203355 w 246"/>
              <a:gd name="T7" fmla="*/ 139473 h 252"/>
              <a:gd name="T8" fmla="*/ 218998 w 246"/>
              <a:gd name="T9" fmla="*/ 131725 h 252"/>
              <a:gd name="T10" fmla="*/ 226819 w 246"/>
              <a:gd name="T11" fmla="*/ 46491 h 252"/>
              <a:gd name="T12" fmla="*/ 289390 w 246"/>
              <a:gd name="T13" fmla="*/ 30994 h 252"/>
              <a:gd name="T14" fmla="*/ 312854 w 246"/>
              <a:gd name="T15" fmla="*/ 23246 h 252"/>
              <a:gd name="T16" fmla="*/ 312854 w 246"/>
              <a:gd name="T17" fmla="*/ 23246 h 252"/>
              <a:gd name="T18" fmla="*/ 312854 w 246"/>
              <a:gd name="T19" fmla="*/ 23246 h 252"/>
              <a:gd name="T20" fmla="*/ 320675 w 246"/>
              <a:gd name="T21" fmla="*/ 23246 h 252"/>
              <a:gd name="T22" fmla="*/ 305032 w 246"/>
              <a:gd name="T23" fmla="*/ 15497 h 252"/>
              <a:gd name="T24" fmla="*/ 273747 w 246"/>
              <a:gd name="T25" fmla="*/ 15497 h 252"/>
              <a:gd name="T26" fmla="*/ 281568 w 246"/>
              <a:gd name="T27" fmla="*/ 23246 h 252"/>
              <a:gd name="T28" fmla="*/ 273747 w 246"/>
              <a:gd name="T29" fmla="*/ 15497 h 252"/>
              <a:gd name="T30" fmla="*/ 226819 w 246"/>
              <a:gd name="T31" fmla="*/ 23246 h 252"/>
              <a:gd name="T32" fmla="*/ 164248 w 246"/>
              <a:gd name="T33" fmla="*/ 23246 h 252"/>
              <a:gd name="T34" fmla="*/ 148605 w 246"/>
              <a:gd name="T35" fmla="*/ 15497 h 252"/>
              <a:gd name="T36" fmla="*/ 39107 w 246"/>
              <a:gd name="T37" fmla="*/ 15497 h 252"/>
              <a:gd name="T38" fmla="*/ 23464 w 246"/>
              <a:gd name="T39" fmla="*/ 0 h 252"/>
              <a:gd name="T40" fmla="*/ 7821 w 246"/>
              <a:gd name="T41" fmla="*/ 7749 h 252"/>
              <a:gd name="T42" fmla="*/ 0 w 246"/>
              <a:gd name="T43" fmla="*/ 54240 h 252"/>
              <a:gd name="T44" fmla="*/ 54749 w 246"/>
              <a:gd name="T45" fmla="*/ 162719 h 252"/>
              <a:gd name="T46" fmla="*/ 62571 w 246"/>
              <a:gd name="T47" fmla="*/ 185965 h 252"/>
              <a:gd name="T48" fmla="*/ 78213 w 246"/>
              <a:gd name="T49" fmla="*/ 286695 h 252"/>
              <a:gd name="T50" fmla="*/ 117320 w 246"/>
              <a:gd name="T51" fmla="*/ 325438 h 252"/>
              <a:gd name="T52" fmla="*/ 125141 w 246"/>
              <a:gd name="T53" fmla="*/ 309941 h 252"/>
              <a:gd name="T54" fmla="*/ 164248 w 246"/>
              <a:gd name="T55" fmla="*/ 325438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7" name="Freeform 131"/>
          <p:cNvSpPr>
            <a:spLocks/>
          </p:cNvSpPr>
          <p:nvPr/>
        </p:nvSpPr>
        <p:spPr bwMode="auto">
          <a:xfrm>
            <a:off x="4554866" y="3161176"/>
            <a:ext cx="76397" cy="88256"/>
          </a:xfrm>
          <a:custGeom>
            <a:avLst/>
            <a:gdLst>
              <a:gd name="T0" fmla="*/ 0 w 10"/>
              <a:gd name="T1" fmla="*/ 93663 h 12"/>
              <a:gd name="T2" fmla="*/ 31750 w 10"/>
              <a:gd name="T3" fmla="*/ 85858 h 12"/>
              <a:gd name="T4" fmla="*/ 71438 w 10"/>
              <a:gd name="T5" fmla="*/ 78053 h 12"/>
              <a:gd name="T6" fmla="*/ 79375 w 10"/>
              <a:gd name="T7" fmla="*/ 62442 h 12"/>
              <a:gd name="T8" fmla="*/ 79375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8" name="Freeform 132"/>
          <p:cNvSpPr>
            <a:spLocks/>
          </p:cNvSpPr>
          <p:nvPr/>
        </p:nvSpPr>
        <p:spPr bwMode="auto">
          <a:xfrm>
            <a:off x="409575" y="1207580"/>
            <a:ext cx="650901" cy="869096"/>
          </a:xfrm>
          <a:custGeom>
            <a:avLst/>
            <a:gdLst>
              <a:gd name="T0" fmla="*/ 660548 w 516"/>
              <a:gd name="T1" fmla="*/ 124886 h 709"/>
              <a:gd name="T2" fmla="*/ 636957 w 516"/>
              <a:gd name="T3" fmla="*/ 101470 h 709"/>
              <a:gd name="T4" fmla="*/ 566184 w 516"/>
              <a:gd name="T5" fmla="*/ 109276 h 709"/>
              <a:gd name="T6" fmla="*/ 463956 w 516"/>
              <a:gd name="T7" fmla="*/ 62443 h 709"/>
              <a:gd name="T8" fmla="*/ 416774 w 516"/>
              <a:gd name="T9" fmla="*/ 70249 h 709"/>
              <a:gd name="T10" fmla="*/ 377456 w 516"/>
              <a:gd name="T11" fmla="*/ 46832 h 709"/>
              <a:gd name="T12" fmla="*/ 369592 w 516"/>
              <a:gd name="T13" fmla="*/ 23416 h 709"/>
              <a:gd name="T14" fmla="*/ 298819 w 516"/>
              <a:gd name="T15" fmla="*/ 0 h 709"/>
              <a:gd name="T16" fmla="*/ 259501 w 516"/>
              <a:gd name="T17" fmla="*/ 31222 h 709"/>
              <a:gd name="T18" fmla="*/ 196592 w 516"/>
              <a:gd name="T19" fmla="*/ 54638 h 709"/>
              <a:gd name="T20" fmla="*/ 149410 w 516"/>
              <a:gd name="T21" fmla="*/ 85859 h 709"/>
              <a:gd name="T22" fmla="*/ 117955 w 516"/>
              <a:gd name="T23" fmla="*/ 163913 h 709"/>
              <a:gd name="T24" fmla="*/ 55046 w 516"/>
              <a:gd name="T25" fmla="*/ 179524 h 709"/>
              <a:gd name="T26" fmla="*/ 55046 w 516"/>
              <a:gd name="T27" fmla="*/ 226357 h 709"/>
              <a:gd name="T28" fmla="*/ 102228 w 516"/>
              <a:gd name="T29" fmla="*/ 288800 h 709"/>
              <a:gd name="T30" fmla="*/ 149410 w 516"/>
              <a:gd name="T31" fmla="*/ 312216 h 709"/>
              <a:gd name="T32" fmla="*/ 149410 w 516"/>
              <a:gd name="T33" fmla="*/ 343438 h 709"/>
              <a:gd name="T34" fmla="*/ 117955 w 516"/>
              <a:gd name="T35" fmla="*/ 359048 h 709"/>
              <a:gd name="T36" fmla="*/ 78637 w 516"/>
              <a:gd name="T37" fmla="*/ 343438 h 709"/>
              <a:gd name="T38" fmla="*/ 0 w 516"/>
              <a:gd name="T39" fmla="*/ 398075 h 709"/>
              <a:gd name="T40" fmla="*/ 23591 w 516"/>
              <a:gd name="T41" fmla="*/ 421492 h 709"/>
              <a:gd name="T42" fmla="*/ 55046 w 516"/>
              <a:gd name="T43" fmla="*/ 452713 h 709"/>
              <a:gd name="T44" fmla="*/ 125819 w 516"/>
              <a:gd name="T45" fmla="*/ 452713 h 709"/>
              <a:gd name="T46" fmla="*/ 180864 w 516"/>
              <a:gd name="T47" fmla="*/ 460519 h 709"/>
              <a:gd name="T48" fmla="*/ 157273 w 516"/>
              <a:gd name="T49" fmla="*/ 515156 h 709"/>
              <a:gd name="T50" fmla="*/ 94364 w 516"/>
              <a:gd name="T51" fmla="*/ 538573 h 709"/>
              <a:gd name="T52" fmla="*/ 47182 w 516"/>
              <a:gd name="T53" fmla="*/ 569794 h 709"/>
              <a:gd name="T54" fmla="*/ 39318 w 516"/>
              <a:gd name="T55" fmla="*/ 608821 h 709"/>
              <a:gd name="T56" fmla="*/ 94364 w 516"/>
              <a:gd name="T57" fmla="*/ 647848 h 709"/>
              <a:gd name="T58" fmla="*/ 102228 w 516"/>
              <a:gd name="T59" fmla="*/ 688176 h 709"/>
              <a:gd name="T60" fmla="*/ 141546 w 516"/>
              <a:gd name="T61" fmla="*/ 703787 h 709"/>
              <a:gd name="T62" fmla="*/ 149410 w 516"/>
              <a:gd name="T63" fmla="*/ 758425 h 709"/>
              <a:gd name="T64" fmla="*/ 204455 w 516"/>
              <a:gd name="T65" fmla="*/ 750619 h 709"/>
              <a:gd name="T66" fmla="*/ 275228 w 516"/>
              <a:gd name="T67" fmla="*/ 750619 h 709"/>
              <a:gd name="T68" fmla="*/ 235910 w 516"/>
              <a:gd name="T69" fmla="*/ 820868 h 709"/>
              <a:gd name="T70" fmla="*/ 117955 w 516"/>
              <a:gd name="T71" fmla="*/ 922338 h 709"/>
              <a:gd name="T72" fmla="*/ 251637 w 516"/>
              <a:gd name="T73" fmla="*/ 852089 h 709"/>
              <a:gd name="T74" fmla="*/ 353865 w 516"/>
              <a:gd name="T75" fmla="*/ 742814 h 709"/>
              <a:gd name="T76" fmla="*/ 346001 w 516"/>
              <a:gd name="T77" fmla="*/ 719398 h 709"/>
              <a:gd name="T78" fmla="*/ 408910 w 516"/>
              <a:gd name="T79" fmla="*/ 640043 h 709"/>
              <a:gd name="T80" fmla="*/ 424638 w 516"/>
              <a:gd name="T81" fmla="*/ 672565 h 709"/>
              <a:gd name="T82" fmla="*/ 432501 w 516"/>
              <a:gd name="T83" fmla="*/ 711592 h 709"/>
              <a:gd name="T84" fmla="*/ 479683 w 516"/>
              <a:gd name="T85" fmla="*/ 672565 h 709"/>
              <a:gd name="T86" fmla="*/ 534729 w 516"/>
              <a:gd name="T87" fmla="*/ 640043 h 709"/>
              <a:gd name="T88" fmla="*/ 558320 w 516"/>
              <a:gd name="T89" fmla="*/ 656954 h 709"/>
              <a:gd name="T90" fmla="*/ 676275 w 516"/>
              <a:gd name="T91" fmla="*/ 680371 h 709"/>
              <a:gd name="T92" fmla="*/ 676275 w 516"/>
              <a:gd name="T93" fmla="*/ 124886 h 709"/>
              <a:gd name="T94" fmla="*/ 660548 w 516"/>
              <a:gd name="T95" fmla="*/ 12488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9" name="Freeform 133"/>
          <p:cNvSpPr>
            <a:spLocks/>
          </p:cNvSpPr>
          <p:nvPr/>
        </p:nvSpPr>
        <p:spPr bwMode="auto">
          <a:xfrm>
            <a:off x="1060476" y="1171680"/>
            <a:ext cx="2039795" cy="1368714"/>
          </a:xfrm>
          <a:custGeom>
            <a:avLst/>
            <a:gdLst>
              <a:gd name="T0" fmla="*/ 1271326 w 1622"/>
              <a:gd name="T1" fmla="*/ 1241896 h 1117"/>
              <a:gd name="T2" fmla="*/ 1451637 w 1622"/>
              <a:gd name="T3" fmla="*/ 1405748 h 1117"/>
              <a:gd name="T4" fmla="*/ 1554859 w 1622"/>
              <a:gd name="T5" fmla="*/ 1421353 h 1117"/>
              <a:gd name="T6" fmla="*/ 1648934 w 1622"/>
              <a:gd name="T7" fmla="*/ 1366736 h 1117"/>
              <a:gd name="T8" fmla="*/ 1790048 w 1622"/>
              <a:gd name="T9" fmla="*/ 1273106 h 1117"/>
              <a:gd name="T10" fmla="*/ 1837085 w 1622"/>
              <a:gd name="T11" fmla="*/ 1358933 h 1117"/>
              <a:gd name="T12" fmla="*/ 1891963 w 1622"/>
              <a:gd name="T13" fmla="*/ 1343328 h 1117"/>
              <a:gd name="T14" fmla="*/ 1891963 w 1622"/>
              <a:gd name="T15" fmla="*/ 1397946 h 1117"/>
              <a:gd name="T16" fmla="*/ 1986038 w 1622"/>
              <a:gd name="T17" fmla="*/ 1312118 h 1117"/>
              <a:gd name="T18" fmla="*/ 1884123 w 1622"/>
              <a:gd name="T19" fmla="*/ 1257501 h 1117"/>
              <a:gd name="T20" fmla="*/ 1915482 w 1622"/>
              <a:gd name="T21" fmla="*/ 1202883 h 1117"/>
              <a:gd name="T22" fmla="*/ 1750850 w 1622"/>
              <a:gd name="T23" fmla="*/ 1273106 h 1117"/>
              <a:gd name="T24" fmla="*/ 1829246 w 1622"/>
              <a:gd name="T25" fmla="*/ 1187278 h 1117"/>
              <a:gd name="T26" fmla="*/ 1954680 w 1622"/>
              <a:gd name="T27" fmla="*/ 1163871 h 1117"/>
              <a:gd name="T28" fmla="*/ 2080114 w 1622"/>
              <a:gd name="T29" fmla="*/ 1117056 h 1117"/>
              <a:gd name="T30" fmla="*/ 2087953 w 1622"/>
              <a:gd name="T31" fmla="*/ 1007821 h 1117"/>
              <a:gd name="T32" fmla="*/ 1978199 w 1622"/>
              <a:gd name="T33" fmla="*/ 914191 h 1117"/>
              <a:gd name="T34" fmla="*/ 1891963 w 1622"/>
              <a:gd name="T35" fmla="*/ 719129 h 1117"/>
              <a:gd name="T36" fmla="*/ 1813567 w 1622"/>
              <a:gd name="T37" fmla="*/ 804957 h 1117"/>
              <a:gd name="T38" fmla="*/ 1774368 w 1622"/>
              <a:gd name="T39" fmla="*/ 789352 h 1117"/>
              <a:gd name="T40" fmla="*/ 1727331 w 1622"/>
              <a:gd name="T41" fmla="*/ 671014 h 1117"/>
              <a:gd name="T42" fmla="*/ 1648934 w 1622"/>
              <a:gd name="T43" fmla="*/ 624199 h 1117"/>
              <a:gd name="T44" fmla="*/ 1570538 w 1622"/>
              <a:gd name="T45" fmla="*/ 616396 h 1117"/>
              <a:gd name="T46" fmla="*/ 1570538 w 1622"/>
              <a:gd name="T47" fmla="*/ 695722 h 1117"/>
              <a:gd name="T48" fmla="*/ 1554859 w 1622"/>
              <a:gd name="T49" fmla="*/ 812759 h 1117"/>
              <a:gd name="T50" fmla="*/ 1523500 w 1622"/>
              <a:gd name="T51" fmla="*/ 976611 h 1117"/>
              <a:gd name="T52" fmla="*/ 1507821 w 1622"/>
              <a:gd name="T53" fmla="*/ 1117056 h 1117"/>
              <a:gd name="T54" fmla="*/ 1459477 w 1622"/>
              <a:gd name="T55" fmla="*/ 961006 h 1117"/>
              <a:gd name="T56" fmla="*/ 1232128 w 1622"/>
              <a:gd name="T57" fmla="*/ 867376 h 1117"/>
              <a:gd name="T58" fmla="*/ 1177250 w 1622"/>
              <a:gd name="T59" fmla="*/ 797154 h 1117"/>
              <a:gd name="T60" fmla="*/ 1216449 w 1622"/>
              <a:gd name="T61" fmla="*/ 585187 h 1117"/>
              <a:gd name="T62" fmla="*/ 1294845 w 1622"/>
              <a:gd name="T63" fmla="*/ 522767 h 1117"/>
              <a:gd name="T64" fmla="*/ 1341883 w 1622"/>
              <a:gd name="T65" fmla="*/ 444742 h 1117"/>
              <a:gd name="T66" fmla="*/ 1435958 w 1622"/>
              <a:gd name="T67" fmla="*/ 366717 h 1117"/>
              <a:gd name="T68" fmla="*/ 1451637 w 1622"/>
              <a:gd name="T69" fmla="*/ 265285 h 1117"/>
              <a:gd name="T70" fmla="*/ 1435958 w 1622"/>
              <a:gd name="T71" fmla="*/ 179457 h 1117"/>
              <a:gd name="T72" fmla="*/ 1373241 w 1622"/>
              <a:gd name="T73" fmla="*/ 249680 h 1117"/>
              <a:gd name="T74" fmla="*/ 1310524 w 1622"/>
              <a:gd name="T75" fmla="*/ 234075 h 1117"/>
              <a:gd name="T76" fmla="*/ 1255647 w 1622"/>
              <a:gd name="T77" fmla="*/ 241877 h 1117"/>
              <a:gd name="T78" fmla="*/ 1208609 w 1622"/>
              <a:gd name="T79" fmla="*/ 148247 h 1117"/>
              <a:gd name="T80" fmla="*/ 1145892 w 1622"/>
              <a:gd name="T81" fmla="*/ 0 h 1117"/>
              <a:gd name="T82" fmla="*/ 1106694 w 1622"/>
              <a:gd name="T83" fmla="*/ 148247 h 1117"/>
              <a:gd name="T84" fmla="*/ 1169411 w 1622"/>
              <a:gd name="T85" fmla="*/ 241877 h 1117"/>
              <a:gd name="T86" fmla="*/ 1106694 w 1622"/>
              <a:gd name="T87" fmla="*/ 265285 h 1117"/>
              <a:gd name="T88" fmla="*/ 1059656 w 1622"/>
              <a:gd name="T89" fmla="*/ 304297 h 1117"/>
              <a:gd name="T90" fmla="*/ 926382 w 1622"/>
              <a:gd name="T91" fmla="*/ 288692 h 1117"/>
              <a:gd name="T92" fmla="*/ 808788 w 1622"/>
              <a:gd name="T93" fmla="*/ 273087 h 1117"/>
              <a:gd name="T94" fmla="*/ 824467 w 1622"/>
              <a:gd name="T95" fmla="*/ 343309 h 1117"/>
              <a:gd name="T96" fmla="*/ 761750 w 1622"/>
              <a:gd name="T97" fmla="*/ 288692 h 1117"/>
              <a:gd name="T98" fmla="*/ 636316 w 1622"/>
              <a:gd name="T99" fmla="*/ 273087 h 1117"/>
              <a:gd name="T100" fmla="*/ 597118 w 1622"/>
              <a:gd name="T101" fmla="*/ 226272 h 1117"/>
              <a:gd name="T102" fmla="*/ 448165 w 1622"/>
              <a:gd name="T103" fmla="*/ 171655 h 1117"/>
              <a:gd name="T104" fmla="*/ 338410 w 1622"/>
              <a:gd name="T105" fmla="*/ 124840 h 1117"/>
              <a:gd name="T106" fmla="*/ 150259 w 1622"/>
              <a:gd name="T107" fmla="*/ 234075 h 1117"/>
              <a:gd name="T108" fmla="*/ 48344 w 1622"/>
              <a:gd name="T109" fmla="*/ 179457 h 1117"/>
              <a:gd name="T110" fmla="*/ 0 w 1622"/>
              <a:gd name="T111" fmla="*/ 719129 h 1117"/>
              <a:gd name="T112" fmla="*/ 79703 w 1622"/>
              <a:gd name="T113" fmla="*/ 758142 h 1117"/>
              <a:gd name="T114" fmla="*/ 228656 w 1622"/>
              <a:gd name="T115" fmla="*/ 882981 h 1117"/>
              <a:gd name="T116" fmla="*/ 275693 w 1622"/>
              <a:gd name="T117" fmla="*/ 984414 h 1117"/>
              <a:gd name="T118" fmla="*/ 361929 w 1622"/>
              <a:gd name="T119" fmla="*/ 1117056 h 1117"/>
              <a:gd name="T120" fmla="*/ 456005 w 1622"/>
              <a:gd name="T121" fmla="*/ 1210686 h 1117"/>
              <a:gd name="T122" fmla="*/ 1216449 w 1622"/>
              <a:gd name="T123" fmla="*/ 1226291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0" name="Freeform 134"/>
          <p:cNvSpPr>
            <a:spLocks/>
          </p:cNvSpPr>
          <p:nvPr/>
        </p:nvSpPr>
        <p:spPr bwMode="auto">
          <a:xfrm>
            <a:off x="1445516" y="2311526"/>
            <a:ext cx="1381255" cy="698568"/>
          </a:xfrm>
          <a:custGeom>
            <a:avLst/>
            <a:gdLst>
              <a:gd name="T0" fmla="*/ 391747 w 1099"/>
              <a:gd name="T1" fmla="*/ 569980 h 571"/>
              <a:gd name="T2" fmla="*/ 454427 w 1099"/>
              <a:gd name="T3" fmla="*/ 562189 h 571"/>
              <a:gd name="T4" fmla="*/ 564116 w 1099"/>
              <a:gd name="T5" fmla="*/ 616721 h 571"/>
              <a:gd name="T6" fmla="*/ 618960 w 1099"/>
              <a:gd name="T7" fmla="*/ 679042 h 571"/>
              <a:gd name="T8" fmla="*/ 689475 w 1099"/>
              <a:gd name="T9" fmla="*/ 717993 h 571"/>
              <a:gd name="T10" fmla="*/ 689475 w 1099"/>
              <a:gd name="T11" fmla="*/ 663461 h 571"/>
              <a:gd name="T12" fmla="*/ 744319 w 1099"/>
              <a:gd name="T13" fmla="*/ 608930 h 571"/>
              <a:gd name="T14" fmla="*/ 869678 w 1099"/>
              <a:gd name="T15" fmla="*/ 616721 h 571"/>
              <a:gd name="T16" fmla="*/ 971533 w 1099"/>
              <a:gd name="T17" fmla="*/ 601140 h 571"/>
              <a:gd name="T18" fmla="*/ 1018542 w 1099"/>
              <a:gd name="T19" fmla="*/ 632301 h 571"/>
              <a:gd name="T20" fmla="*/ 1082528 w 1099"/>
              <a:gd name="T21" fmla="*/ 733573 h 571"/>
              <a:gd name="T22" fmla="*/ 1098198 w 1099"/>
              <a:gd name="T23" fmla="*/ 663461 h 571"/>
              <a:gd name="T24" fmla="*/ 1106032 w 1099"/>
              <a:gd name="T25" fmla="*/ 531029 h 571"/>
              <a:gd name="T26" fmla="*/ 1215722 w 1099"/>
              <a:gd name="T27" fmla="*/ 445337 h 571"/>
              <a:gd name="T28" fmla="*/ 1200052 w 1099"/>
              <a:gd name="T29" fmla="*/ 351855 h 571"/>
              <a:gd name="T30" fmla="*/ 1231392 w 1099"/>
              <a:gd name="T31" fmla="*/ 359645 h 571"/>
              <a:gd name="T32" fmla="*/ 1239226 w 1099"/>
              <a:gd name="T33" fmla="*/ 328485 h 571"/>
              <a:gd name="T34" fmla="*/ 1278401 w 1099"/>
              <a:gd name="T35" fmla="*/ 281744 h 571"/>
              <a:gd name="T36" fmla="*/ 1356751 w 1099"/>
              <a:gd name="T37" fmla="*/ 250583 h 571"/>
              <a:gd name="T38" fmla="*/ 1435100 w 1099"/>
              <a:gd name="T39" fmla="*/ 148013 h 571"/>
              <a:gd name="T40" fmla="*/ 1388090 w 1099"/>
              <a:gd name="T41" fmla="*/ 62321 h 571"/>
              <a:gd name="T42" fmla="*/ 1247061 w 1099"/>
              <a:gd name="T43" fmla="*/ 155803 h 571"/>
              <a:gd name="T44" fmla="*/ 1153042 w 1099"/>
              <a:gd name="T45" fmla="*/ 210334 h 571"/>
              <a:gd name="T46" fmla="*/ 1049882 w 1099"/>
              <a:gd name="T47" fmla="*/ 194754 h 571"/>
              <a:gd name="T48" fmla="*/ 869678 w 1099"/>
              <a:gd name="T49" fmla="*/ 31161 h 571"/>
              <a:gd name="T50" fmla="*/ 736484 w 1099"/>
              <a:gd name="T51" fmla="*/ 0 h 571"/>
              <a:gd name="T52" fmla="*/ 62680 w 1099"/>
              <a:gd name="T53" fmla="*/ 46741 h 571"/>
              <a:gd name="T54" fmla="*/ 47010 w 1099"/>
              <a:gd name="T55" fmla="*/ 31161 h 571"/>
              <a:gd name="T56" fmla="*/ 23505 w 1099"/>
              <a:gd name="T57" fmla="*/ 101272 h 571"/>
              <a:gd name="T58" fmla="*/ 0 w 1099"/>
              <a:gd name="T59" fmla="*/ 225914 h 571"/>
              <a:gd name="T60" fmla="*/ 15670 w 1099"/>
              <a:gd name="T61" fmla="*/ 305114 h 571"/>
              <a:gd name="T62" fmla="*/ 86184 w 1099"/>
              <a:gd name="T63" fmla="*/ 437547 h 571"/>
              <a:gd name="T64" fmla="*/ 180204 w 1099"/>
              <a:gd name="T65" fmla="*/ 523239 h 571"/>
              <a:gd name="T66" fmla="*/ 250718 w 1099"/>
              <a:gd name="T67" fmla="*/ 531029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1" name="Freeform 135"/>
          <p:cNvSpPr>
            <a:spLocks/>
          </p:cNvSpPr>
          <p:nvPr/>
        </p:nvSpPr>
        <p:spPr bwMode="auto">
          <a:xfrm>
            <a:off x="2327135" y="3259902"/>
            <a:ext cx="106956" cy="106207"/>
          </a:xfrm>
          <a:custGeom>
            <a:avLst/>
            <a:gdLst>
              <a:gd name="T0" fmla="*/ 111125 w 14"/>
              <a:gd name="T1" fmla="*/ 112713 h 14"/>
              <a:gd name="T2" fmla="*/ 103188 w 14"/>
              <a:gd name="T3" fmla="*/ 88560 h 14"/>
              <a:gd name="T4" fmla="*/ 111125 w 14"/>
              <a:gd name="T5" fmla="*/ 0 h 14"/>
              <a:gd name="T6" fmla="*/ 55563 w 14"/>
              <a:gd name="T7" fmla="*/ 24153 h 14"/>
              <a:gd name="T8" fmla="*/ 0 w 14"/>
              <a:gd name="T9" fmla="*/ 48306 h 14"/>
              <a:gd name="T10" fmla="*/ 39688 w 14"/>
              <a:gd name="T11" fmla="*/ 112713 h 14"/>
              <a:gd name="T12" fmla="*/ 71438 w 14"/>
              <a:gd name="T13" fmla="*/ 104662 h 14"/>
              <a:gd name="T14" fmla="*/ 111125 w 14"/>
              <a:gd name="T15" fmla="*/ 112713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2" name="Freeform 136"/>
          <p:cNvSpPr>
            <a:spLocks/>
          </p:cNvSpPr>
          <p:nvPr/>
        </p:nvSpPr>
        <p:spPr bwMode="auto">
          <a:xfrm>
            <a:off x="2365334" y="3357134"/>
            <a:ext cx="91676" cy="65818"/>
          </a:xfrm>
          <a:custGeom>
            <a:avLst/>
            <a:gdLst>
              <a:gd name="T0" fmla="*/ 71438 w 12"/>
              <a:gd name="T1" fmla="*/ 7761 h 9"/>
              <a:gd name="T2" fmla="*/ 31750 w 12"/>
              <a:gd name="T3" fmla="*/ 0 h 9"/>
              <a:gd name="T4" fmla="*/ 0 w 12"/>
              <a:gd name="T5" fmla="*/ 7761 h 9"/>
              <a:gd name="T6" fmla="*/ 15875 w 12"/>
              <a:gd name="T7" fmla="*/ 23283 h 9"/>
              <a:gd name="T8" fmla="*/ 87313 w 12"/>
              <a:gd name="T9" fmla="*/ 69850 h 9"/>
              <a:gd name="T10" fmla="*/ 95250 w 12"/>
              <a:gd name="T11" fmla="*/ 38806 h 9"/>
              <a:gd name="T12" fmla="*/ 71438 w 12"/>
              <a:gd name="T13" fmla="*/ 776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3" name="Freeform 137"/>
          <p:cNvSpPr>
            <a:spLocks/>
          </p:cNvSpPr>
          <p:nvPr/>
        </p:nvSpPr>
        <p:spPr bwMode="auto">
          <a:xfrm>
            <a:off x="2449370" y="3394530"/>
            <a:ext cx="135987" cy="56843"/>
          </a:xfrm>
          <a:custGeom>
            <a:avLst/>
            <a:gdLst>
              <a:gd name="T0" fmla="*/ 109891 w 18"/>
              <a:gd name="T1" fmla="*/ 7541 h 8"/>
              <a:gd name="T2" fmla="*/ 70644 w 18"/>
              <a:gd name="T3" fmla="*/ 7541 h 8"/>
              <a:gd name="T4" fmla="*/ 15699 w 18"/>
              <a:gd name="T5" fmla="*/ 7541 h 8"/>
              <a:gd name="T6" fmla="*/ 7849 w 18"/>
              <a:gd name="T7" fmla="*/ 0 h 8"/>
              <a:gd name="T8" fmla="*/ 0 w 18"/>
              <a:gd name="T9" fmla="*/ 30163 h 8"/>
              <a:gd name="T10" fmla="*/ 31397 w 18"/>
              <a:gd name="T11" fmla="*/ 60325 h 8"/>
              <a:gd name="T12" fmla="*/ 47096 w 18"/>
              <a:gd name="T13" fmla="*/ 60325 h 8"/>
              <a:gd name="T14" fmla="*/ 54945 w 18"/>
              <a:gd name="T15" fmla="*/ 45244 h 8"/>
              <a:gd name="T16" fmla="*/ 78493 w 18"/>
              <a:gd name="T17" fmla="*/ 22622 h 8"/>
              <a:gd name="T18" fmla="*/ 109891 w 18"/>
              <a:gd name="T19" fmla="*/ 30163 h 8"/>
              <a:gd name="T20" fmla="*/ 117740 w 18"/>
              <a:gd name="T21" fmla="*/ 52784 h 8"/>
              <a:gd name="T22" fmla="*/ 141288 w 18"/>
              <a:gd name="T23" fmla="*/ 30163 h 8"/>
              <a:gd name="T24" fmla="*/ 109891 w 18"/>
              <a:gd name="T25" fmla="*/ 7541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4" name="Freeform 138"/>
          <p:cNvSpPr>
            <a:spLocks/>
          </p:cNvSpPr>
          <p:nvPr/>
        </p:nvSpPr>
        <p:spPr bwMode="auto">
          <a:xfrm>
            <a:off x="2539518" y="3328712"/>
            <a:ext cx="279612" cy="300669"/>
          </a:xfrm>
          <a:custGeom>
            <a:avLst/>
            <a:gdLst>
              <a:gd name="T0" fmla="*/ 290512 w 37"/>
              <a:gd name="T1" fmla="*/ 264610 h 41"/>
              <a:gd name="T2" fmla="*/ 290512 w 37"/>
              <a:gd name="T3" fmla="*/ 264610 h 41"/>
              <a:gd name="T4" fmla="*/ 290512 w 37"/>
              <a:gd name="T5" fmla="*/ 210131 h 41"/>
              <a:gd name="T6" fmla="*/ 274809 w 37"/>
              <a:gd name="T7" fmla="*/ 179001 h 41"/>
              <a:gd name="T8" fmla="*/ 282660 w 37"/>
              <a:gd name="T9" fmla="*/ 163435 h 41"/>
              <a:gd name="T10" fmla="*/ 243402 w 37"/>
              <a:gd name="T11" fmla="*/ 155653 h 41"/>
              <a:gd name="T12" fmla="*/ 164885 w 37"/>
              <a:gd name="T13" fmla="*/ 124522 h 41"/>
              <a:gd name="T14" fmla="*/ 149182 w 37"/>
              <a:gd name="T15" fmla="*/ 85609 h 41"/>
              <a:gd name="T16" fmla="*/ 157034 w 37"/>
              <a:gd name="T17" fmla="*/ 23348 h 41"/>
              <a:gd name="T18" fmla="*/ 188440 w 37"/>
              <a:gd name="T19" fmla="*/ 7783 h 41"/>
              <a:gd name="T20" fmla="*/ 188440 w 37"/>
              <a:gd name="T21" fmla="*/ 0 h 41"/>
              <a:gd name="T22" fmla="*/ 133478 w 37"/>
              <a:gd name="T23" fmla="*/ 15565 h 41"/>
              <a:gd name="T24" fmla="*/ 102072 w 37"/>
              <a:gd name="T25" fmla="*/ 31131 h 41"/>
              <a:gd name="T26" fmla="*/ 86368 w 37"/>
              <a:gd name="T27" fmla="*/ 70044 h 41"/>
              <a:gd name="T28" fmla="*/ 70665 w 37"/>
              <a:gd name="T29" fmla="*/ 77826 h 41"/>
              <a:gd name="T30" fmla="*/ 47110 w 37"/>
              <a:gd name="T31" fmla="*/ 101174 h 41"/>
              <a:gd name="T32" fmla="*/ 23555 w 37"/>
              <a:gd name="T33" fmla="*/ 124522 h 41"/>
              <a:gd name="T34" fmla="*/ 31407 w 37"/>
              <a:gd name="T35" fmla="*/ 140087 h 41"/>
              <a:gd name="T36" fmla="*/ 39258 w 37"/>
              <a:gd name="T37" fmla="*/ 179001 h 41"/>
              <a:gd name="T38" fmla="*/ 39258 w 37"/>
              <a:gd name="T39" fmla="*/ 202348 h 41"/>
              <a:gd name="T40" fmla="*/ 47110 w 37"/>
              <a:gd name="T41" fmla="*/ 233479 h 41"/>
              <a:gd name="T42" fmla="*/ 15703 w 37"/>
              <a:gd name="T43" fmla="*/ 256827 h 41"/>
              <a:gd name="T44" fmla="*/ 0 w 37"/>
              <a:gd name="T45" fmla="*/ 272392 h 41"/>
              <a:gd name="T46" fmla="*/ 62813 w 37"/>
              <a:gd name="T47" fmla="*/ 295740 h 41"/>
              <a:gd name="T48" fmla="*/ 94220 w 37"/>
              <a:gd name="T49" fmla="*/ 319088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5" name="Freeform 139"/>
          <p:cNvSpPr>
            <a:spLocks/>
          </p:cNvSpPr>
          <p:nvPr/>
        </p:nvSpPr>
        <p:spPr bwMode="auto">
          <a:xfrm>
            <a:off x="2631195" y="3578521"/>
            <a:ext cx="187936" cy="131636"/>
          </a:xfrm>
          <a:custGeom>
            <a:avLst/>
            <a:gdLst>
              <a:gd name="T0" fmla="*/ 0 w 150"/>
              <a:gd name="T1" fmla="*/ 54328 h 108"/>
              <a:gd name="T2" fmla="*/ 0 w 150"/>
              <a:gd name="T3" fmla="*/ 54328 h 108"/>
              <a:gd name="T4" fmla="*/ 39052 w 150"/>
              <a:gd name="T5" fmla="*/ 77611 h 108"/>
              <a:gd name="T6" fmla="*/ 62484 w 150"/>
              <a:gd name="T7" fmla="*/ 100894 h 108"/>
              <a:gd name="T8" fmla="*/ 93726 w 150"/>
              <a:gd name="T9" fmla="*/ 100894 h 108"/>
              <a:gd name="T10" fmla="*/ 109347 w 150"/>
              <a:gd name="T11" fmla="*/ 124178 h 108"/>
              <a:gd name="T12" fmla="*/ 117157 w 150"/>
              <a:gd name="T13" fmla="*/ 116417 h 108"/>
              <a:gd name="T14" fmla="*/ 109347 w 150"/>
              <a:gd name="T15" fmla="*/ 124178 h 108"/>
              <a:gd name="T16" fmla="*/ 124968 w 150"/>
              <a:gd name="T17" fmla="*/ 139700 h 108"/>
              <a:gd name="T18" fmla="*/ 140589 w 150"/>
              <a:gd name="T19" fmla="*/ 54328 h 108"/>
              <a:gd name="T20" fmla="*/ 132778 w 150"/>
              <a:gd name="T21" fmla="*/ 15522 h 108"/>
              <a:gd name="T22" fmla="*/ 195262 w 150"/>
              <a:gd name="T23" fmla="*/ 0 h 108"/>
              <a:gd name="T24" fmla="*/ 0 w 150"/>
              <a:gd name="T25" fmla="*/ 54328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6" name="Freeform 140"/>
          <p:cNvSpPr>
            <a:spLocks/>
          </p:cNvSpPr>
          <p:nvPr/>
        </p:nvSpPr>
        <p:spPr bwMode="auto">
          <a:xfrm>
            <a:off x="2631195" y="3578521"/>
            <a:ext cx="187936" cy="131636"/>
          </a:xfrm>
          <a:custGeom>
            <a:avLst/>
            <a:gdLst>
              <a:gd name="T0" fmla="*/ 0 w 150"/>
              <a:gd name="T1" fmla="*/ 54328 h 108"/>
              <a:gd name="T2" fmla="*/ 0 w 150"/>
              <a:gd name="T3" fmla="*/ 54328 h 108"/>
              <a:gd name="T4" fmla="*/ 39052 w 150"/>
              <a:gd name="T5" fmla="*/ 77611 h 108"/>
              <a:gd name="T6" fmla="*/ 62484 w 150"/>
              <a:gd name="T7" fmla="*/ 100894 h 108"/>
              <a:gd name="T8" fmla="*/ 93726 w 150"/>
              <a:gd name="T9" fmla="*/ 100894 h 108"/>
              <a:gd name="T10" fmla="*/ 109347 w 150"/>
              <a:gd name="T11" fmla="*/ 124178 h 108"/>
              <a:gd name="T12" fmla="*/ 117157 w 150"/>
              <a:gd name="T13" fmla="*/ 116417 h 108"/>
              <a:gd name="T14" fmla="*/ 109347 w 150"/>
              <a:gd name="T15" fmla="*/ 124178 h 108"/>
              <a:gd name="T16" fmla="*/ 124968 w 150"/>
              <a:gd name="T17" fmla="*/ 139700 h 108"/>
              <a:gd name="T18" fmla="*/ 140589 w 150"/>
              <a:gd name="T19" fmla="*/ 54328 h 108"/>
              <a:gd name="T20" fmla="*/ 132778 w 150"/>
              <a:gd name="T21" fmla="*/ 15522 h 108"/>
              <a:gd name="T22" fmla="*/ 195262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7" name="Freeform 141"/>
          <p:cNvSpPr>
            <a:spLocks/>
          </p:cNvSpPr>
          <p:nvPr/>
        </p:nvSpPr>
        <p:spPr bwMode="auto">
          <a:xfrm>
            <a:off x="2962756" y="3415472"/>
            <a:ext cx="113067" cy="169033"/>
          </a:xfrm>
          <a:custGeom>
            <a:avLst/>
            <a:gdLst>
              <a:gd name="T0" fmla="*/ 117475 w 90"/>
              <a:gd name="T1" fmla="*/ 163789 h 138"/>
              <a:gd name="T2" fmla="*/ 101812 w 90"/>
              <a:gd name="T3" fmla="*/ 132591 h 138"/>
              <a:gd name="T4" fmla="*/ 86148 w 90"/>
              <a:gd name="T5" fmla="*/ 101393 h 138"/>
              <a:gd name="T6" fmla="*/ 109643 w 90"/>
              <a:gd name="T7" fmla="*/ 77995 h 138"/>
              <a:gd name="T8" fmla="*/ 117475 w 90"/>
              <a:gd name="T9" fmla="*/ 54596 h 138"/>
              <a:gd name="T10" fmla="*/ 86148 w 90"/>
              <a:gd name="T11" fmla="*/ 46797 h 138"/>
              <a:gd name="T12" fmla="*/ 78317 w 90"/>
              <a:gd name="T13" fmla="*/ 23398 h 138"/>
              <a:gd name="T14" fmla="*/ 46990 w 90"/>
              <a:gd name="T15" fmla="*/ 0 h 138"/>
              <a:gd name="T16" fmla="*/ 15663 w 90"/>
              <a:gd name="T17" fmla="*/ 31198 h 138"/>
              <a:gd name="T18" fmla="*/ 0 w 90"/>
              <a:gd name="T19" fmla="*/ 54596 h 138"/>
              <a:gd name="T20" fmla="*/ 7832 w 90"/>
              <a:gd name="T21" fmla="*/ 77995 h 138"/>
              <a:gd name="T22" fmla="*/ 23495 w 90"/>
              <a:gd name="T23" fmla="*/ 85794 h 138"/>
              <a:gd name="T24" fmla="*/ 39158 w 90"/>
              <a:gd name="T25" fmla="*/ 109193 h 138"/>
              <a:gd name="T26" fmla="*/ 31327 w 90"/>
              <a:gd name="T27" fmla="*/ 155990 h 138"/>
              <a:gd name="T28" fmla="*/ 54822 w 90"/>
              <a:gd name="T29" fmla="*/ 179388 h 138"/>
              <a:gd name="T30" fmla="*/ 78317 w 90"/>
              <a:gd name="T31" fmla="*/ 171589 h 138"/>
              <a:gd name="T32" fmla="*/ 117475 w 90"/>
              <a:gd name="T33" fmla="*/ 163789 h 138"/>
              <a:gd name="T34" fmla="*/ 117475 w 90"/>
              <a:gd name="T35" fmla="*/ 163789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8" name="Freeform 142"/>
          <p:cNvSpPr>
            <a:spLocks/>
          </p:cNvSpPr>
          <p:nvPr/>
        </p:nvSpPr>
        <p:spPr bwMode="auto">
          <a:xfrm>
            <a:off x="2962756" y="3415472"/>
            <a:ext cx="113067" cy="169033"/>
          </a:xfrm>
          <a:custGeom>
            <a:avLst/>
            <a:gdLst>
              <a:gd name="T0" fmla="*/ 117475 w 90"/>
              <a:gd name="T1" fmla="*/ 163789 h 138"/>
              <a:gd name="T2" fmla="*/ 101812 w 90"/>
              <a:gd name="T3" fmla="*/ 132591 h 138"/>
              <a:gd name="T4" fmla="*/ 86148 w 90"/>
              <a:gd name="T5" fmla="*/ 101393 h 138"/>
              <a:gd name="T6" fmla="*/ 109643 w 90"/>
              <a:gd name="T7" fmla="*/ 77995 h 138"/>
              <a:gd name="T8" fmla="*/ 117475 w 90"/>
              <a:gd name="T9" fmla="*/ 54596 h 138"/>
              <a:gd name="T10" fmla="*/ 86148 w 90"/>
              <a:gd name="T11" fmla="*/ 46797 h 138"/>
              <a:gd name="T12" fmla="*/ 78317 w 90"/>
              <a:gd name="T13" fmla="*/ 23398 h 138"/>
              <a:gd name="T14" fmla="*/ 46990 w 90"/>
              <a:gd name="T15" fmla="*/ 0 h 138"/>
              <a:gd name="T16" fmla="*/ 15663 w 90"/>
              <a:gd name="T17" fmla="*/ 31198 h 138"/>
              <a:gd name="T18" fmla="*/ 0 w 90"/>
              <a:gd name="T19" fmla="*/ 54596 h 138"/>
              <a:gd name="T20" fmla="*/ 7832 w 90"/>
              <a:gd name="T21" fmla="*/ 77995 h 138"/>
              <a:gd name="T22" fmla="*/ 23495 w 90"/>
              <a:gd name="T23" fmla="*/ 85794 h 138"/>
              <a:gd name="T24" fmla="*/ 39158 w 90"/>
              <a:gd name="T25" fmla="*/ 109193 h 138"/>
              <a:gd name="T26" fmla="*/ 31327 w 90"/>
              <a:gd name="T27" fmla="*/ 155990 h 138"/>
              <a:gd name="T28" fmla="*/ 54822 w 90"/>
              <a:gd name="T29" fmla="*/ 179388 h 138"/>
              <a:gd name="T30" fmla="*/ 78317 w 90"/>
              <a:gd name="T31" fmla="*/ 171589 h 138"/>
              <a:gd name="T32" fmla="*/ 117475 w 90"/>
              <a:gd name="T33" fmla="*/ 163789 h 138"/>
              <a:gd name="T34" fmla="*/ 117475 w 90"/>
              <a:gd name="T35" fmla="*/ 163789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39" name="Freeform 143"/>
          <p:cNvSpPr>
            <a:spLocks/>
          </p:cNvSpPr>
          <p:nvPr/>
        </p:nvSpPr>
        <p:spPr bwMode="auto">
          <a:xfrm>
            <a:off x="3130829" y="3482786"/>
            <a:ext cx="73341" cy="88255"/>
          </a:xfrm>
          <a:custGeom>
            <a:avLst/>
            <a:gdLst>
              <a:gd name="T0" fmla="*/ 7620 w 60"/>
              <a:gd name="T1" fmla="*/ 54636 h 72"/>
              <a:gd name="T2" fmla="*/ 7620 w 60"/>
              <a:gd name="T3" fmla="*/ 85857 h 72"/>
              <a:gd name="T4" fmla="*/ 15240 w 60"/>
              <a:gd name="T5" fmla="*/ 93662 h 72"/>
              <a:gd name="T6" fmla="*/ 45720 w 60"/>
              <a:gd name="T7" fmla="*/ 78052 h 72"/>
              <a:gd name="T8" fmla="*/ 76200 w 60"/>
              <a:gd name="T9" fmla="*/ 31221 h 72"/>
              <a:gd name="T10" fmla="*/ 22860 w 60"/>
              <a:gd name="T11" fmla="*/ 0 h 72"/>
              <a:gd name="T12" fmla="*/ 7620 w 60"/>
              <a:gd name="T13" fmla="*/ 0 h 72"/>
              <a:gd name="T14" fmla="*/ 0 w 60"/>
              <a:gd name="T15" fmla="*/ 23416 h 72"/>
              <a:gd name="T16" fmla="*/ 7620 w 60"/>
              <a:gd name="T17" fmla="*/ 5463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0" name="Freeform 144"/>
          <p:cNvSpPr>
            <a:spLocks/>
          </p:cNvSpPr>
          <p:nvPr/>
        </p:nvSpPr>
        <p:spPr bwMode="auto">
          <a:xfrm>
            <a:off x="2677033" y="4137974"/>
            <a:ext cx="466020" cy="948376"/>
          </a:xfrm>
          <a:custGeom>
            <a:avLst/>
            <a:gdLst>
              <a:gd name="T0" fmla="*/ 367045 w 62"/>
              <a:gd name="T1" fmla="*/ 288679 h 129"/>
              <a:gd name="T2" fmla="*/ 374854 w 62"/>
              <a:gd name="T3" fmla="*/ 249668 h 129"/>
              <a:gd name="T4" fmla="*/ 390473 w 62"/>
              <a:gd name="T5" fmla="*/ 226262 h 129"/>
              <a:gd name="T6" fmla="*/ 390473 w 62"/>
              <a:gd name="T7" fmla="*/ 226262 h 129"/>
              <a:gd name="T8" fmla="*/ 445140 w 62"/>
              <a:gd name="T9" fmla="*/ 171647 h 129"/>
              <a:gd name="T10" fmla="*/ 468568 w 62"/>
              <a:gd name="T11" fmla="*/ 156043 h 129"/>
              <a:gd name="T12" fmla="*/ 484187 w 62"/>
              <a:gd name="T13" fmla="*/ 109230 h 129"/>
              <a:gd name="T14" fmla="*/ 476378 w 62"/>
              <a:gd name="T15" fmla="*/ 101428 h 129"/>
              <a:gd name="T16" fmla="*/ 452949 w 62"/>
              <a:gd name="T17" fmla="*/ 117032 h 129"/>
              <a:gd name="T18" fmla="*/ 406092 w 62"/>
              <a:gd name="T19" fmla="*/ 140438 h 129"/>
              <a:gd name="T20" fmla="*/ 367045 w 62"/>
              <a:gd name="T21" fmla="*/ 132636 h 129"/>
              <a:gd name="T22" fmla="*/ 374854 w 62"/>
              <a:gd name="T23" fmla="*/ 78021 h 129"/>
              <a:gd name="T24" fmla="*/ 351426 w 62"/>
              <a:gd name="T25" fmla="*/ 62417 h 129"/>
              <a:gd name="T26" fmla="*/ 304569 w 62"/>
              <a:gd name="T27" fmla="*/ 46813 h 129"/>
              <a:gd name="T28" fmla="*/ 281141 w 62"/>
              <a:gd name="T29" fmla="*/ 31209 h 129"/>
              <a:gd name="T30" fmla="*/ 257712 w 62"/>
              <a:gd name="T31" fmla="*/ 0 h 129"/>
              <a:gd name="T32" fmla="*/ 257712 w 62"/>
              <a:gd name="T33" fmla="*/ 0 h 129"/>
              <a:gd name="T34" fmla="*/ 226475 w 62"/>
              <a:gd name="T35" fmla="*/ 7802 h 129"/>
              <a:gd name="T36" fmla="*/ 218665 w 62"/>
              <a:gd name="T37" fmla="*/ 15604 h 129"/>
              <a:gd name="T38" fmla="*/ 179618 w 62"/>
              <a:gd name="T39" fmla="*/ 7802 h 129"/>
              <a:gd name="T40" fmla="*/ 163999 w 62"/>
              <a:gd name="T41" fmla="*/ 7802 h 129"/>
              <a:gd name="T42" fmla="*/ 148380 w 62"/>
              <a:gd name="T43" fmla="*/ 15604 h 129"/>
              <a:gd name="T44" fmla="*/ 156189 w 62"/>
              <a:gd name="T45" fmla="*/ 23406 h 129"/>
              <a:gd name="T46" fmla="*/ 148380 w 62"/>
              <a:gd name="T47" fmla="*/ 54615 h 129"/>
              <a:gd name="T48" fmla="*/ 124951 w 62"/>
              <a:gd name="T49" fmla="*/ 78021 h 129"/>
              <a:gd name="T50" fmla="*/ 124951 w 62"/>
              <a:gd name="T51" fmla="*/ 124834 h 129"/>
              <a:gd name="T52" fmla="*/ 109333 w 62"/>
              <a:gd name="T53" fmla="*/ 156043 h 129"/>
              <a:gd name="T54" fmla="*/ 85904 w 62"/>
              <a:gd name="T55" fmla="*/ 257470 h 129"/>
              <a:gd name="T56" fmla="*/ 93714 w 62"/>
              <a:gd name="T57" fmla="*/ 335492 h 129"/>
              <a:gd name="T58" fmla="*/ 46857 w 62"/>
              <a:gd name="T59" fmla="*/ 436919 h 129"/>
              <a:gd name="T60" fmla="*/ 39047 w 62"/>
              <a:gd name="T61" fmla="*/ 546149 h 129"/>
              <a:gd name="T62" fmla="*/ 39047 w 62"/>
              <a:gd name="T63" fmla="*/ 600764 h 129"/>
              <a:gd name="T64" fmla="*/ 31238 w 62"/>
              <a:gd name="T65" fmla="*/ 655379 h 129"/>
              <a:gd name="T66" fmla="*/ 46857 w 62"/>
              <a:gd name="T67" fmla="*/ 686588 h 129"/>
              <a:gd name="T68" fmla="*/ 23428 w 62"/>
              <a:gd name="T69" fmla="*/ 811422 h 129"/>
              <a:gd name="T70" fmla="*/ 0 w 62"/>
              <a:gd name="T71" fmla="*/ 866037 h 129"/>
              <a:gd name="T72" fmla="*/ 7809 w 62"/>
              <a:gd name="T73" fmla="*/ 905047 h 129"/>
              <a:gd name="T74" fmla="*/ 31238 w 62"/>
              <a:gd name="T75" fmla="*/ 951860 h 129"/>
              <a:gd name="T76" fmla="*/ 156189 w 62"/>
              <a:gd name="T77" fmla="*/ 1006475 h 129"/>
              <a:gd name="T78" fmla="*/ 124951 w 62"/>
              <a:gd name="T79" fmla="*/ 975266 h 129"/>
              <a:gd name="T80" fmla="*/ 109333 w 62"/>
              <a:gd name="T81" fmla="*/ 920652 h 129"/>
              <a:gd name="T82" fmla="*/ 124951 w 62"/>
              <a:gd name="T83" fmla="*/ 881641 h 129"/>
              <a:gd name="T84" fmla="*/ 148380 w 62"/>
              <a:gd name="T85" fmla="*/ 834828 h 129"/>
              <a:gd name="T86" fmla="*/ 171808 w 62"/>
              <a:gd name="T87" fmla="*/ 811422 h 129"/>
              <a:gd name="T88" fmla="*/ 187427 w 62"/>
              <a:gd name="T89" fmla="*/ 772411 h 129"/>
              <a:gd name="T90" fmla="*/ 163999 w 62"/>
              <a:gd name="T91" fmla="*/ 756807 h 129"/>
              <a:gd name="T92" fmla="*/ 148380 w 62"/>
              <a:gd name="T93" fmla="*/ 725598 h 129"/>
              <a:gd name="T94" fmla="*/ 187427 w 62"/>
              <a:gd name="T95" fmla="*/ 678785 h 129"/>
              <a:gd name="T96" fmla="*/ 210856 w 62"/>
              <a:gd name="T97" fmla="*/ 647577 h 129"/>
              <a:gd name="T98" fmla="*/ 234284 w 62"/>
              <a:gd name="T99" fmla="*/ 600764 h 129"/>
              <a:gd name="T100" fmla="*/ 218665 w 62"/>
              <a:gd name="T101" fmla="*/ 577358 h 129"/>
              <a:gd name="T102" fmla="*/ 218665 w 62"/>
              <a:gd name="T103" fmla="*/ 561753 h 129"/>
              <a:gd name="T104" fmla="*/ 265522 w 62"/>
              <a:gd name="T105" fmla="*/ 546149 h 129"/>
              <a:gd name="T106" fmla="*/ 281141 w 62"/>
              <a:gd name="T107" fmla="*/ 514941 h 129"/>
              <a:gd name="T108" fmla="*/ 288950 w 62"/>
              <a:gd name="T109" fmla="*/ 483732 h 129"/>
              <a:gd name="T110" fmla="*/ 367045 w 62"/>
              <a:gd name="T111" fmla="*/ 460326 h 129"/>
              <a:gd name="T112" fmla="*/ 398283 w 62"/>
              <a:gd name="T113" fmla="*/ 436919 h 129"/>
              <a:gd name="T114" fmla="*/ 413902 w 62"/>
              <a:gd name="T115" fmla="*/ 397909 h 129"/>
              <a:gd name="T116" fmla="*/ 398283 w 62"/>
              <a:gd name="T117" fmla="*/ 366700 h 129"/>
              <a:gd name="T118" fmla="*/ 374854 w 62"/>
              <a:gd name="T119" fmla="*/ 343294 h 129"/>
              <a:gd name="T120" fmla="*/ 398283 w 62"/>
              <a:gd name="T121" fmla="*/ 351096 h 129"/>
              <a:gd name="T122" fmla="*/ 367045 w 62"/>
              <a:gd name="T123" fmla="*/ 327690 h 129"/>
              <a:gd name="T124" fmla="*/ 367045 w 62"/>
              <a:gd name="T125" fmla="*/ 288679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1" name="Freeform 145"/>
          <p:cNvSpPr>
            <a:spLocks/>
          </p:cNvSpPr>
          <p:nvPr/>
        </p:nvSpPr>
        <p:spPr bwMode="auto">
          <a:xfrm>
            <a:off x="2924558" y="4076643"/>
            <a:ext cx="213911" cy="194462"/>
          </a:xfrm>
          <a:custGeom>
            <a:avLst/>
            <a:gdLst>
              <a:gd name="T0" fmla="*/ 63500 w 168"/>
              <a:gd name="T1" fmla="*/ 0 h 156"/>
              <a:gd name="T2" fmla="*/ 0 w 168"/>
              <a:gd name="T3" fmla="*/ 47625 h 156"/>
              <a:gd name="T4" fmla="*/ 0 w 168"/>
              <a:gd name="T5" fmla="*/ 63500 h 156"/>
              <a:gd name="T6" fmla="*/ 23813 w 168"/>
              <a:gd name="T7" fmla="*/ 95250 h 156"/>
              <a:gd name="T8" fmla="*/ 47625 w 168"/>
              <a:gd name="T9" fmla="*/ 111125 h 156"/>
              <a:gd name="T10" fmla="*/ 95250 w 168"/>
              <a:gd name="T11" fmla="*/ 127000 h 156"/>
              <a:gd name="T12" fmla="*/ 119063 w 168"/>
              <a:gd name="T13" fmla="*/ 142875 h 156"/>
              <a:gd name="T14" fmla="*/ 111125 w 168"/>
              <a:gd name="T15" fmla="*/ 198438 h 156"/>
              <a:gd name="T16" fmla="*/ 150813 w 168"/>
              <a:gd name="T17" fmla="*/ 206375 h 156"/>
              <a:gd name="T18" fmla="*/ 198438 w 168"/>
              <a:gd name="T19" fmla="*/ 182563 h 156"/>
              <a:gd name="T20" fmla="*/ 222250 w 168"/>
              <a:gd name="T21" fmla="*/ 166688 h 156"/>
              <a:gd name="T22" fmla="*/ 214313 w 168"/>
              <a:gd name="T23" fmla="*/ 150813 h 156"/>
              <a:gd name="T24" fmla="*/ 214313 w 168"/>
              <a:gd name="T25" fmla="*/ 119063 h 156"/>
              <a:gd name="T26" fmla="*/ 190500 w 168"/>
              <a:gd name="T27" fmla="*/ 111125 h 156"/>
              <a:gd name="T28" fmla="*/ 158750 w 168"/>
              <a:gd name="T29" fmla="*/ 71438 h 156"/>
              <a:gd name="T30" fmla="*/ 142875 w 168"/>
              <a:gd name="T31" fmla="*/ 55563 h 156"/>
              <a:gd name="T32" fmla="*/ 119063 w 168"/>
              <a:gd name="T33" fmla="*/ 15875 h 156"/>
              <a:gd name="T34" fmla="*/ 119063 w 168"/>
              <a:gd name="T35" fmla="*/ 7938 h 156"/>
              <a:gd name="T36" fmla="*/ 103188 w 168"/>
              <a:gd name="T37" fmla="*/ 0 h 156"/>
              <a:gd name="T38" fmla="*/ 63500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2" name="Freeform 146"/>
          <p:cNvSpPr>
            <a:spLocks/>
          </p:cNvSpPr>
          <p:nvPr/>
        </p:nvSpPr>
        <p:spPr bwMode="auto">
          <a:xfrm>
            <a:off x="3033041" y="4350386"/>
            <a:ext cx="126819" cy="139115"/>
          </a:xfrm>
          <a:custGeom>
            <a:avLst/>
            <a:gdLst>
              <a:gd name="T0" fmla="*/ 85258 w 102"/>
              <a:gd name="T1" fmla="*/ 31081 h 114"/>
              <a:gd name="T2" fmla="*/ 46505 w 102"/>
              <a:gd name="T3" fmla="*/ 7770 h 114"/>
              <a:gd name="T4" fmla="*/ 23252 w 102"/>
              <a:gd name="T5" fmla="*/ 0 h 114"/>
              <a:gd name="T6" fmla="*/ 7751 w 102"/>
              <a:gd name="T7" fmla="*/ 23311 h 114"/>
              <a:gd name="T8" fmla="*/ 0 w 102"/>
              <a:gd name="T9" fmla="*/ 62163 h 114"/>
              <a:gd name="T10" fmla="*/ 0 w 102"/>
              <a:gd name="T11" fmla="*/ 101015 h 114"/>
              <a:gd name="T12" fmla="*/ 31003 w 102"/>
              <a:gd name="T13" fmla="*/ 124326 h 114"/>
              <a:gd name="T14" fmla="*/ 46505 w 102"/>
              <a:gd name="T15" fmla="*/ 139867 h 114"/>
              <a:gd name="T16" fmla="*/ 85258 w 102"/>
              <a:gd name="T17" fmla="*/ 147637 h 114"/>
              <a:gd name="T18" fmla="*/ 124012 w 102"/>
              <a:gd name="T19" fmla="*/ 116556 h 114"/>
              <a:gd name="T20" fmla="*/ 131763 w 102"/>
              <a:gd name="T21" fmla="*/ 101015 h 114"/>
              <a:gd name="T22" fmla="*/ 108511 w 102"/>
              <a:gd name="T23" fmla="*/ 54393 h 114"/>
              <a:gd name="T24" fmla="*/ 85258 w 102"/>
              <a:gd name="T25" fmla="*/ 31081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3" name="Freeform 147"/>
          <p:cNvSpPr>
            <a:spLocks/>
          </p:cNvSpPr>
          <p:nvPr/>
        </p:nvSpPr>
        <p:spPr bwMode="auto">
          <a:xfrm>
            <a:off x="2758013" y="3850768"/>
            <a:ext cx="281140" cy="300668"/>
          </a:xfrm>
          <a:custGeom>
            <a:avLst/>
            <a:gdLst>
              <a:gd name="T0" fmla="*/ 173681 w 37"/>
              <a:gd name="T1" fmla="*/ 303522 h 41"/>
              <a:gd name="T2" fmla="*/ 173681 w 37"/>
              <a:gd name="T3" fmla="*/ 287957 h 41"/>
              <a:gd name="T4" fmla="*/ 236838 w 37"/>
              <a:gd name="T5" fmla="*/ 241261 h 41"/>
              <a:gd name="T6" fmla="*/ 276311 w 37"/>
              <a:gd name="T7" fmla="*/ 241261 h 41"/>
              <a:gd name="T8" fmla="*/ 292100 w 37"/>
              <a:gd name="T9" fmla="*/ 249044 h 41"/>
              <a:gd name="T10" fmla="*/ 292100 w 37"/>
              <a:gd name="T11" fmla="*/ 194565 h 41"/>
              <a:gd name="T12" fmla="*/ 292100 w 37"/>
              <a:gd name="T13" fmla="*/ 163435 h 41"/>
              <a:gd name="T14" fmla="*/ 244732 w 37"/>
              <a:gd name="T15" fmla="*/ 155652 h 41"/>
              <a:gd name="T16" fmla="*/ 228943 w 37"/>
              <a:gd name="T17" fmla="*/ 132304 h 41"/>
              <a:gd name="T18" fmla="*/ 228943 w 37"/>
              <a:gd name="T19" fmla="*/ 101174 h 41"/>
              <a:gd name="T20" fmla="*/ 173681 w 37"/>
              <a:gd name="T21" fmla="*/ 77826 h 41"/>
              <a:gd name="T22" fmla="*/ 126314 w 37"/>
              <a:gd name="T23" fmla="*/ 54478 h 41"/>
              <a:gd name="T24" fmla="*/ 118419 w 37"/>
              <a:gd name="T25" fmla="*/ 7783 h 41"/>
              <a:gd name="T26" fmla="*/ 71051 w 37"/>
              <a:gd name="T27" fmla="*/ 0 h 41"/>
              <a:gd name="T28" fmla="*/ 39473 w 37"/>
              <a:gd name="T29" fmla="*/ 23348 h 41"/>
              <a:gd name="T30" fmla="*/ 7895 w 37"/>
              <a:gd name="T31" fmla="*/ 31130 h 41"/>
              <a:gd name="T32" fmla="*/ 23684 w 37"/>
              <a:gd name="T33" fmla="*/ 54478 h 41"/>
              <a:gd name="T34" fmla="*/ 15789 w 37"/>
              <a:gd name="T35" fmla="*/ 116739 h 41"/>
              <a:gd name="T36" fmla="*/ 7895 w 37"/>
              <a:gd name="T37" fmla="*/ 163435 h 41"/>
              <a:gd name="T38" fmla="*/ 0 w 37"/>
              <a:gd name="T39" fmla="*/ 202348 h 41"/>
              <a:gd name="T40" fmla="*/ 7895 w 37"/>
              <a:gd name="T41" fmla="*/ 194565 h 41"/>
              <a:gd name="T42" fmla="*/ 31578 w 37"/>
              <a:gd name="T43" fmla="*/ 217913 h 41"/>
              <a:gd name="T44" fmla="*/ 23684 w 37"/>
              <a:gd name="T45" fmla="*/ 249044 h 41"/>
              <a:gd name="T46" fmla="*/ 55262 w 37"/>
              <a:gd name="T47" fmla="*/ 303522 h 41"/>
              <a:gd name="T48" fmla="*/ 63157 w 37"/>
              <a:gd name="T49" fmla="*/ 319087 h 41"/>
              <a:gd name="T50" fmla="*/ 78946 w 37"/>
              <a:gd name="T51" fmla="*/ 311304 h 41"/>
              <a:gd name="T52" fmla="*/ 94735 w 37"/>
              <a:gd name="T53" fmla="*/ 311304 h 41"/>
              <a:gd name="T54" fmla="*/ 134208 w 37"/>
              <a:gd name="T55" fmla="*/ 319087 h 41"/>
              <a:gd name="T56" fmla="*/ 142103 w 37"/>
              <a:gd name="T57" fmla="*/ 311304 h 41"/>
              <a:gd name="T58" fmla="*/ 173681 w 37"/>
              <a:gd name="T59" fmla="*/ 303522 h 41"/>
              <a:gd name="T60" fmla="*/ 173681 w 37"/>
              <a:gd name="T61" fmla="*/ 303522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4" name="Freeform 148"/>
          <p:cNvSpPr>
            <a:spLocks/>
          </p:cNvSpPr>
          <p:nvPr/>
        </p:nvSpPr>
        <p:spPr bwMode="auto">
          <a:xfrm>
            <a:off x="2677033" y="3490265"/>
            <a:ext cx="919818" cy="954360"/>
          </a:xfrm>
          <a:custGeom>
            <a:avLst/>
            <a:gdLst>
              <a:gd name="T0" fmla="*/ 485671 w 122"/>
              <a:gd name="T1" fmla="*/ 794678 h 130"/>
              <a:gd name="T2" fmla="*/ 446504 w 122"/>
              <a:gd name="T3" fmla="*/ 857006 h 130"/>
              <a:gd name="T4" fmla="*/ 391670 w 122"/>
              <a:gd name="T5" fmla="*/ 911543 h 130"/>
              <a:gd name="T6" fmla="*/ 391670 w 122"/>
              <a:gd name="T7" fmla="*/ 911543 h 130"/>
              <a:gd name="T8" fmla="*/ 454337 w 122"/>
              <a:gd name="T9" fmla="*/ 942706 h 130"/>
              <a:gd name="T10" fmla="*/ 501338 w 122"/>
              <a:gd name="T11" fmla="*/ 1012825 h 130"/>
              <a:gd name="T12" fmla="*/ 540505 w 122"/>
              <a:gd name="T13" fmla="*/ 958288 h 130"/>
              <a:gd name="T14" fmla="*/ 611005 w 122"/>
              <a:gd name="T15" fmla="*/ 818051 h 130"/>
              <a:gd name="T16" fmla="*/ 720673 w 122"/>
              <a:gd name="T17" fmla="*/ 716768 h 130"/>
              <a:gd name="T18" fmla="*/ 791174 w 122"/>
              <a:gd name="T19" fmla="*/ 701187 h 130"/>
              <a:gd name="T20" fmla="*/ 814674 w 122"/>
              <a:gd name="T21" fmla="*/ 638859 h 130"/>
              <a:gd name="T22" fmla="*/ 846007 w 122"/>
              <a:gd name="T23" fmla="*/ 584322 h 130"/>
              <a:gd name="T24" fmla="*/ 877341 w 122"/>
              <a:gd name="T25" fmla="*/ 444085 h 130"/>
              <a:gd name="T26" fmla="*/ 955675 w 122"/>
              <a:gd name="T27" fmla="*/ 319429 h 130"/>
              <a:gd name="T28" fmla="*/ 893008 w 122"/>
              <a:gd name="T29" fmla="*/ 249311 h 130"/>
              <a:gd name="T30" fmla="*/ 744173 w 122"/>
              <a:gd name="T31" fmla="*/ 202565 h 130"/>
              <a:gd name="T32" fmla="*/ 705006 w 122"/>
              <a:gd name="T33" fmla="*/ 171401 h 130"/>
              <a:gd name="T34" fmla="*/ 587505 w 122"/>
              <a:gd name="T35" fmla="*/ 116864 h 130"/>
              <a:gd name="T36" fmla="*/ 556172 w 122"/>
              <a:gd name="T37" fmla="*/ 23373 h 130"/>
              <a:gd name="T38" fmla="*/ 517005 w 122"/>
              <a:gd name="T39" fmla="*/ 70119 h 130"/>
              <a:gd name="T40" fmla="*/ 477838 w 122"/>
              <a:gd name="T41" fmla="*/ 77910 h 130"/>
              <a:gd name="T42" fmla="*/ 438670 w 122"/>
              <a:gd name="T43" fmla="*/ 77910 h 130"/>
              <a:gd name="T44" fmla="*/ 415170 w 122"/>
              <a:gd name="T45" fmla="*/ 85701 h 130"/>
              <a:gd name="T46" fmla="*/ 376003 w 122"/>
              <a:gd name="T47" fmla="*/ 93492 h 130"/>
              <a:gd name="T48" fmla="*/ 329003 w 122"/>
              <a:gd name="T49" fmla="*/ 77910 h 130"/>
              <a:gd name="T50" fmla="*/ 321169 w 122"/>
              <a:gd name="T51" fmla="*/ 7791 h 130"/>
              <a:gd name="T52" fmla="*/ 313336 w 122"/>
              <a:gd name="T53" fmla="*/ 15582 h 130"/>
              <a:gd name="T54" fmla="*/ 211502 w 122"/>
              <a:gd name="T55" fmla="*/ 31164 h 130"/>
              <a:gd name="T56" fmla="*/ 242835 w 122"/>
              <a:gd name="T57" fmla="*/ 93492 h 130"/>
              <a:gd name="T58" fmla="*/ 148835 w 122"/>
              <a:gd name="T59" fmla="*/ 93492 h 130"/>
              <a:gd name="T60" fmla="*/ 94001 w 122"/>
              <a:gd name="T61" fmla="*/ 148028 h 130"/>
              <a:gd name="T62" fmla="*/ 62667 w 122"/>
              <a:gd name="T63" fmla="*/ 218147 h 130"/>
              <a:gd name="T64" fmla="*/ 31334 w 122"/>
              <a:gd name="T65" fmla="*/ 257102 h 130"/>
              <a:gd name="T66" fmla="*/ 0 w 122"/>
              <a:gd name="T67" fmla="*/ 350593 h 130"/>
              <a:gd name="T68" fmla="*/ 70501 w 122"/>
              <a:gd name="T69" fmla="*/ 358384 h 130"/>
              <a:gd name="T70" fmla="*/ 94001 w 122"/>
              <a:gd name="T71" fmla="*/ 405130 h 130"/>
              <a:gd name="T72" fmla="*/ 125334 w 122"/>
              <a:gd name="T73" fmla="*/ 405130 h 130"/>
              <a:gd name="T74" fmla="*/ 203668 w 122"/>
              <a:gd name="T75" fmla="*/ 389548 h 130"/>
              <a:gd name="T76" fmla="*/ 258502 w 122"/>
              <a:gd name="T77" fmla="*/ 459667 h 130"/>
              <a:gd name="T78" fmla="*/ 313336 w 122"/>
              <a:gd name="T79" fmla="*/ 514203 h 130"/>
              <a:gd name="T80" fmla="*/ 376003 w 122"/>
              <a:gd name="T81" fmla="*/ 545367 h 130"/>
              <a:gd name="T82" fmla="*/ 376003 w 122"/>
              <a:gd name="T83" fmla="*/ 631068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5" name="Freeform 149"/>
          <p:cNvSpPr>
            <a:spLocks/>
          </p:cNvSpPr>
          <p:nvPr/>
        </p:nvSpPr>
        <p:spPr bwMode="auto">
          <a:xfrm>
            <a:off x="3039153" y="4085618"/>
            <a:ext cx="99316" cy="148091"/>
          </a:xfrm>
          <a:custGeom>
            <a:avLst/>
            <a:gdLst>
              <a:gd name="T0" fmla="*/ 0 w 78"/>
              <a:gd name="T1" fmla="*/ 0 h 120"/>
              <a:gd name="T2" fmla="*/ 0 w 78"/>
              <a:gd name="T3" fmla="*/ 7858 h 120"/>
              <a:gd name="T4" fmla="*/ 23813 w 78"/>
              <a:gd name="T5" fmla="*/ 47149 h 120"/>
              <a:gd name="T6" fmla="*/ 39688 w 78"/>
              <a:gd name="T7" fmla="*/ 62865 h 120"/>
              <a:gd name="T8" fmla="*/ 71438 w 78"/>
              <a:gd name="T9" fmla="*/ 102156 h 120"/>
              <a:gd name="T10" fmla="*/ 87313 w 78"/>
              <a:gd name="T11" fmla="*/ 125730 h 120"/>
              <a:gd name="T12" fmla="*/ 95250 w 78"/>
              <a:gd name="T13" fmla="*/ 141447 h 120"/>
              <a:gd name="T14" fmla="*/ 103188 w 78"/>
              <a:gd name="T15" fmla="*/ 157163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6" name="Freeform 150"/>
          <p:cNvSpPr>
            <a:spLocks/>
          </p:cNvSpPr>
          <p:nvPr/>
        </p:nvSpPr>
        <p:spPr bwMode="auto">
          <a:xfrm>
            <a:off x="3039153" y="4085618"/>
            <a:ext cx="99316" cy="148091"/>
          </a:xfrm>
          <a:custGeom>
            <a:avLst/>
            <a:gdLst>
              <a:gd name="T0" fmla="*/ 0 w 78"/>
              <a:gd name="T1" fmla="*/ 0 h 120"/>
              <a:gd name="T2" fmla="*/ 0 w 78"/>
              <a:gd name="T3" fmla="*/ 7858 h 120"/>
              <a:gd name="T4" fmla="*/ 23813 w 78"/>
              <a:gd name="T5" fmla="*/ 47149 h 120"/>
              <a:gd name="T6" fmla="*/ 39688 w 78"/>
              <a:gd name="T7" fmla="*/ 62865 h 120"/>
              <a:gd name="T8" fmla="*/ 71438 w 78"/>
              <a:gd name="T9" fmla="*/ 102156 h 120"/>
              <a:gd name="T10" fmla="*/ 87313 w 78"/>
              <a:gd name="T11" fmla="*/ 125730 h 120"/>
              <a:gd name="T12" fmla="*/ 95250 w 78"/>
              <a:gd name="T13" fmla="*/ 141447 h 120"/>
              <a:gd name="T14" fmla="*/ 103188 w 78"/>
              <a:gd name="T15" fmla="*/ 157163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7" name="Freeform 151"/>
          <p:cNvSpPr>
            <a:spLocks/>
          </p:cNvSpPr>
          <p:nvPr/>
        </p:nvSpPr>
        <p:spPr bwMode="auto">
          <a:xfrm>
            <a:off x="3045265" y="3467828"/>
            <a:ext cx="93205" cy="103214"/>
          </a:xfrm>
          <a:custGeom>
            <a:avLst/>
            <a:gdLst>
              <a:gd name="T0" fmla="*/ 96838 w 72"/>
              <a:gd name="T1" fmla="*/ 101713 h 84"/>
              <a:gd name="T2" fmla="*/ 96838 w 72"/>
              <a:gd name="T3" fmla="*/ 70417 h 84"/>
              <a:gd name="T4" fmla="*/ 88768 w 72"/>
              <a:gd name="T5" fmla="*/ 39120 h 84"/>
              <a:gd name="T6" fmla="*/ 96838 w 72"/>
              <a:gd name="T7" fmla="*/ 15648 h 84"/>
              <a:gd name="T8" fmla="*/ 32279 w 72"/>
              <a:gd name="T9" fmla="*/ 7824 h 84"/>
              <a:gd name="T10" fmla="*/ 32279 w 72"/>
              <a:gd name="T11" fmla="*/ 0 h 84"/>
              <a:gd name="T12" fmla="*/ 24210 w 72"/>
              <a:gd name="T13" fmla="*/ 23472 h 84"/>
              <a:gd name="T14" fmla="*/ 0 w 72"/>
              <a:gd name="T15" fmla="*/ 46944 h 84"/>
              <a:gd name="T16" fmla="*/ 16140 w 72"/>
              <a:gd name="T17" fmla="*/ 78241 h 84"/>
              <a:gd name="T18" fmla="*/ 32279 w 72"/>
              <a:gd name="T19" fmla="*/ 109537 h 84"/>
              <a:gd name="T20" fmla="*/ 40349 w 72"/>
              <a:gd name="T21" fmla="*/ 109537 h 84"/>
              <a:gd name="T22" fmla="*/ 56489 w 72"/>
              <a:gd name="T23" fmla="*/ 101713 h 84"/>
              <a:gd name="T24" fmla="*/ 96838 w 72"/>
              <a:gd name="T25" fmla="*/ 101713 h 84"/>
              <a:gd name="T26" fmla="*/ 96838 w 72"/>
              <a:gd name="T27" fmla="*/ 101713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48" name="Freeform 152"/>
          <p:cNvSpPr>
            <a:spLocks/>
          </p:cNvSpPr>
          <p:nvPr/>
        </p:nvSpPr>
        <p:spPr bwMode="auto">
          <a:xfrm>
            <a:off x="3045265" y="3467828"/>
            <a:ext cx="93205" cy="103214"/>
          </a:xfrm>
          <a:custGeom>
            <a:avLst/>
            <a:gdLst>
              <a:gd name="T0" fmla="*/ 96838 w 72"/>
              <a:gd name="T1" fmla="*/ 101713 h 84"/>
              <a:gd name="T2" fmla="*/ 96838 w 72"/>
              <a:gd name="T3" fmla="*/ 70417 h 84"/>
              <a:gd name="T4" fmla="*/ 88768 w 72"/>
              <a:gd name="T5" fmla="*/ 39120 h 84"/>
              <a:gd name="T6" fmla="*/ 96838 w 72"/>
              <a:gd name="T7" fmla="*/ 15648 h 84"/>
              <a:gd name="T8" fmla="*/ 32279 w 72"/>
              <a:gd name="T9" fmla="*/ 7824 h 84"/>
              <a:gd name="T10" fmla="*/ 32279 w 72"/>
              <a:gd name="T11" fmla="*/ 0 h 84"/>
              <a:gd name="T12" fmla="*/ 24210 w 72"/>
              <a:gd name="T13" fmla="*/ 23472 h 84"/>
              <a:gd name="T14" fmla="*/ 0 w 72"/>
              <a:gd name="T15" fmla="*/ 46944 h 84"/>
              <a:gd name="T16" fmla="*/ 16140 w 72"/>
              <a:gd name="T17" fmla="*/ 78241 h 84"/>
              <a:gd name="T18" fmla="*/ 32279 w 72"/>
              <a:gd name="T19" fmla="*/ 109537 h 84"/>
              <a:gd name="T20" fmla="*/ 40349 w 72"/>
              <a:gd name="T21" fmla="*/ 109537 h 84"/>
              <a:gd name="T22" fmla="*/ 56489 w 72"/>
              <a:gd name="T23" fmla="*/ 101713 h 84"/>
              <a:gd name="T24" fmla="*/ 96838 w 72"/>
              <a:gd name="T25" fmla="*/ 101713 h 84"/>
              <a:gd name="T26" fmla="*/ 96838 w 72"/>
              <a:gd name="T27" fmla="*/ 101713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49" name="Freeform 153"/>
          <p:cNvSpPr>
            <a:spLocks/>
          </p:cNvSpPr>
          <p:nvPr/>
        </p:nvSpPr>
        <p:spPr bwMode="auto">
          <a:xfrm>
            <a:off x="2686200" y="3334696"/>
            <a:ext cx="322394" cy="264768"/>
          </a:xfrm>
          <a:custGeom>
            <a:avLst/>
            <a:gdLst>
              <a:gd name="T0" fmla="*/ 296013 w 43"/>
              <a:gd name="T1" fmla="*/ 163910 h 36"/>
              <a:gd name="T2" fmla="*/ 288223 w 43"/>
              <a:gd name="T3" fmla="*/ 140494 h 36"/>
              <a:gd name="T4" fmla="*/ 303803 w 43"/>
              <a:gd name="T5" fmla="*/ 117078 h 36"/>
              <a:gd name="T6" fmla="*/ 334962 w 43"/>
              <a:gd name="T7" fmla="*/ 85857 h 36"/>
              <a:gd name="T8" fmla="*/ 327172 w 43"/>
              <a:gd name="T9" fmla="*/ 85857 h 36"/>
              <a:gd name="T10" fmla="*/ 303803 w 43"/>
              <a:gd name="T11" fmla="*/ 78052 h 36"/>
              <a:gd name="T12" fmla="*/ 296013 w 43"/>
              <a:gd name="T13" fmla="*/ 62442 h 36"/>
              <a:gd name="T14" fmla="*/ 249274 w 43"/>
              <a:gd name="T15" fmla="*/ 39026 h 36"/>
              <a:gd name="T16" fmla="*/ 171376 w 43"/>
              <a:gd name="T17" fmla="*/ 46831 h 36"/>
              <a:gd name="T18" fmla="*/ 132427 w 43"/>
              <a:gd name="T19" fmla="*/ 39026 h 36"/>
              <a:gd name="T20" fmla="*/ 124637 w 43"/>
              <a:gd name="T21" fmla="*/ 23416 h 36"/>
              <a:gd name="T22" fmla="*/ 85688 w 43"/>
              <a:gd name="T23" fmla="*/ 15610 h 36"/>
              <a:gd name="T24" fmla="*/ 46739 w 43"/>
              <a:gd name="T25" fmla="*/ 23416 h 36"/>
              <a:gd name="T26" fmla="*/ 38949 w 43"/>
              <a:gd name="T27" fmla="*/ 0 h 36"/>
              <a:gd name="T28" fmla="*/ 7790 w 43"/>
              <a:gd name="T29" fmla="*/ 15610 h 36"/>
              <a:gd name="T30" fmla="*/ 0 w 43"/>
              <a:gd name="T31" fmla="*/ 78052 h 36"/>
              <a:gd name="T32" fmla="*/ 15580 w 43"/>
              <a:gd name="T33" fmla="*/ 117078 h 36"/>
              <a:gd name="T34" fmla="*/ 93478 w 43"/>
              <a:gd name="T35" fmla="*/ 148299 h 36"/>
              <a:gd name="T36" fmla="*/ 132427 w 43"/>
              <a:gd name="T37" fmla="*/ 156104 h 36"/>
              <a:gd name="T38" fmla="*/ 124637 w 43"/>
              <a:gd name="T39" fmla="*/ 171715 h 36"/>
              <a:gd name="T40" fmla="*/ 140217 w 43"/>
              <a:gd name="T41" fmla="*/ 202936 h 36"/>
              <a:gd name="T42" fmla="*/ 140217 w 43"/>
              <a:gd name="T43" fmla="*/ 257572 h 36"/>
              <a:gd name="T44" fmla="*/ 140217 w 43"/>
              <a:gd name="T45" fmla="*/ 257572 h 36"/>
              <a:gd name="T46" fmla="*/ 163586 w 43"/>
              <a:gd name="T47" fmla="*/ 280988 h 36"/>
              <a:gd name="T48" fmla="*/ 233694 w 43"/>
              <a:gd name="T49" fmla="*/ 257572 h 36"/>
              <a:gd name="T50" fmla="*/ 225905 w 43"/>
              <a:gd name="T51" fmla="*/ 234157 h 36"/>
              <a:gd name="T52" fmla="*/ 202535 w 43"/>
              <a:gd name="T53" fmla="*/ 195131 h 36"/>
              <a:gd name="T54" fmla="*/ 264854 w 43"/>
              <a:gd name="T55" fmla="*/ 195131 h 36"/>
              <a:gd name="T56" fmla="*/ 303803 w 43"/>
              <a:gd name="T57" fmla="*/ 179520 h 36"/>
              <a:gd name="T58" fmla="*/ 296013 w 43"/>
              <a:gd name="T59" fmla="*/ 163910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0" name="Freeform 154"/>
          <p:cNvSpPr>
            <a:spLocks/>
          </p:cNvSpPr>
          <p:nvPr/>
        </p:nvSpPr>
        <p:spPr bwMode="auto">
          <a:xfrm>
            <a:off x="2479928" y="3629381"/>
            <a:ext cx="304060" cy="411361"/>
          </a:xfrm>
          <a:custGeom>
            <a:avLst/>
            <a:gdLst>
              <a:gd name="T0" fmla="*/ 300117 w 240"/>
              <a:gd name="T1" fmla="*/ 264269 h 337"/>
              <a:gd name="T2" fmla="*/ 300117 w 240"/>
              <a:gd name="T3" fmla="*/ 256496 h 337"/>
              <a:gd name="T4" fmla="*/ 284322 w 240"/>
              <a:gd name="T5" fmla="*/ 256496 h 337"/>
              <a:gd name="T6" fmla="*/ 276424 w 240"/>
              <a:gd name="T7" fmla="*/ 209861 h 337"/>
              <a:gd name="T8" fmla="*/ 236935 w 240"/>
              <a:gd name="T9" fmla="*/ 225406 h 337"/>
              <a:gd name="T10" fmla="*/ 205343 w 240"/>
              <a:gd name="T11" fmla="*/ 202088 h 337"/>
              <a:gd name="T12" fmla="*/ 205343 w 240"/>
              <a:gd name="T13" fmla="*/ 155452 h 337"/>
              <a:gd name="T14" fmla="*/ 236935 w 240"/>
              <a:gd name="T15" fmla="*/ 108817 h 337"/>
              <a:gd name="T16" fmla="*/ 260628 w 240"/>
              <a:gd name="T17" fmla="*/ 93271 h 337"/>
              <a:gd name="T18" fmla="*/ 268526 w 240"/>
              <a:gd name="T19" fmla="*/ 69954 h 337"/>
              <a:gd name="T20" fmla="*/ 252730 w 240"/>
              <a:gd name="T21" fmla="*/ 46636 h 337"/>
              <a:gd name="T22" fmla="*/ 221139 w 240"/>
              <a:gd name="T23" fmla="*/ 46636 h 337"/>
              <a:gd name="T24" fmla="*/ 197446 w 240"/>
              <a:gd name="T25" fmla="*/ 23318 h 337"/>
              <a:gd name="T26" fmla="*/ 157957 w 240"/>
              <a:gd name="T27" fmla="*/ 0 h 337"/>
              <a:gd name="T28" fmla="*/ 157957 w 240"/>
              <a:gd name="T29" fmla="*/ 0 h 337"/>
              <a:gd name="T30" fmla="*/ 142161 w 240"/>
              <a:gd name="T31" fmla="*/ 31090 h 337"/>
              <a:gd name="T32" fmla="*/ 110570 w 240"/>
              <a:gd name="T33" fmla="*/ 62181 h 337"/>
              <a:gd name="T34" fmla="*/ 86876 w 240"/>
              <a:gd name="T35" fmla="*/ 69954 h 337"/>
              <a:gd name="T36" fmla="*/ 55285 w 240"/>
              <a:gd name="T37" fmla="*/ 101044 h 337"/>
              <a:gd name="T38" fmla="*/ 31591 w 240"/>
              <a:gd name="T39" fmla="*/ 93271 h 337"/>
              <a:gd name="T40" fmla="*/ 23693 w 240"/>
              <a:gd name="T41" fmla="*/ 77726 h 337"/>
              <a:gd name="T42" fmla="*/ 0 w 240"/>
              <a:gd name="T43" fmla="*/ 93271 h 337"/>
              <a:gd name="T44" fmla="*/ 23693 w 240"/>
              <a:gd name="T45" fmla="*/ 147680 h 337"/>
              <a:gd name="T46" fmla="*/ 71080 w 240"/>
              <a:gd name="T47" fmla="*/ 225406 h 337"/>
              <a:gd name="T48" fmla="*/ 118467 w 240"/>
              <a:gd name="T49" fmla="*/ 326450 h 337"/>
              <a:gd name="T50" fmla="*/ 118467 w 240"/>
              <a:gd name="T51" fmla="*/ 341995 h 337"/>
              <a:gd name="T52" fmla="*/ 284322 w 240"/>
              <a:gd name="T53" fmla="*/ 436562 h 337"/>
              <a:gd name="T54" fmla="*/ 292220 w 240"/>
              <a:gd name="T55" fmla="*/ 436562 h 337"/>
              <a:gd name="T56" fmla="*/ 300117 w 240"/>
              <a:gd name="T57" fmla="*/ 397699 h 337"/>
              <a:gd name="T58" fmla="*/ 308015 w 240"/>
              <a:gd name="T59" fmla="*/ 349768 h 337"/>
              <a:gd name="T60" fmla="*/ 315913 w 240"/>
              <a:gd name="T61" fmla="*/ 287587 h 337"/>
              <a:gd name="T62" fmla="*/ 300117 w 240"/>
              <a:gd name="T63" fmla="*/ 264269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1" name="Freeform 155"/>
          <p:cNvSpPr>
            <a:spLocks/>
          </p:cNvSpPr>
          <p:nvPr/>
        </p:nvSpPr>
        <p:spPr bwMode="auto">
          <a:xfrm>
            <a:off x="2479928" y="3629381"/>
            <a:ext cx="304060" cy="411361"/>
          </a:xfrm>
          <a:custGeom>
            <a:avLst/>
            <a:gdLst>
              <a:gd name="T0" fmla="*/ 300117 w 240"/>
              <a:gd name="T1" fmla="*/ 264269 h 337"/>
              <a:gd name="T2" fmla="*/ 300117 w 240"/>
              <a:gd name="T3" fmla="*/ 256496 h 337"/>
              <a:gd name="T4" fmla="*/ 284322 w 240"/>
              <a:gd name="T5" fmla="*/ 256496 h 337"/>
              <a:gd name="T6" fmla="*/ 276424 w 240"/>
              <a:gd name="T7" fmla="*/ 209861 h 337"/>
              <a:gd name="T8" fmla="*/ 236935 w 240"/>
              <a:gd name="T9" fmla="*/ 225406 h 337"/>
              <a:gd name="T10" fmla="*/ 205343 w 240"/>
              <a:gd name="T11" fmla="*/ 202088 h 337"/>
              <a:gd name="T12" fmla="*/ 205343 w 240"/>
              <a:gd name="T13" fmla="*/ 155452 h 337"/>
              <a:gd name="T14" fmla="*/ 236935 w 240"/>
              <a:gd name="T15" fmla="*/ 108817 h 337"/>
              <a:gd name="T16" fmla="*/ 260628 w 240"/>
              <a:gd name="T17" fmla="*/ 93271 h 337"/>
              <a:gd name="T18" fmla="*/ 268526 w 240"/>
              <a:gd name="T19" fmla="*/ 69954 h 337"/>
              <a:gd name="T20" fmla="*/ 252730 w 240"/>
              <a:gd name="T21" fmla="*/ 46636 h 337"/>
              <a:gd name="T22" fmla="*/ 221139 w 240"/>
              <a:gd name="T23" fmla="*/ 46636 h 337"/>
              <a:gd name="T24" fmla="*/ 197446 w 240"/>
              <a:gd name="T25" fmla="*/ 23318 h 337"/>
              <a:gd name="T26" fmla="*/ 157957 w 240"/>
              <a:gd name="T27" fmla="*/ 0 h 337"/>
              <a:gd name="T28" fmla="*/ 157957 w 240"/>
              <a:gd name="T29" fmla="*/ 0 h 337"/>
              <a:gd name="T30" fmla="*/ 142161 w 240"/>
              <a:gd name="T31" fmla="*/ 31090 h 337"/>
              <a:gd name="T32" fmla="*/ 110570 w 240"/>
              <a:gd name="T33" fmla="*/ 62181 h 337"/>
              <a:gd name="T34" fmla="*/ 86876 w 240"/>
              <a:gd name="T35" fmla="*/ 69954 h 337"/>
              <a:gd name="T36" fmla="*/ 55285 w 240"/>
              <a:gd name="T37" fmla="*/ 101044 h 337"/>
              <a:gd name="T38" fmla="*/ 31591 w 240"/>
              <a:gd name="T39" fmla="*/ 93271 h 337"/>
              <a:gd name="T40" fmla="*/ 23693 w 240"/>
              <a:gd name="T41" fmla="*/ 77726 h 337"/>
              <a:gd name="T42" fmla="*/ 0 w 240"/>
              <a:gd name="T43" fmla="*/ 93271 h 337"/>
              <a:gd name="T44" fmla="*/ 23693 w 240"/>
              <a:gd name="T45" fmla="*/ 147680 h 337"/>
              <a:gd name="T46" fmla="*/ 71080 w 240"/>
              <a:gd name="T47" fmla="*/ 225406 h 337"/>
              <a:gd name="T48" fmla="*/ 118467 w 240"/>
              <a:gd name="T49" fmla="*/ 326450 h 337"/>
              <a:gd name="T50" fmla="*/ 118467 w 240"/>
              <a:gd name="T51" fmla="*/ 341995 h 337"/>
              <a:gd name="T52" fmla="*/ 284322 w 240"/>
              <a:gd name="T53" fmla="*/ 436562 h 337"/>
              <a:gd name="T54" fmla="*/ 292220 w 240"/>
              <a:gd name="T55" fmla="*/ 436562 h 337"/>
              <a:gd name="T56" fmla="*/ 300117 w 240"/>
              <a:gd name="T57" fmla="*/ 397699 h 337"/>
              <a:gd name="T58" fmla="*/ 308015 w 240"/>
              <a:gd name="T59" fmla="*/ 349768 h 337"/>
              <a:gd name="T60" fmla="*/ 315913 w 240"/>
              <a:gd name="T61" fmla="*/ 287587 h 337"/>
              <a:gd name="T62" fmla="*/ 300117 w 240"/>
              <a:gd name="T63" fmla="*/ 264269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2" name="Freeform 156"/>
          <p:cNvSpPr>
            <a:spLocks/>
          </p:cNvSpPr>
          <p:nvPr/>
        </p:nvSpPr>
        <p:spPr bwMode="auto">
          <a:xfrm>
            <a:off x="2501320" y="3584505"/>
            <a:ext cx="129875" cy="140611"/>
          </a:xfrm>
          <a:custGeom>
            <a:avLst/>
            <a:gdLst>
              <a:gd name="T0" fmla="*/ 31750 w 102"/>
              <a:gd name="T1" fmla="*/ 149225 h 114"/>
              <a:gd name="T2" fmla="*/ 63500 w 102"/>
              <a:gd name="T3" fmla="*/ 117809 h 114"/>
              <a:gd name="T4" fmla="*/ 87313 w 102"/>
              <a:gd name="T5" fmla="*/ 109955 h 114"/>
              <a:gd name="T6" fmla="*/ 119063 w 102"/>
              <a:gd name="T7" fmla="*/ 78539 h 114"/>
              <a:gd name="T8" fmla="*/ 134938 w 102"/>
              <a:gd name="T9" fmla="*/ 47124 h 114"/>
              <a:gd name="T10" fmla="*/ 103188 w 102"/>
              <a:gd name="T11" fmla="*/ 23562 h 114"/>
              <a:gd name="T12" fmla="*/ 39688 w 102"/>
              <a:gd name="T13" fmla="*/ 0 h 114"/>
              <a:gd name="T14" fmla="*/ 31750 w 102"/>
              <a:gd name="T15" fmla="*/ 15708 h 114"/>
              <a:gd name="T16" fmla="*/ 0 w 102"/>
              <a:gd name="T17" fmla="*/ 86393 h 114"/>
              <a:gd name="T18" fmla="*/ 15875 w 102"/>
              <a:gd name="T19" fmla="*/ 117809 h 114"/>
              <a:gd name="T20" fmla="*/ 0 w 102"/>
              <a:gd name="T21" fmla="*/ 125663 h 114"/>
              <a:gd name="T22" fmla="*/ 7938 w 102"/>
              <a:gd name="T23" fmla="*/ 141371 h 114"/>
              <a:gd name="T24" fmla="*/ 31750 w 102"/>
              <a:gd name="T25" fmla="*/ 149225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3" name="Freeform 157"/>
          <p:cNvSpPr>
            <a:spLocks/>
          </p:cNvSpPr>
          <p:nvPr/>
        </p:nvSpPr>
        <p:spPr bwMode="auto">
          <a:xfrm>
            <a:off x="2288937" y="3238960"/>
            <a:ext cx="145153" cy="65818"/>
          </a:xfrm>
          <a:custGeom>
            <a:avLst/>
            <a:gdLst>
              <a:gd name="T0" fmla="*/ 150812 w 19"/>
              <a:gd name="T1" fmla="*/ 23283 h 9"/>
              <a:gd name="T2" fmla="*/ 63500 w 19"/>
              <a:gd name="T3" fmla="*/ 7761 h 9"/>
              <a:gd name="T4" fmla="*/ 39687 w 19"/>
              <a:gd name="T5" fmla="*/ 0 h 9"/>
              <a:gd name="T6" fmla="*/ 7937 w 19"/>
              <a:gd name="T7" fmla="*/ 23283 h 9"/>
              <a:gd name="T8" fmla="*/ 0 w 19"/>
              <a:gd name="T9" fmla="*/ 46567 h 9"/>
              <a:gd name="T10" fmla="*/ 0 w 19"/>
              <a:gd name="T11" fmla="*/ 46567 h 9"/>
              <a:gd name="T12" fmla="*/ 39687 w 19"/>
              <a:gd name="T13" fmla="*/ 69850 h 9"/>
              <a:gd name="T14" fmla="*/ 95250 w 19"/>
              <a:gd name="T15" fmla="*/ 46567 h 9"/>
              <a:gd name="T16" fmla="*/ 150812 w 19"/>
              <a:gd name="T17" fmla="*/ 23283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4" name="Freeform 158"/>
          <p:cNvSpPr>
            <a:spLocks/>
          </p:cNvSpPr>
          <p:nvPr/>
        </p:nvSpPr>
        <p:spPr bwMode="auto">
          <a:xfrm>
            <a:off x="2212540" y="3200068"/>
            <a:ext cx="114595" cy="92743"/>
          </a:xfrm>
          <a:custGeom>
            <a:avLst/>
            <a:gdLst>
              <a:gd name="T0" fmla="*/ 119062 w 15"/>
              <a:gd name="T1" fmla="*/ 41010 h 12"/>
              <a:gd name="T2" fmla="*/ 87312 w 15"/>
              <a:gd name="T3" fmla="*/ 32808 h 12"/>
              <a:gd name="T4" fmla="*/ 87312 w 15"/>
              <a:gd name="T5" fmla="*/ 0 h 12"/>
              <a:gd name="T6" fmla="*/ 47625 w 15"/>
              <a:gd name="T7" fmla="*/ 0 h 12"/>
              <a:gd name="T8" fmla="*/ 31750 w 15"/>
              <a:gd name="T9" fmla="*/ 8202 h 12"/>
              <a:gd name="T10" fmla="*/ 47625 w 15"/>
              <a:gd name="T11" fmla="*/ 41010 h 12"/>
              <a:gd name="T12" fmla="*/ 23812 w 15"/>
              <a:gd name="T13" fmla="*/ 41010 h 12"/>
              <a:gd name="T14" fmla="*/ 7937 w 15"/>
              <a:gd name="T15" fmla="*/ 65617 h 12"/>
              <a:gd name="T16" fmla="*/ 0 w 15"/>
              <a:gd name="T17" fmla="*/ 82021 h 12"/>
              <a:gd name="T18" fmla="*/ 7937 w 15"/>
              <a:gd name="T19" fmla="*/ 90223 h 12"/>
              <a:gd name="T20" fmla="*/ 55562 w 15"/>
              <a:gd name="T21" fmla="*/ 98425 h 12"/>
              <a:gd name="T22" fmla="*/ 79375 w 15"/>
              <a:gd name="T23" fmla="*/ 90223 h 12"/>
              <a:gd name="T24" fmla="*/ 87312 w 15"/>
              <a:gd name="T25" fmla="*/ 65617 h 12"/>
              <a:gd name="T26" fmla="*/ 119062 w 15"/>
              <a:gd name="T27" fmla="*/ 41010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5" name="Freeform 159"/>
          <p:cNvSpPr>
            <a:spLocks/>
          </p:cNvSpPr>
          <p:nvPr/>
        </p:nvSpPr>
        <p:spPr bwMode="auto">
          <a:xfrm>
            <a:off x="1625812" y="2811144"/>
            <a:ext cx="725769" cy="465213"/>
          </a:xfrm>
          <a:custGeom>
            <a:avLst/>
            <a:gdLst>
              <a:gd name="T0" fmla="*/ 636240 w 576"/>
              <a:gd name="T1" fmla="*/ 453330 h 379"/>
              <a:gd name="T2" fmla="*/ 659804 w 576"/>
              <a:gd name="T3" fmla="*/ 453330 h 379"/>
              <a:gd name="T4" fmla="*/ 644095 w 576"/>
              <a:gd name="T5" fmla="*/ 422066 h 379"/>
              <a:gd name="T6" fmla="*/ 659804 w 576"/>
              <a:gd name="T7" fmla="*/ 414250 h 379"/>
              <a:gd name="T8" fmla="*/ 699078 w 576"/>
              <a:gd name="T9" fmla="*/ 414250 h 379"/>
              <a:gd name="T10" fmla="*/ 691224 w 576"/>
              <a:gd name="T11" fmla="*/ 406434 h 379"/>
              <a:gd name="T12" fmla="*/ 714788 w 576"/>
              <a:gd name="T13" fmla="*/ 390802 h 379"/>
              <a:gd name="T14" fmla="*/ 738352 w 576"/>
              <a:gd name="T15" fmla="*/ 375170 h 379"/>
              <a:gd name="T16" fmla="*/ 754062 w 576"/>
              <a:gd name="T17" fmla="*/ 312641 h 379"/>
              <a:gd name="T18" fmla="*/ 659804 w 576"/>
              <a:gd name="T19" fmla="*/ 328274 h 379"/>
              <a:gd name="T20" fmla="*/ 620530 w 576"/>
              <a:gd name="T21" fmla="*/ 382986 h 379"/>
              <a:gd name="T22" fmla="*/ 557692 w 576"/>
              <a:gd name="T23" fmla="*/ 390802 h 379"/>
              <a:gd name="T24" fmla="*/ 494853 w 576"/>
              <a:gd name="T25" fmla="*/ 312641 h 379"/>
              <a:gd name="T26" fmla="*/ 486998 w 576"/>
              <a:gd name="T27" fmla="*/ 211033 h 379"/>
              <a:gd name="T28" fmla="*/ 502708 w 576"/>
              <a:gd name="T29" fmla="*/ 187585 h 379"/>
              <a:gd name="T30" fmla="*/ 463434 w 576"/>
              <a:gd name="T31" fmla="*/ 179769 h 379"/>
              <a:gd name="T32" fmla="*/ 432015 w 576"/>
              <a:gd name="T33" fmla="*/ 148505 h 379"/>
              <a:gd name="T34" fmla="*/ 408450 w 576"/>
              <a:gd name="T35" fmla="*/ 109425 h 379"/>
              <a:gd name="T36" fmla="*/ 377031 w 576"/>
              <a:gd name="T37" fmla="*/ 85976 h 379"/>
              <a:gd name="T38" fmla="*/ 329902 w 576"/>
              <a:gd name="T39" fmla="*/ 101608 h 379"/>
              <a:gd name="T40" fmla="*/ 267064 w 576"/>
              <a:gd name="T41" fmla="*/ 31264 h 379"/>
              <a:gd name="T42" fmla="*/ 227790 w 576"/>
              <a:gd name="T43" fmla="*/ 23448 h 379"/>
              <a:gd name="T44" fmla="*/ 204225 w 576"/>
              <a:gd name="T45" fmla="*/ 39080 h 379"/>
              <a:gd name="T46" fmla="*/ 141387 w 576"/>
              <a:gd name="T47" fmla="*/ 39080 h 379"/>
              <a:gd name="T48" fmla="*/ 62839 w 576"/>
              <a:gd name="T49" fmla="*/ 0 h 379"/>
              <a:gd name="T50" fmla="*/ 0 w 576"/>
              <a:gd name="T51" fmla="*/ 7816 h 379"/>
              <a:gd name="T52" fmla="*/ 47129 w 576"/>
              <a:gd name="T53" fmla="*/ 93792 h 379"/>
              <a:gd name="T54" fmla="*/ 78548 w 576"/>
              <a:gd name="T55" fmla="*/ 140689 h 379"/>
              <a:gd name="T56" fmla="*/ 70693 w 576"/>
              <a:gd name="T57" fmla="*/ 156321 h 379"/>
              <a:gd name="T58" fmla="*/ 125677 w 576"/>
              <a:gd name="T59" fmla="*/ 195401 h 379"/>
              <a:gd name="T60" fmla="*/ 133532 w 576"/>
              <a:gd name="T61" fmla="*/ 234481 h 379"/>
              <a:gd name="T62" fmla="*/ 157096 w 576"/>
              <a:gd name="T63" fmla="*/ 250113 h 379"/>
              <a:gd name="T64" fmla="*/ 188516 w 576"/>
              <a:gd name="T65" fmla="*/ 281377 h 379"/>
              <a:gd name="T66" fmla="*/ 196370 w 576"/>
              <a:gd name="T67" fmla="*/ 257929 h 379"/>
              <a:gd name="T68" fmla="*/ 164951 w 576"/>
              <a:gd name="T69" fmla="*/ 234481 h 379"/>
              <a:gd name="T70" fmla="*/ 133532 w 576"/>
              <a:gd name="T71" fmla="*/ 164137 h 379"/>
              <a:gd name="T72" fmla="*/ 78548 w 576"/>
              <a:gd name="T73" fmla="*/ 85976 h 379"/>
              <a:gd name="T74" fmla="*/ 62839 w 576"/>
              <a:gd name="T75" fmla="*/ 39080 h 379"/>
              <a:gd name="T76" fmla="*/ 102113 w 576"/>
              <a:gd name="T77" fmla="*/ 54712 h 379"/>
              <a:gd name="T78" fmla="*/ 141387 w 576"/>
              <a:gd name="T79" fmla="*/ 132873 h 379"/>
              <a:gd name="T80" fmla="*/ 157096 w 576"/>
              <a:gd name="T81" fmla="*/ 156321 h 379"/>
              <a:gd name="T82" fmla="*/ 196370 w 576"/>
              <a:gd name="T83" fmla="*/ 179769 h 379"/>
              <a:gd name="T84" fmla="*/ 196370 w 576"/>
              <a:gd name="T85" fmla="*/ 203217 h 379"/>
              <a:gd name="T86" fmla="*/ 227790 w 576"/>
              <a:gd name="T87" fmla="*/ 218849 h 379"/>
              <a:gd name="T88" fmla="*/ 243499 w 576"/>
              <a:gd name="T89" fmla="*/ 242297 h 379"/>
              <a:gd name="T90" fmla="*/ 282773 w 576"/>
              <a:gd name="T91" fmla="*/ 281377 h 379"/>
              <a:gd name="T92" fmla="*/ 290628 w 576"/>
              <a:gd name="T93" fmla="*/ 336090 h 379"/>
              <a:gd name="T94" fmla="*/ 290628 w 576"/>
              <a:gd name="T95" fmla="*/ 359538 h 379"/>
              <a:gd name="T96" fmla="*/ 392741 w 576"/>
              <a:gd name="T97" fmla="*/ 422066 h 379"/>
              <a:gd name="T98" fmla="*/ 439870 w 576"/>
              <a:gd name="T99" fmla="*/ 445514 h 379"/>
              <a:gd name="T100" fmla="*/ 526272 w 576"/>
              <a:gd name="T101" fmla="*/ 468962 h 379"/>
              <a:gd name="T102" fmla="*/ 549837 w 576"/>
              <a:gd name="T103" fmla="*/ 461146 h 379"/>
              <a:gd name="T104" fmla="*/ 573401 w 576"/>
              <a:gd name="T105" fmla="*/ 461146 h 379"/>
              <a:gd name="T106" fmla="*/ 612675 w 576"/>
              <a:gd name="T107" fmla="*/ 493713 h 379"/>
              <a:gd name="T108" fmla="*/ 620530 w 576"/>
              <a:gd name="T109" fmla="*/ 476778 h 379"/>
              <a:gd name="T110" fmla="*/ 636240 w 576"/>
              <a:gd name="T111" fmla="*/ 453330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6" name="Freeform 160"/>
          <p:cNvSpPr>
            <a:spLocks/>
          </p:cNvSpPr>
          <p:nvPr/>
        </p:nvSpPr>
        <p:spPr bwMode="auto">
          <a:xfrm rot="20747712">
            <a:off x="2813019" y="947300"/>
            <a:ext cx="782303" cy="845162"/>
          </a:xfrm>
          <a:custGeom>
            <a:avLst/>
            <a:gdLst>
              <a:gd name="T0" fmla="*/ 551982 w 1125"/>
              <a:gd name="T1" fmla="*/ 20156 h 2047"/>
              <a:gd name="T2" fmla="*/ 505742 w 1125"/>
              <a:gd name="T3" fmla="*/ 5696 h 2047"/>
              <a:gd name="T4" fmla="*/ 470340 w 1125"/>
              <a:gd name="T5" fmla="*/ 876 h 2047"/>
              <a:gd name="T6" fmla="*/ 358354 w 1125"/>
              <a:gd name="T7" fmla="*/ 22785 h 2047"/>
              <a:gd name="T8" fmla="*/ 326565 w 1125"/>
              <a:gd name="T9" fmla="*/ 48199 h 2047"/>
              <a:gd name="T10" fmla="*/ 241311 w 1125"/>
              <a:gd name="T11" fmla="*/ 49075 h 2047"/>
              <a:gd name="T12" fmla="*/ 174120 w 1125"/>
              <a:gd name="T13" fmla="*/ 79747 h 2047"/>
              <a:gd name="T14" fmla="*/ 115598 w 1125"/>
              <a:gd name="T15" fmla="*/ 126632 h 2047"/>
              <a:gd name="T16" fmla="*/ 31790 w 1125"/>
              <a:gd name="T17" fmla="*/ 139777 h 2047"/>
              <a:gd name="T18" fmla="*/ 12282 w 1125"/>
              <a:gd name="T19" fmla="*/ 176145 h 2047"/>
              <a:gd name="T20" fmla="*/ 1445 w 1125"/>
              <a:gd name="T21" fmla="*/ 211199 h 2047"/>
              <a:gd name="T22" fmla="*/ 42627 w 1125"/>
              <a:gd name="T23" fmla="*/ 248882 h 2047"/>
              <a:gd name="T24" fmla="*/ 122101 w 1125"/>
              <a:gd name="T25" fmla="*/ 272105 h 2047"/>
              <a:gd name="T26" fmla="*/ 146665 w 1125"/>
              <a:gd name="T27" fmla="*/ 343965 h 2047"/>
              <a:gd name="T28" fmla="*/ 130770 w 1125"/>
              <a:gd name="T29" fmla="*/ 432038 h 2047"/>
              <a:gd name="T30" fmla="*/ 157503 w 1125"/>
              <a:gd name="T31" fmla="*/ 456575 h 2047"/>
              <a:gd name="T32" fmla="*/ 132215 w 1125"/>
              <a:gd name="T33" fmla="*/ 471035 h 2047"/>
              <a:gd name="T34" fmla="*/ 148833 w 1125"/>
              <a:gd name="T35" fmla="*/ 486809 h 2047"/>
              <a:gd name="T36" fmla="*/ 111263 w 1125"/>
              <a:gd name="T37" fmla="*/ 497325 h 2047"/>
              <a:gd name="T38" fmla="*/ 158225 w 1125"/>
              <a:gd name="T39" fmla="*/ 526245 h 2047"/>
              <a:gd name="T40" fmla="*/ 186402 w 1125"/>
              <a:gd name="T41" fmla="*/ 507403 h 2047"/>
              <a:gd name="T42" fmla="*/ 182067 w 1125"/>
              <a:gd name="T43" fmla="*/ 552535 h 2047"/>
              <a:gd name="T44" fmla="*/ 132938 w 1125"/>
              <a:gd name="T45" fmla="*/ 570500 h 2047"/>
              <a:gd name="T46" fmla="*/ 102593 w 1125"/>
              <a:gd name="T47" fmla="*/ 649809 h 2047"/>
              <a:gd name="T48" fmla="*/ 130048 w 1125"/>
              <a:gd name="T49" fmla="*/ 703704 h 2047"/>
              <a:gd name="T50" fmla="*/ 144498 w 1125"/>
              <a:gd name="T51" fmla="*/ 768554 h 2047"/>
              <a:gd name="T52" fmla="*/ 195072 w 1125"/>
              <a:gd name="T53" fmla="*/ 831212 h 2047"/>
              <a:gd name="T54" fmla="*/ 267321 w 1125"/>
              <a:gd name="T55" fmla="*/ 858379 h 2047"/>
              <a:gd name="T56" fmla="*/ 289718 w 1125"/>
              <a:gd name="T57" fmla="*/ 885984 h 2047"/>
              <a:gd name="T58" fmla="*/ 332345 w 1125"/>
              <a:gd name="T59" fmla="*/ 896938 h 2047"/>
              <a:gd name="T60" fmla="*/ 369914 w 1125"/>
              <a:gd name="T61" fmla="*/ 875468 h 2047"/>
              <a:gd name="T62" fmla="*/ 389422 w 1125"/>
              <a:gd name="T63" fmla="*/ 828583 h 2047"/>
              <a:gd name="T64" fmla="*/ 411819 w 1125"/>
              <a:gd name="T65" fmla="*/ 779508 h 2047"/>
              <a:gd name="T66" fmla="*/ 449388 w 1125"/>
              <a:gd name="T67" fmla="*/ 713782 h 2047"/>
              <a:gd name="T68" fmla="*/ 518747 w 1125"/>
              <a:gd name="T69" fmla="*/ 667774 h 2047"/>
              <a:gd name="T70" fmla="*/ 600388 w 1125"/>
              <a:gd name="T71" fmla="*/ 629215 h 2047"/>
              <a:gd name="T72" fmla="*/ 645183 w 1125"/>
              <a:gd name="T73" fmla="*/ 576634 h 2047"/>
              <a:gd name="T74" fmla="*/ 703704 w 1125"/>
              <a:gd name="T75" fmla="*/ 554288 h 2047"/>
              <a:gd name="T76" fmla="*/ 788958 w 1125"/>
              <a:gd name="T77" fmla="*/ 507403 h 2047"/>
              <a:gd name="T78" fmla="*/ 786068 w 1125"/>
              <a:gd name="T79" fmla="*/ 473226 h 2047"/>
              <a:gd name="T80" fmla="*/ 710207 w 1125"/>
              <a:gd name="T81" fmla="*/ 482865 h 2047"/>
              <a:gd name="T82" fmla="*/ 692144 w 1125"/>
              <a:gd name="T83" fmla="*/ 454822 h 2047"/>
              <a:gd name="T84" fmla="*/ 764393 w 1125"/>
              <a:gd name="T85" fmla="*/ 450441 h 2047"/>
              <a:gd name="T86" fmla="*/ 811355 w 1125"/>
              <a:gd name="T87" fmla="*/ 446497 h 2047"/>
              <a:gd name="T88" fmla="*/ 783900 w 1125"/>
              <a:gd name="T89" fmla="*/ 410567 h 2047"/>
              <a:gd name="T90" fmla="*/ 724656 w 1125"/>
              <a:gd name="T91" fmla="*/ 397860 h 2047"/>
              <a:gd name="T92" fmla="*/ 752833 w 1125"/>
              <a:gd name="T93" fmla="*/ 392602 h 2047"/>
              <a:gd name="T94" fmla="*/ 737661 w 1125"/>
              <a:gd name="T95" fmla="*/ 367188 h 2047"/>
              <a:gd name="T96" fmla="*/ 753556 w 1125"/>
              <a:gd name="T97" fmla="*/ 350976 h 2047"/>
              <a:gd name="T98" fmla="*/ 767283 w 1125"/>
              <a:gd name="T99" fmla="*/ 317675 h 2047"/>
              <a:gd name="T100" fmla="*/ 768728 w 1125"/>
              <a:gd name="T101" fmla="*/ 290508 h 2047"/>
              <a:gd name="T102" fmla="*/ 760058 w 1125"/>
              <a:gd name="T103" fmla="*/ 267285 h 2047"/>
              <a:gd name="T104" fmla="*/ 703704 w 1125"/>
              <a:gd name="T105" fmla="*/ 234422 h 2047"/>
              <a:gd name="T106" fmla="*/ 726824 w 1125"/>
              <a:gd name="T107" fmla="*/ 205064 h 2047"/>
              <a:gd name="T108" fmla="*/ 692144 w 1125"/>
              <a:gd name="T109" fmla="*/ 191043 h 2047"/>
              <a:gd name="T110" fmla="*/ 658910 w 1125"/>
              <a:gd name="T111" fmla="*/ 143720 h 2047"/>
              <a:gd name="T112" fmla="*/ 667580 w 1125"/>
              <a:gd name="T113" fmla="*/ 63973 h 2047"/>
              <a:gd name="T114" fmla="*/ 662522 w 1125"/>
              <a:gd name="T115" fmla="*/ 26290 h 2047"/>
              <a:gd name="T116" fmla="*/ 623508 w 1125"/>
              <a:gd name="T117" fmla="*/ 36806 h 2047"/>
              <a:gd name="T118" fmla="*/ 593163 w 1125"/>
              <a:gd name="T119" fmla="*/ 62659 h 2047"/>
              <a:gd name="T120" fmla="*/ 574379 w 1125"/>
              <a:gd name="T121" fmla="*/ 48199 h 2047"/>
              <a:gd name="T122" fmla="*/ 541867 w 1125"/>
              <a:gd name="T123" fmla="*/ 66164 h 2047"/>
              <a:gd name="T124" fmla="*/ 518747 w 1125"/>
              <a:gd name="T125" fmla="*/ 46008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7" name="Freeform 161"/>
          <p:cNvSpPr>
            <a:spLocks/>
          </p:cNvSpPr>
          <p:nvPr/>
        </p:nvSpPr>
        <p:spPr bwMode="auto">
          <a:xfrm>
            <a:off x="1882506" y="1174671"/>
            <a:ext cx="39726" cy="34405"/>
          </a:xfrm>
          <a:custGeom>
            <a:avLst/>
            <a:gdLst>
              <a:gd name="T0" fmla="*/ 40243 w 40"/>
              <a:gd name="T1" fmla="*/ 19271 h 36"/>
              <a:gd name="T2" fmla="*/ 39211 w 40"/>
              <a:gd name="T3" fmla="*/ 21299 h 36"/>
              <a:gd name="T4" fmla="*/ 36116 w 40"/>
              <a:gd name="T5" fmla="*/ 25356 h 36"/>
              <a:gd name="T6" fmla="*/ 31988 w 40"/>
              <a:gd name="T7" fmla="*/ 29413 h 36"/>
              <a:gd name="T8" fmla="*/ 27861 w 40"/>
              <a:gd name="T9" fmla="*/ 33470 h 36"/>
              <a:gd name="T10" fmla="*/ 23733 w 40"/>
              <a:gd name="T11" fmla="*/ 35499 h 36"/>
              <a:gd name="T12" fmla="*/ 18574 w 40"/>
              <a:gd name="T13" fmla="*/ 36513 h 36"/>
              <a:gd name="T14" fmla="*/ 13414 w 40"/>
              <a:gd name="T15" fmla="*/ 36513 h 36"/>
              <a:gd name="T16" fmla="*/ 12383 w 40"/>
              <a:gd name="T17" fmla="*/ 36513 h 36"/>
              <a:gd name="T18" fmla="*/ 11351 w 40"/>
              <a:gd name="T19" fmla="*/ 35499 h 36"/>
              <a:gd name="T20" fmla="*/ 10319 w 40"/>
              <a:gd name="T21" fmla="*/ 33470 h 36"/>
              <a:gd name="T22" fmla="*/ 8255 w 40"/>
              <a:gd name="T23" fmla="*/ 31442 h 36"/>
              <a:gd name="T24" fmla="*/ 4128 w 40"/>
              <a:gd name="T25" fmla="*/ 27385 h 36"/>
              <a:gd name="T26" fmla="*/ 1032 w 40"/>
              <a:gd name="T27" fmla="*/ 24342 h 36"/>
              <a:gd name="T28" fmla="*/ 0 w 40"/>
              <a:gd name="T29" fmla="*/ 19271 h 36"/>
              <a:gd name="T30" fmla="*/ 1032 w 40"/>
              <a:gd name="T31" fmla="*/ 16228 h 36"/>
              <a:gd name="T32" fmla="*/ 7223 w 40"/>
              <a:gd name="T33" fmla="*/ 11157 h 36"/>
              <a:gd name="T34" fmla="*/ 12383 w 40"/>
              <a:gd name="T35" fmla="*/ 6086 h 36"/>
              <a:gd name="T36" fmla="*/ 16510 w 40"/>
              <a:gd name="T37" fmla="*/ 2029 h 36"/>
              <a:gd name="T38" fmla="*/ 19606 w 40"/>
              <a:gd name="T39" fmla="*/ 0 h 36"/>
              <a:gd name="T40" fmla="*/ 24765 w 40"/>
              <a:gd name="T41" fmla="*/ 1014 h 36"/>
              <a:gd name="T42" fmla="*/ 31988 w 40"/>
              <a:gd name="T43" fmla="*/ 3043 h 36"/>
              <a:gd name="T44" fmla="*/ 38179 w 40"/>
              <a:gd name="T45" fmla="*/ 6086 h 36"/>
              <a:gd name="T46" fmla="*/ 41275 w 40"/>
              <a:gd name="T47" fmla="*/ 11157 h 36"/>
              <a:gd name="T48" fmla="*/ 40243 w 40"/>
              <a:gd name="T49" fmla="*/ 19271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8" name="Freeform 162"/>
          <p:cNvSpPr>
            <a:spLocks/>
          </p:cNvSpPr>
          <p:nvPr/>
        </p:nvSpPr>
        <p:spPr bwMode="auto">
          <a:xfrm>
            <a:off x="2221708" y="1452902"/>
            <a:ext cx="0" cy="4488"/>
          </a:xfrm>
          <a:custGeom>
            <a:avLst/>
            <a:gdLst>
              <a:gd name="T0" fmla="*/ 1 w 1"/>
              <a:gd name="T1" fmla="*/ 2382 h 4"/>
              <a:gd name="T2" fmla="*/ 1 w 1"/>
              <a:gd name="T3" fmla="*/ 1191 h 4"/>
              <a:gd name="T4" fmla="*/ 1 w 1"/>
              <a:gd name="T5" fmla="*/ 119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382 h 4"/>
              <a:gd name="T12" fmla="*/ 1 w 1"/>
              <a:gd name="T13" fmla="*/ 4763 h 4"/>
              <a:gd name="T14" fmla="*/ 1 w 1"/>
              <a:gd name="T15" fmla="*/ 4763 h 4"/>
              <a:gd name="T16" fmla="*/ 1 w 1"/>
              <a:gd name="T17" fmla="*/ 238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9" name="Freeform 163"/>
          <p:cNvSpPr>
            <a:spLocks/>
          </p:cNvSpPr>
          <p:nvPr/>
        </p:nvSpPr>
        <p:spPr bwMode="auto">
          <a:xfrm>
            <a:off x="2565493" y="1484315"/>
            <a:ext cx="3056" cy="5983"/>
          </a:xfrm>
          <a:custGeom>
            <a:avLst/>
            <a:gdLst>
              <a:gd name="T0" fmla="*/ 3175 w 5"/>
              <a:gd name="T1" fmla="*/ 6350 h 8"/>
              <a:gd name="T2" fmla="*/ 3175 w 5"/>
              <a:gd name="T3" fmla="*/ 4763 h 8"/>
              <a:gd name="T4" fmla="*/ 3175 w 5"/>
              <a:gd name="T5" fmla="*/ 3969 h 8"/>
              <a:gd name="T6" fmla="*/ 3175 w 5"/>
              <a:gd name="T7" fmla="*/ 1588 h 8"/>
              <a:gd name="T8" fmla="*/ 1905 w 5"/>
              <a:gd name="T9" fmla="*/ 0 h 8"/>
              <a:gd name="T10" fmla="*/ 0 w 5"/>
              <a:gd name="T11" fmla="*/ 0 h 8"/>
              <a:gd name="T12" fmla="*/ 0 w 5"/>
              <a:gd name="T13" fmla="*/ 794 h 8"/>
              <a:gd name="T14" fmla="*/ 1270 w 5"/>
              <a:gd name="T15" fmla="*/ 3969 h 8"/>
              <a:gd name="T16" fmla="*/ 3175 w 5"/>
              <a:gd name="T17" fmla="*/ 635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0" name="Freeform 164"/>
          <p:cNvSpPr>
            <a:spLocks/>
          </p:cNvSpPr>
          <p:nvPr/>
        </p:nvSpPr>
        <p:spPr bwMode="auto">
          <a:xfrm>
            <a:off x="2227819" y="1090903"/>
            <a:ext cx="13751" cy="13463"/>
          </a:xfrm>
          <a:custGeom>
            <a:avLst/>
            <a:gdLst>
              <a:gd name="T0" fmla="*/ 2041 w 14"/>
              <a:gd name="T1" fmla="*/ 6668 h 15"/>
              <a:gd name="T2" fmla="*/ 9185 w 14"/>
              <a:gd name="T3" fmla="*/ 12383 h 15"/>
              <a:gd name="T4" fmla="*/ 14287 w 14"/>
              <a:gd name="T5" fmla="*/ 14288 h 15"/>
              <a:gd name="T6" fmla="*/ 14287 w 14"/>
              <a:gd name="T7" fmla="*/ 13335 h 15"/>
              <a:gd name="T8" fmla="*/ 10205 w 14"/>
              <a:gd name="T9" fmla="*/ 6668 h 15"/>
              <a:gd name="T10" fmla="*/ 9185 w 14"/>
              <a:gd name="T11" fmla="*/ 4763 h 15"/>
              <a:gd name="T12" fmla="*/ 9185 w 14"/>
              <a:gd name="T13" fmla="*/ 2858 h 15"/>
              <a:gd name="T14" fmla="*/ 8164 w 14"/>
              <a:gd name="T15" fmla="*/ 953 h 15"/>
              <a:gd name="T16" fmla="*/ 7144 w 14"/>
              <a:gd name="T17" fmla="*/ 0 h 15"/>
              <a:gd name="T18" fmla="*/ 6123 w 14"/>
              <a:gd name="T19" fmla="*/ 953 h 15"/>
              <a:gd name="T20" fmla="*/ 3062 w 14"/>
              <a:gd name="T21" fmla="*/ 1905 h 15"/>
              <a:gd name="T22" fmla="*/ 2041 w 14"/>
              <a:gd name="T23" fmla="*/ 2858 h 15"/>
              <a:gd name="T24" fmla="*/ 0 w 14"/>
              <a:gd name="T25" fmla="*/ 4763 h 15"/>
              <a:gd name="T26" fmla="*/ 1021 w 14"/>
              <a:gd name="T27" fmla="*/ 5715 h 15"/>
              <a:gd name="T28" fmla="*/ 1021 w 14"/>
              <a:gd name="T29" fmla="*/ 5715 h 15"/>
              <a:gd name="T30" fmla="*/ 1021 w 14"/>
              <a:gd name="T31" fmla="*/ 5715 h 15"/>
              <a:gd name="T32" fmla="*/ 2041 w 14"/>
              <a:gd name="T33" fmla="*/ 6668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1" name="Freeform 165"/>
          <p:cNvSpPr>
            <a:spLocks/>
          </p:cNvSpPr>
          <p:nvPr/>
        </p:nvSpPr>
        <p:spPr bwMode="auto">
          <a:xfrm>
            <a:off x="2408116" y="1532183"/>
            <a:ext cx="139042" cy="113685"/>
          </a:xfrm>
          <a:custGeom>
            <a:avLst/>
            <a:gdLst>
              <a:gd name="T0" fmla="*/ 132691 w 135"/>
              <a:gd name="T1" fmla="*/ 60832 h 119"/>
              <a:gd name="T2" fmla="*/ 144462 w 135"/>
              <a:gd name="T3" fmla="*/ 67929 h 119"/>
              <a:gd name="T4" fmla="*/ 138041 w 135"/>
              <a:gd name="T5" fmla="*/ 77054 h 119"/>
              <a:gd name="T6" fmla="*/ 132691 w 135"/>
              <a:gd name="T7" fmla="*/ 82123 h 119"/>
              <a:gd name="T8" fmla="*/ 126270 w 135"/>
              <a:gd name="T9" fmla="*/ 84151 h 119"/>
              <a:gd name="T10" fmla="*/ 121990 w 135"/>
              <a:gd name="T11" fmla="*/ 83137 h 119"/>
              <a:gd name="T12" fmla="*/ 108079 w 135"/>
              <a:gd name="T13" fmla="*/ 78068 h 119"/>
              <a:gd name="T14" fmla="*/ 97378 w 135"/>
              <a:gd name="T15" fmla="*/ 75026 h 119"/>
              <a:gd name="T16" fmla="*/ 87747 w 135"/>
              <a:gd name="T17" fmla="*/ 68943 h 119"/>
              <a:gd name="T18" fmla="*/ 77046 w 135"/>
              <a:gd name="T19" fmla="*/ 66915 h 119"/>
              <a:gd name="T20" fmla="*/ 75976 w 135"/>
              <a:gd name="T21" fmla="*/ 79082 h 119"/>
              <a:gd name="T22" fmla="*/ 77046 w 135"/>
              <a:gd name="T23" fmla="*/ 93276 h 119"/>
              <a:gd name="T24" fmla="*/ 65275 w 135"/>
              <a:gd name="T25" fmla="*/ 100373 h 119"/>
              <a:gd name="T26" fmla="*/ 60995 w 135"/>
              <a:gd name="T27" fmla="*/ 108484 h 119"/>
              <a:gd name="T28" fmla="*/ 56715 w 135"/>
              <a:gd name="T29" fmla="*/ 115581 h 119"/>
              <a:gd name="T30" fmla="*/ 47084 w 135"/>
              <a:gd name="T31" fmla="*/ 120650 h 119"/>
              <a:gd name="T32" fmla="*/ 41733 w 135"/>
              <a:gd name="T33" fmla="*/ 112539 h 119"/>
              <a:gd name="T34" fmla="*/ 36383 w 135"/>
              <a:gd name="T35" fmla="*/ 101387 h 119"/>
              <a:gd name="T36" fmla="*/ 24612 w 135"/>
              <a:gd name="T37" fmla="*/ 100373 h 119"/>
              <a:gd name="T38" fmla="*/ 18192 w 135"/>
              <a:gd name="T39" fmla="*/ 102400 h 119"/>
              <a:gd name="T40" fmla="*/ 3210 w 135"/>
              <a:gd name="T41" fmla="*/ 106456 h 119"/>
              <a:gd name="T42" fmla="*/ 1070 w 135"/>
              <a:gd name="T43" fmla="*/ 98345 h 119"/>
              <a:gd name="T44" fmla="*/ 9631 w 135"/>
              <a:gd name="T45" fmla="*/ 85165 h 119"/>
              <a:gd name="T46" fmla="*/ 17121 w 135"/>
              <a:gd name="T47" fmla="*/ 80095 h 119"/>
              <a:gd name="T48" fmla="*/ 14981 w 135"/>
              <a:gd name="T49" fmla="*/ 68943 h 119"/>
              <a:gd name="T50" fmla="*/ 11771 w 135"/>
              <a:gd name="T51" fmla="*/ 55763 h 119"/>
              <a:gd name="T52" fmla="*/ 12841 w 135"/>
              <a:gd name="T53" fmla="*/ 44610 h 119"/>
              <a:gd name="T54" fmla="*/ 8561 w 135"/>
              <a:gd name="T55" fmla="*/ 35485 h 119"/>
              <a:gd name="T56" fmla="*/ 8561 w 135"/>
              <a:gd name="T57" fmla="*/ 16222 h 119"/>
              <a:gd name="T58" fmla="*/ 9631 w 135"/>
              <a:gd name="T59" fmla="*/ 2028 h 119"/>
              <a:gd name="T60" fmla="*/ 19262 w 135"/>
              <a:gd name="T61" fmla="*/ 1014 h 119"/>
              <a:gd name="T62" fmla="*/ 28892 w 135"/>
              <a:gd name="T63" fmla="*/ 9125 h 119"/>
              <a:gd name="T64" fmla="*/ 34243 w 135"/>
              <a:gd name="T65" fmla="*/ 26361 h 119"/>
              <a:gd name="T66" fmla="*/ 39593 w 135"/>
              <a:gd name="T67" fmla="*/ 30416 h 119"/>
              <a:gd name="T68" fmla="*/ 47084 w 135"/>
              <a:gd name="T69" fmla="*/ 25347 h 119"/>
              <a:gd name="T70" fmla="*/ 57785 w 135"/>
              <a:gd name="T71" fmla="*/ 23319 h 119"/>
              <a:gd name="T72" fmla="*/ 74906 w 135"/>
              <a:gd name="T73" fmla="*/ 26361 h 119"/>
              <a:gd name="T74" fmla="*/ 90958 w 135"/>
              <a:gd name="T75" fmla="*/ 33458 h 119"/>
              <a:gd name="T76" fmla="*/ 99518 w 135"/>
              <a:gd name="T77" fmla="*/ 48666 h 119"/>
              <a:gd name="T78" fmla="*/ 107009 w 135"/>
              <a:gd name="T79" fmla="*/ 58804 h 119"/>
              <a:gd name="T80" fmla="*/ 130551 w 135"/>
              <a:gd name="T81" fmla="*/ 59818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2" name="Freeform 166"/>
          <p:cNvSpPr>
            <a:spLocks/>
          </p:cNvSpPr>
          <p:nvPr/>
        </p:nvSpPr>
        <p:spPr bwMode="auto">
          <a:xfrm>
            <a:off x="2296576" y="1191126"/>
            <a:ext cx="576033" cy="376957"/>
          </a:xfrm>
          <a:custGeom>
            <a:avLst/>
            <a:gdLst>
              <a:gd name="T0" fmla="*/ 567272 w 556"/>
              <a:gd name="T1" fmla="*/ 392961 h 395"/>
              <a:gd name="T2" fmla="*/ 539285 w 556"/>
              <a:gd name="T3" fmla="*/ 394986 h 395"/>
              <a:gd name="T4" fmla="*/ 503763 w 556"/>
              <a:gd name="T5" fmla="*/ 400050 h 395"/>
              <a:gd name="T6" fmla="*/ 473624 w 556"/>
              <a:gd name="T7" fmla="*/ 399037 h 395"/>
              <a:gd name="T8" fmla="*/ 445637 w 556"/>
              <a:gd name="T9" fmla="*/ 390935 h 395"/>
              <a:gd name="T10" fmla="*/ 404733 w 556"/>
              <a:gd name="T11" fmla="*/ 370679 h 395"/>
              <a:gd name="T12" fmla="*/ 381052 w 556"/>
              <a:gd name="T13" fmla="*/ 356500 h 395"/>
              <a:gd name="T14" fmla="*/ 332613 w 556"/>
              <a:gd name="T15" fmla="*/ 369666 h 395"/>
              <a:gd name="T16" fmla="*/ 291709 w 556"/>
              <a:gd name="T17" fmla="*/ 377769 h 395"/>
              <a:gd name="T18" fmla="*/ 279868 w 556"/>
              <a:gd name="T19" fmla="*/ 354475 h 395"/>
              <a:gd name="T20" fmla="*/ 315390 w 556"/>
              <a:gd name="T21" fmla="*/ 341308 h 395"/>
              <a:gd name="T22" fmla="*/ 355218 w 556"/>
              <a:gd name="T23" fmla="*/ 310925 h 395"/>
              <a:gd name="T24" fmla="*/ 344454 w 556"/>
              <a:gd name="T25" fmla="*/ 261298 h 395"/>
              <a:gd name="T26" fmla="*/ 311085 w 556"/>
              <a:gd name="T27" fmla="*/ 195467 h 395"/>
              <a:gd name="T28" fmla="*/ 262646 w 556"/>
              <a:gd name="T29" fmla="*/ 171161 h 395"/>
              <a:gd name="T30" fmla="*/ 217436 w 556"/>
              <a:gd name="T31" fmla="*/ 146854 h 395"/>
              <a:gd name="T32" fmla="*/ 199137 w 556"/>
              <a:gd name="T33" fmla="*/ 147867 h 395"/>
              <a:gd name="T34" fmla="*/ 165768 w 556"/>
              <a:gd name="T35" fmla="*/ 157994 h 395"/>
              <a:gd name="T36" fmla="*/ 133476 w 556"/>
              <a:gd name="T37" fmla="*/ 168122 h 395"/>
              <a:gd name="T38" fmla="*/ 102260 w 556"/>
              <a:gd name="T39" fmla="*/ 172173 h 395"/>
              <a:gd name="T40" fmla="*/ 54897 w 556"/>
              <a:gd name="T41" fmla="*/ 168122 h 395"/>
              <a:gd name="T42" fmla="*/ 19376 w 556"/>
              <a:gd name="T43" fmla="*/ 154956 h 395"/>
              <a:gd name="T44" fmla="*/ 24758 w 556"/>
              <a:gd name="T45" fmla="*/ 139764 h 395"/>
              <a:gd name="T46" fmla="*/ 45210 w 556"/>
              <a:gd name="T47" fmla="*/ 131662 h 395"/>
              <a:gd name="T48" fmla="*/ 4306 w 556"/>
              <a:gd name="T49" fmla="*/ 119509 h 395"/>
              <a:gd name="T50" fmla="*/ 0 w 556"/>
              <a:gd name="T51" fmla="*/ 76972 h 395"/>
              <a:gd name="T52" fmla="*/ 41980 w 556"/>
              <a:gd name="T53" fmla="*/ 3038 h 395"/>
              <a:gd name="T54" fmla="*/ 48439 w 556"/>
              <a:gd name="T55" fmla="*/ 70895 h 395"/>
              <a:gd name="T56" fmla="*/ 75349 w 556"/>
              <a:gd name="T57" fmla="*/ 108368 h 395"/>
              <a:gd name="T58" fmla="*/ 74273 w 556"/>
              <a:gd name="T59" fmla="*/ 3038 h 395"/>
              <a:gd name="T60" fmla="*/ 119482 w 556"/>
              <a:gd name="T61" fmla="*/ 26332 h 395"/>
              <a:gd name="T62" fmla="*/ 142087 w 556"/>
              <a:gd name="T63" fmla="*/ 52665 h 395"/>
              <a:gd name="T64" fmla="*/ 176532 w 556"/>
              <a:gd name="T65" fmla="*/ 23294 h 395"/>
              <a:gd name="T66" fmla="*/ 221742 w 556"/>
              <a:gd name="T67" fmla="*/ 44563 h 395"/>
              <a:gd name="T68" fmla="*/ 255111 w 556"/>
              <a:gd name="T69" fmla="*/ 49626 h 395"/>
              <a:gd name="T70" fmla="*/ 291709 w 556"/>
              <a:gd name="T71" fmla="*/ 59754 h 395"/>
              <a:gd name="T72" fmla="*/ 342301 w 556"/>
              <a:gd name="T73" fmla="*/ 63805 h 395"/>
              <a:gd name="T74" fmla="*/ 354141 w 556"/>
              <a:gd name="T75" fmla="*/ 72921 h 395"/>
              <a:gd name="T76" fmla="*/ 376746 w 556"/>
              <a:gd name="T77" fmla="*/ 88112 h 395"/>
              <a:gd name="T78" fmla="*/ 388587 w 556"/>
              <a:gd name="T79" fmla="*/ 103304 h 395"/>
              <a:gd name="T80" fmla="*/ 376746 w 556"/>
              <a:gd name="T81" fmla="*/ 119509 h 395"/>
              <a:gd name="T82" fmla="*/ 405809 w 556"/>
              <a:gd name="T83" fmla="*/ 134700 h 395"/>
              <a:gd name="T84" fmla="*/ 437025 w 556"/>
              <a:gd name="T85" fmla="*/ 145841 h 395"/>
              <a:gd name="T86" fmla="*/ 461783 w 556"/>
              <a:gd name="T87" fmla="*/ 144828 h 395"/>
              <a:gd name="T88" fmla="*/ 484388 w 556"/>
              <a:gd name="T89" fmla="*/ 153943 h 395"/>
              <a:gd name="T90" fmla="*/ 508069 w 556"/>
              <a:gd name="T91" fmla="*/ 153943 h 395"/>
              <a:gd name="T92" fmla="*/ 546820 w 556"/>
              <a:gd name="T93" fmla="*/ 171161 h 395"/>
              <a:gd name="T94" fmla="*/ 548973 w 556"/>
              <a:gd name="T95" fmla="*/ 193442 h 395"/>
              <a:gd name="T96" fmla="*/ 534979 w 556"/>
              <a:gd name="T97" fmla="*/ 214710 h 395"/>
              <a:gd name="T98" fmla="*/ 553278 w 556"/>
              <a:gd name="T99" fmla="*/ 242056 h 395"/>
              <a:gd name="T100" fmla="*/ 524215 w 556"/>
              <a:gd name="T101" fmla="*/ 245094 h 395"/>
              <a:gd name="T102" fmla="*/ 490846 w 556"/>
              <a:gd name="T103" fmla="*/ 228889 h 395"/>
              <a:gd name="T104" fmla="*/ 453172 w 556"/>
              <a:gd name="T105" fmla="*/ 232941 h 395"/>
              <a:gd name="T106" fmla="*/ 483311 w 556"/>
              <a:gd name="T107" fmla="*/ 265350 h 395"/>
              <a:gd name="T108" fmla="*/ 524215 w 556"/>
              <a:gd name="T109" fmla="*/ 278516 h 395"/>
              <a:gd name="T110" fmla="*/ 568348 w 556"/>
              <a:gd name="T111" fmla="*/ 297759 h 395"/>
              <a:gd name="T112" fmla="*/ 582342 w 556"/>
              <a:gd name="T113" fmla="*/ 336245 h 395"/>
              <a:gd name="T114" fmla="*/ 597412 w 556"/>
              <a:gd name="T115" fmla="*/ 361564 h 395"/>
              <a:gd name="T116" fmla="*/ 552202 w 556"/>
              <a:gd name="T117" fmla="*/ 352449 h 395"/>
              <a:gd name="T118" fmla="*/ 514527 w 556"/>
              <a:gd name="T119" fmla="*/ 344347 h 395"/>
              <a:gd name="T120" fmla="*/ 485464 w 556"/>
              <a:gd name="T121" fmla="*/ 344347 h 395"/>
              <a:gd name="T122" fmla="*/ 533903 w 556"/>
              <a:gd name="T123" fmla="*/ 362577 h 395"/>
              <a:gd name="T124" fmla="*/ 556508 w 556"/>
              <a:gd name="T125" fmla="*/ 371692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3" name="Freeform 167"/>
          <p:cNvSpPr>
            <a:spLocks/>
          </p:cNvSpPr>
          <p:nvPr/>
        </p:nvSpPr>
        <p:spPr bwMode="auto">
          <a:xfrm>
            <a:off x="1798469" y="1128300"/>
            <a:ext cx="152794" cy="137619"/>
          </a:xfrm>
          <a:custGeom>
            <a:avLst/>
            <a:gdLst>
              <a:gd name="T0" fmla="*/ 156605 w 148"/>
              <a:gd name="T1" fmla="*/ 67023 h 146"/>
              <a:gd name="T2" fmla="*/ 151242 w 148"/>
              <a:gd name="T3" fmla="*/ 44015 h 146"/>
              <a:gd name="T4" fmla="*/ 138370 w 148"/>
              <a:gd name="T5" fmla="*/ 33011 h 146"/>
              <a:gd name="T6" fmla="*/ 128716 w 148"/>
              <a:gd name="T7" fmla="*/ 35012 h 146"/>
              <a:gd name="T8" fmla="*/ 119063 w 148"/>
              <a:gd name="T9" fmla="*/ 26009 h 146"/>
              <a:gd name="T10" fmla="*/ 111554 w 148"/>
              <a:gd name="T11" fmla="*/ 14005 h 146"/>
              <a:gd name="T12" fmla="*/ 94392 w 148"/>
              <a:gd name="T13" fmla="*/ 10003 h 146"/>
              <a:gd name="T14" fmla="*/ 82593 w 148"/>
              <a:gd name="T15" fmla="*/ 7002 h 146"/>
              <a:gd name="T16" fmla="*/ 72939 w 148"/>
              <a:gd name="T17" fmla="*/ 1000 h 146"/>
              <a:gd name="T18" fmla="*/ 66503 w 148"/>
              <a:gd name="T19" fmla="*/ 0 h 146"/>
              <a:gd name="T20" fmla="*/ 62213 w 148"/>
              <a:gd name="T21" fmla="*/ 8003 h 146"/>
              <a:gd name="T22" fmla="*/ 61140 w 148"/>
              <a:gd name="T23" fmla="*/ 20007 h 146"/>
              <a:gd name="T24" fmla="*/ 53632 w 148"/>
              <a:gd name="T25" fmla="*/ 31011 h 146"/>
              <a:gd name="T26" fmla="*/ 34324 w 148"/>
              <a:gd name="T27" fmla="*/ 50017 h 146"/>
              <a:gd name="T28" fmla="*/ 21453 w 148"/>
              <a:gd name="T29" fmla="*/ 62021 h 146"/>
              <a:gd name="T30" fmla="*/ 3218 w 148"/>
              <a:gd name="T31" fmla="*/ 82028 h 146"/>
              <a:gd name="T32" fmla="*/ 3218 w 148"/>
              <a:gd name="T33" fmla="*/ 91031 h 146"/>
              <a:gd name="T34" fmla="*/ 6436 w 148"/>
              <a:gd name="T35" fmla="*/ 94032 h 146"/>
              <a:gd name="T36" fmla="*/ 15017 w 148"/>
              <a:gd name="T37" fmla="*/ 123042 h 146"/>
              <a:gd name="T38" fmla="*/ 16090 w 148"/>
              <a:gd name="T39" fmla="*/ 144049 h 146"/>
              <a:gd name="T40" fmla="*/ 28961 w 148"/>
              <a:gd name="T41" fmla="*/ 143049 h 146"/>
              <a:gd name="T42" fmla="*/ 38615 w 148"/>
              <a:gd name="T43" fmla="*/ 137047 h 146"/>
              <a:gd name="T44" fmla="*/ 47196 w 148"/>
              <a:gd name="T45" fmla="*/ 143049 h 146"/>
              <a:gd name="T46" fmla="*/ 58995 w 148"/>
              <a:gd name="T47" fmla="*/ 145050 h 146"/>
              <a:gd name="T48" fmla="*/ 70794 w 148"/>
              <a:gd name="T49" fmla="*/ 124042 h 146"/>
              <a:gd name="T50" fmla="*/ 89029 w 148"/>
              <a:gd name="T51" fmla="*/ 116040 h 146"/>
              <a:gd name="T52" fmla="*/ 93319 w 148"/>
              <a:gd name="T53" fmla="*/ 104036 h 146"/>
              <a:gd name="T54" fmla="*/ 97610 w 148"/>
              <a:gd name="T55" fmla="*/ 96033 h 146"/>
              <a:gd name="T56" fmla="*/ 120135 w 148"/>
              <a:gd name="T57" fmla="*/ 90031 h 146"/>
              <a:gd name="T58" fmla="*/ 137297 w 148"/>
              <a:gd name="T59" fmla="*/ 86029 h 146"/>
              <a:gd name="T60" fmla="*/ 150169 w 148"/>
              <a:gd name="T61" fmla="*/ 82028 h 146"/>
              <a:gd name="T62" fmla="*/ 156605 w 148"/>
              <a:gd name="T63" fmla="*/ 7502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4" name="Freeform 168"/>
          <p:cNvSpPr>
            <a:spLocks/>
          </p:cNvSpPr>
          <p:nvPr/>
        </p:nvSpPr>
        <p:spPr bwMode="auto">
          <a:xfrm>
            <a:off x="1960430" y="1077441"/>
            <a:ext cx="139043" cy="88255"/>
          </a:xfrm>
          <a:custGeom>
            <a:avLst/>
            <a:gdLst>
              <a:gd name="T0" fmla="*/ 112964 w 133"/>
              <a:gd name="T1" fmla="*/ 4117 h 91"/>
              <a:gd name="T2" fmla="*/ 111877 w 133"/>
              <a:gd name="T3" fmla="*/ 23673 h 91"/>
              <a:gd name="T4" fmla="*/ 109705 w 133"/>
              <a:gd name="T5" fmla="*/ 36024 h 91"/>
              <a:gd name="T6" fmla="*/ 110791 w 133"/>
              <a:gd name="T7" fmla="*/ 45287 h 91"/>
              <a:gd name="T8" fmla="*/ 120567 w 133"/>
              <a:gd name="T9" fmla="*/ 44258 h 91"/>
              <a:gd name="T10" fmla="*/ 124912 w 133"/>
              <a:gd name="T11" fmla="*/ 34995 h 91"/>
              <a:gd name="T12" fmla="*/ 139032 w 133"/>
              <a:gd name="T13" fmla="*/ 43229 h 91"/>
              <a:gd name="T14" fmla="*/ 144463 w 133"/>
              <a:gd name="T15" fmla="*/ 50433 h 91"/>
              <a:gd name="T16" fmla="*/ 143377 w 133"/>
              <a:gd name="T17" fmla="*/ 61755 h 91"/>
              <a:gd name="T18" fmla="*/ 142291 w 133"/>
              <a:gd name="T19" fmla="*/ 67931 h 91"/>
              <a:gd name="T20" fmla="*/ 133601 w 133"/>
              <a:gd name="T21" fmla="*/ 80282 h 91"/>
              <a:gd name="T22" fmla="*/ 125998 w 133"/>
              <a:gd name="T23" fmla="*/ 86457 h 91"/>
              <a:gd name="T24" fmla="*/ 104274 w 133"/>
              <a:gd name="T25" fmla="*/ 83369 h 91"/>
              <a:gd name="T26" fmla="*/ 90154 w 133"/>
              <a:gd name="T27" fmla="*/ 79252 h 91"/>
              <a:gd name="T28" fmla="*/ 82550 w 133"/>
              <a:gd name="T29" fmla="*/ 85428 h 91"/>
              <a:gd name="T30" fmla="*/ 73861 w 133"/>
              <a:gd name="T31" fmla="*/ 90574 h 91"/>
              <a:gd name="T32" fmla="*/ 58654 w 133"/>
              <a:gd name="T33" fmla="*/ 93662 h 91"/>
              <a:gd name="T34" fmla="*/ 48878 w 133"/>
              <a:gd name="T35" fmla="*/ 93662 h 91"/>
              <a:gd name="T36" fmla="*/ 34758 w 133"/>
              <a:gd name="T37" fmla="*/ 91603 h 91"/>
              <a:gd name="T38" fmla="*/ 19551 w 133"/>
              <a:gd name="T39" fmla="*/ 84399 h 91"/>
              <a:gd name="T40" fmla="*/ 27155 w 133"/>
              <a:gd name="T41" fmla="*/ 79252 h 91"/>
              <a:gd name="T42" fmla="*/ 41275 w 133"/>
              <a:gd name="T43" fmla="*/ 79252 h 91"/>
              <a:gd name="T44" fmla="*/ 52137 w 133"/>
              <a:gd name="T45" fmla="*/ 72048 h 91"/>
              <a:gd name="T46" fmla="*/ 52137 w 133"/>
              <a:gd name="T47" fmla="*/ 61755 h 91"/>
              <a:gd name="T48" fmla="*/ 38017 w 133"/>
              <a:gd name="T49" fmla="*/ 66901 h 91"/>
              <a:gd name="T50" fmla="*/ 29327 w 133"/>
              <a:gd name="T51" fmla="*/ 68960 h 91"/>
              <a:gd name="T52" fmla="*/ 15207 w 133"/>
              <a:gd name="T53" fmla="*/ 58667 h 91"/>
              <a:gd name="T54" fmla="*/ 4345 w 133"/>
              <a:gd name="T55" fmla="*/ 52492 h 91"/>
              <a:gd name="T56" fmla="*/ 0 w 133"/>
              <a:gd name="T57" fmla="*/ 43229 h 91"/>
              <a:gd name="T58" fmla="*/ 2172 w 133"/>
              <a:gd name="T59" fmla="*/ 36024 h 91"/>
              <a:gd name="T60" fmla="*/ 13034 w 133"/>
              <a:gd name="T61" fmla="*/ 25731 h 91"/>
              <a:gd name="T62" fmla="*/ 16293 w 133"/>
              <a:gd name="T63" fmla="*/ 20585 h 91"/>
              <a:gd name="T64" fmla="*/ 24982 w 133"/>
              <a:gd name="T65" fmla="*/ 7205 h 91"/>
              <a:gd name="T66" fmla="*/ 30413 w 133"/>
              <a:gd name="T67" fmla="*/ 1029 h 91"/>
              <a:gd name="T68" fmla="*/ 44534 w 133"/>
              <a:gd name="T69" fmla="*/ 0 h 91"/>
              <a:gd name="T70" fmla="*/ 49965 w 133"/>
              <a:gd name="T71" fmla="*/ 5146 h 91"/>
              <a:gd name="T72" fmla="*/ 49965 w 133"/>
              <a:gd name="T73" fmla="*/ 13380 h 91"/>
              <a:gd name="T74" fmla="*/ 59740 w 133"/>
              <a:gd name="T75" fmla="*/ 19556 h 91"/>
              <a:gd name="T76" fmla="*/ 60827 w 133"/>
              <a:gd name="T77" fmla="*/ 28819 h 91"/>
              <a:gd name="T78" fmla="*/ 70602 w 133"/>
              <a:gd name="T79" fmla="*/ 36024 h 91"/>
              <a:gd name="T80" fmla="*/ 73861 w 133"/>
              <a:gd name="T81" fmla="*/ 45287 h 91"/>
              <a:gd name="T82" fmla="*/ 76033 w 133"/>
              <a:gd name="T83" fmla="*/ 51463 h 91"/>
              <a:gd name="T84" fmla="*/ 86895 w 133"/>
              <a:gd name="T85" fmla="*/ 56609 h 91"/>
              <a:gd name="T86" fmla="*/ 97757 w 133"/>
              <a:gd name="T87" fmla="*/ 60726 h 91"/>
              <a:gd name="T88" fmla="*/ 98843 w 133"/>
              <a:gd name="T89" fmla="*/ 48375 h 91"/>
              <a:gd name="T90" fmla="*/ 98843 w 133"/>
              <a:gd name="T91" fmla="*/ 38082 h 91"/>
              <a:gd name="T92" fmla="*/ 95585 w 133"/>
              <a:gd name="T93" fmla="*/ 30878 h 91"/>
              <a:gd name="T94" fmla="*/ 92326 w 133"/>
              <a:gd name="T95" fmla="*/ 29848 h 91"/>
              <a:gd name="T96" fmla="*/ 91240 w 133"/>
              <a:gd name="T97" fmla="*/ 19556 h 91"/>
              <a:gd name="T98" fmla="*/ 92326 w 133"/>
              <a:gd name="T99" fmla="*/ 11322 h 91"/>
              <a:gd name="T100" fmla="*/ 102102 w 133"/>
              <a:gd name="T101" fmla="*/ 6176 h 91"/>
              <a:gd name="T102" fmla="*/ 111877 w 133"/>
              <a:gd name="T103" fmla="*/ 1029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5" name="Freeform 169"/>
          <p:cNvSpPr>
            <a:spLocks/>
          </p:cNvSpPr>
          <p:nvPr/>
        </p:nvSpPr>
        <p:spPr bwMode="auto">
          <a:xfrm>
            <a:off x="1902368" y="1031069"/>
            <a:ext cx="105428" cy="58339"/>
          </a:xfrm>
          <a:custGeom>
            <a:avLst/>
            <a:gdLst>
              <a:gd name="T0" fmla="*/ 81617 w 102"/>
              <a:gd name="T1" fmla="*/ 41275 h 60"/>
              <a:gd name="T2" fmla="*/ 80543 w 102"/>
              <a:gd name="T3" fmla="*/ 42307 h 60"/>
              <a:gd name="T4" fmla="*/ 77321 w 102"/>
              <a:gd name="T5" fmla="*/ 46435 h 60"/>
              <a:gd name="T6" fmla="*/ 73025 w 102"/>
              <a:gd name="T7" fmla="*/ 47467 h 60"/>
              <a:gd name="T8" fmla="*/ 70878 w 102"/>
              <a:gd name="T9" fmla="*/ 43339 h 60"/>
              <a:gd name="T10" fmla="*/ 68730 w 102"/>
              <a:gd name="T11" fmla="*/ 36116 h 60"/>
              <a:gd name="T12" fmla="*/ 65508 w 102"/>
              <a:gd name="T13" fmla="*/ 30957 h 60"/>
              <a:gd name="T14" fmla="*/ 62286 w 102"/>
              <a:gd name="T15" fmla="*/ 27861 h 60"/>
              <a:gd name="T16" fmla="*/ 60139 w 102"/>
              <a:gd name="T17" fmla="*/ 31988 h 60"/>
              <a:gd name="T18" fmla="*/ 59065 w 102"/>
              <a:gd name="T19" fmla="*/ 39212 h 60"/>
              <a:gd name="T20" fmla="*/ 59065 w 102"/>
              <a:gd name="T21" fmla="*/ 45403 h 60"/>
              <a:gd name="T22" fmla="*/ 56917 w 102"/>
              <a:gd name="T23" fmla="*/ 48499 h 60"/>
              <a:gd name="T24" fmla="*/ 51547 w 102"/>
              <a:gd name="T25" fmla="*/ 48499 h 60"/>
              <a:gd name="T26" fmla="*/ 45104 w 102"/>
              <a:gd name="T27" fmla="*/ 48499 h 60"/>
              <a:gd name="T28" fmla="*/ 40808 w 102"/>
              <a:gd name="T29" fmla="*/ 53658 h 60"/>
              <a:gd name="T30" fmla="*/ 40808 w 102"/>
              <a:gd name="T31" fmla="*/ 58817 h 60"/>
              <a:gd name="T32" fmla="*/ 40808 w 102"/>
              <a:gd name="T33" fmla="*/ 61913 h 60"/>
              <a:gd name="T34" fmla="*/ 39734 w 102"/>
              <a:gd name="T35" fmla="*/ 58817 h 60"/>
              <a:gd name="T36" fmla="*/ 35439 w 102"/>
              <a:gd name="T37" fmla="*/ 55722 h 60"/>
              <a:gd name="T38" fmla="*/ 28995 w 102"/>
              <a:gd name="T39" fmla="*/ 51594 h 60"/>
              <a:gd name="T40" fmla="*/ 23626 w 102"/>
              <a:gd name="T41" fmla="*/ 49530 h 60"/>
              <a:gd name="T42" fmla="*/ 16109 w 102"/>
              <a:gd name="T43" fmla="*/ 49530 h 60"/>
              <a:gd name="T44" fmla="*/ 6443 w 102"/>
              <a:gd name="T45" fmla="*/ 49530 h 60"/>
              <a:gd name="T46" fmla="*/ 0 w 102"/>
              <a:gd name="T47" fmla="*/ 47467 h 60"/>
              <a:gd name="T48" fmla="*/ 4296 w 102"/>
              <a:gd name="T49" fmla="*/ 41275 h 60"/>
              <a:gd name="T50" fmla="*/ 11813 w 102"/>
              <a:gd name="T51" fmla="*/ 35084 h 60"/>
              <a:gd name="T52" fmla="*/ 18256 w 102"/>
              <a:gd name="T53" fmla="*/ 30957 h 60"/>
              <a:gd name="T54" fmla="*/ 24700 w 102"/>
              <a:gd name="T55" fmla="*/ 25797 h 60"/>
              <a:gd name="T56" fmla="*/ 37587 w 102"/>
              <a:gd name="T57" fmla="*/ 19606 h 60"/>
              <a:gd name="T58" fmla="*/ 49399 w 102"/>
              <a:gd name="T59" fmla="*/ 12383 h 60"/>
              <a:gd name="T60" fmla="*/ 59065 w 102"/>
              <a:gd name="T61" fmla="*/ 7223 h 60"/>
              <a:gd name="T62" fmla="*/ 64434 w 102"/>
              <a:gd name="T63" fmla="*/ 2064 h 60"/>
              <a:gd name="T64" fmla="*/ 73025 w 102"/>
              <a:gd name="T65" fmla="*/ 0 h 60"/>
              <a:gd name="T66" fmla="*/ 81617 w 102"/>
              <a:gd name="T67" fmla="*/ 0 h 60"/>
              <a:gd name="T68" fmla="*/ 85912 w 102"/>
              <a:gd name="T69" fmla="*/ 0 h 60"/>
              <a:gd name="T70" fmla="*/ 89134 w 102"/>
              <a:gd name="T71" fmla="*/ 0 h 60"/>
              <a:gd name="T72" fmla="*/ 93429 w 102"/>
              <a:gd name="T73" fmla="*/ 0 h 60"/>
              <a:gd name="T74" fmla="*/ 99873 w 102"/>
              <a:gd name="T75" fmla="*/ 0 h 60"/>
              <a:gd name="T76" fmla="*/ 105242 w 102"/>
              <a:gd name="T77" fmla="*/ 2064 h 60"/>
              <a:gd name="T78" fmla="*/ 109538 w 102"/>
              <a:gd name="T79" fmla="*/ 6191 h 60"/>
              <a:gd name="T80" fmla="*/ 106316 w 102"/>
              <a:gd name="T81" fmla="*/ 10319 h 60"/>
              <a:gd name="T82" fmla="*/ 102021 w 102"/>
              <a:gd name="T83" fmla="*/ 15478 h 60"/>
              <a:gd name="T84" fmla="*/ 99873 w 102"/>
              <a:gd name="T85" fmla="*/ 17542 h 60"/>
              <a:gd name="T86" fmla="*/ 99873 w 102"/>
              <a:gd name="T87" fmla="*/ 19606 h 60"/>
              <a:gd name="T88" fmla="*/ 97725 w 102"/>
              <a:gd name="T89" fmla="*/ 24765 h 60"/>
              <a:gd name="T90" fmla="*/ 95577 w 102"/>
              <a:gd name="T91" fmla="*/ 31988 h 60"/>
              <a:gd name="T92" fmla="*/ 92356 w 102"/>
              <a:gd name="T93" fmla="*/ 36116 h 60"/>
              <a:gd name="T94" fmla="*/ 86986 w 102"/>
              <a:gd name="T95" fmla="*/ 40243 h 60"/>
              <a:gd name="T96" fmla="*/ 81617 w 102"/>
              <a:gd name="T97" fmla="*/ 41275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6" name="Freeform 170"/>
          <p:cNvSpPr>
            <a:spLocks/>
          </p:cNvSpPr>
          <p:nvPr/>
        </p:nvSpPr>
        <p:spPr bwMode="auto">
          <a:xfrm>
            <a:off x="2110168" y="1089408"/>
            <a:ext cx="88620" cy="76288"/>
          </a:xfrm>
          <a:custGeom>
            <a:avLst/>
            <a:gdLst>
              <a:gd name="T0" fmla="*/ 18201 w 86"/>
              <a:gd name="T1" fmla="*/ 12144 h 80"/>
              <a:gd name="T2" fmla="*/ 3212 w 86"/>
              <a:gd name="T3" fmla="*/ 0 h 80"/>
              <a:gd name="T4" fmla="*/ 1071 w 86"/>
              <a:gd name="T5" fmla="*/ 9108 h 80"/>
              <a:gd name="T6" fmla="*/ 3212 w 86"/>
              <a:gd name="T7" fmla="*/ 22265 h 80"/>
              <a:gd name="T8" fmla="*/ 5353 w 86"/>
              <a:gd name="T9" fmla="*/ 33397 h 80"/>
              <a:gd name="T10" fmla="*/ 11777 w 86"/>
              <a:gd name="T11" fmla="*/ 41493 h 80"/>
              <a:gd name="T12" fmla="*/ 19272 w 86"/>
              <a:gd name="T13" fmla="*/ 42505 h 80"/>
              <a:gd name="T14" fmla="*/ 25695 w 86"/>
              <a:gd name="T15" fmla="*/ 43517 h 80"/>
              <a:gd name="T16" fmla="*/ 21413 w 86"/>
              <a:gd name="T17" fmla="*/ 52625 h 80"/>
              <a:gd name="T18" fmla="*/ 25695 w 86"/>
              <a:gd name="T19" fmla="*/ 54649 h 80"/>
              <a:gd name="T20" fmla="*/ 40684 w 86"/>
              <a:gd name="T21" fmla="*/ 53637 h 80"/>
              <a:gd name="T22" fmla="*/ 44967 w 86"/>
              <a:gd name="T23" fmla="*/ 54649 h 80"/>
              <a:gd name="T24" fmla="*/ 42826 w 86"/>
              <a:gd name="T25" fmla="*/ 65782 h 80"/>
              <a:gd name="T26" fmla="*/ 40684 w 86"/>
              <a:gd name="T27" fmla="*/ 79950 h 80"/>
              <a:gd name="T28" fmla="*/ 57815 w 86"/>
              <a:gd name="T29" fmla="*/ 77926 h 80"/>
              <a:gd name="T30" fmla="*/ 77086 w 86"/>
              <a:gd name="T31" fmla="*/ 66794 h 80"/>
              <a:gd name="T32" fmla="*/ 80298 w 86"/>
              <a:gd name="T33" fmla="*/ 62746 h 80"/>
              <a:gd name="T34" fmla="*/ 77086 w 86"/>
              <a:gd name="T35" fmla="*/ 54649 h 80"/>
              <a:gd name="T36" fmla="*/ 84581 w 86"/>
              <a:gd name="T37" fmla="*/ 56673 h 80"/>
              <a:gd name="T38" fmla="*/ 92075 w 86"/>
              <a:gd name="T39" fmla="*/ 57685 h 80"/>
              <a:gd name="T40" fmla="*/ 82439 w 86"/>
              <a:gd name="T41" fmla="*/ 42505 h 80"/>
              <a:gd name="T42" fmla="*/ 76015 w 86"/>
              <a:gd name="T43" fmla="*/ 37445 h 80"/>
              <a:gd name="T44" fmla="*/ 81369 w 86"/>
              <a:gd name="T45" fmla="*/ 22265 h 80"/>
              <a:gd name="T46" fmla="*/ 81369 w 86"/>
              <a:gd name="T47" fmla="*/ 9108 h 80"/>
              <a:gd name="T48" fmla="*/ 69592 w 86"/>
              <a:gd name="T49" fmla="*/ 8096 h 80"/>
              <a:gd name="T50" fmla="*/ 67450 w 86"/>
              <a:gd name="T51" fmla="*/ 12144 h 80"/>
              <a:gd name="T52" fmla="*/ 58885 w 86"/>
              <a:gd name="T53" fmla="*/ 8096 h 80"/>
              <a:gd name="T54" fmla="*/ 50320 w 86"/>
              <a:gd name="T55" fmla="*/ 2024 h 80"/>
              <a:gd name="T56" fmla="*/ 48179 w 86"/>
              <a:gd name="T57" fmla="*/ 7084 h 80"/>
              <a:gd name="T58" fmla="*/ 51391 w 86"/>
              <a:gd name="T59" fmla="*/ 13156 h 80"/>
              <a:gd name="T60" fmla="*/ 46038 w 86"/>
              <a:gd name="T61" fmla="*/ 15180 h 80"/>
              <a:gd name="T62" fmla="*/ 37472 w 86"/>
              <a:gd name="T63" fmla="*/ 9108 h 80"/>
              <a:gd name="T64" fmla="*/ 29978 w 86"/>
              <a:gd name="T65" fmla="*/ 15180 h 80"/>
              <a:gd name="T66" fmla="*/ 23554 w 86"/>
              <a:gd name="T67" fmla="*/ 16192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7" name="Freeform 171"/>
          <p:cNvSpPr>
            <a:spLocks/>
          </p:cNvSpPr>
          <p:nvPr/>
        </p:nvSpPr>
        <p:spPr bwMode="auto">
          <a:xfrm>
            <a:off x="2200317" y="1135779"/>
            <a:ext cx="35142" cy="43380"/>
          </a:xfrm>
          <a:custGeom>
            <a:avLst/>
            <a:gdLst>
              <a:gd name="T0" fmla="*/ 15034 w 34"/>
              <a:gd name="T1" fmla="*/ 4003 h 46"/>
              <a:gd name="T2" fmla="*/ 15034 w 34"/>
              <a:gd name="T3" fmla="*/ 5004 h 46"/>
              <a:gd name="T4" fmla="*/ 13960 w 34"/>
              <a:gd name="T5" fmla="*/ 7006 h 46"/>
              <a:gd name="T6" fmla="*/ 11813 w 34"/>
              <a:gd name="T7" fmla="*/ 12010 h 46"/>
              <a:gd name="T8" fmla="*/ 7517 w 34"/>
              <a:gd name="T9" fmla="*/ 15012 h 46"/>
              <a:gd name="T10" fmla="*/ 4296 w 34"/>
              <a:gd name="T11" fmla="*/ 18015 h 46"/>
              <a:gd name="T12" fmla="*/ 1074 w 34"/>
              <a:gd name="T13" fmla="*/ 23019 h 46"/>
              <a:gd name="T14" fmla="*/ 0 w 34"/>
              <a:gd name="T15" fmla="*/ 28023 h 46"/>
              <a:gd name="T16" fmla="*/ 3222 w 34"/>
              <a:gd name="T17" fmla="*/ 31026 h 46"/>
              <a:gd name="T18" fmla="*/ 7517 w 34"/>
              <a:gd name="T19" fmla="*/ 35029 h 46"/>
              <a:gd name="T20" fmla="*/ 12887 w 34"/>
              <a:gd name="T21" fmla="*/ 37031 h 46"/>
              <a:gd name="T22" fmla="*/ 17182 w 34"/>
              <a:gd name="T23" fmla="*/ 40033 h 46"/>
              <a:gd name="T24" fmla="*/ 20404 w 34"/>
              <a:gd name="T25" fmla="*/ 44036 h 46"/>
              <a:gd name="T26" fmla="*/ 23625 w 34"/>
              <a:gd name="T27" fmla="*/ 46038 h 46"/>
              <a:gd name="T28" fmla="*/ 28995 w 34"/>
              <a:gd name="T29" fmla="*/ 44036 h 46"/>
              <a:gd name="T30" fmla="*/ 33290 w 34"/>
              <a:gd name="T31" fmla="*/ 40033 h 46"/>
              <a:gd name="T32" fmla="*/ 36512 w 34"/>
              <a:gd name="T33" fmla="*/ 35029 h 46"/>
              <a:gd name="T34" fmla="*/ 36512 w 34"/>
              <a:gd name="T35" fmla="*/ 29024 h 46"/>
              <a:gd name="T36" fmla="*/ 35438 w 34"/>
              <a:gd name="T37" fmla="*/ 24020 h 46"/>
              <a:gd name="T38" fmla="*/ 32216 w 34"/>
              <a:gd name="T39" fmla="*/ 20017 h 46"/>
              <a:gd name="T40" fmla="*/ 32216 w 34"/>
              <a:gd name="T41" fmla="*/ 15012 h 46"/>
              <a:gd name="T42" fmla="*/ 31143 w 34"/>
              <a:gd name="T43" fmla="*/ 9007 h 46"/>
              <a:gd name="T44" fmla="*/ 28995 w 34"/>
              <a:gd name="T45" fmla="*/ 5004 h 46"/>
              <a:gd name="T46" fmla="*/ 24699 w 34"/>
              <a:gd name="T47" fmla="*/ 1001 h 46"/>
              <a:gd name="T48" fmla="*/ 23625 w 34"/>
              <a:gd name="T49" fmla="*/ 0 h 46"/>
              <a:gd name="T50" fmla="*/ 22552 w 34"/>
              <a:gd name="T51" fmla="*/ 0 h 46"/>
              <a:gd name="T52" fmla="*/ 20404 w 34"/>
              <a:gd name="T53" fmla="*/ 0 h 46"/>
              <a:gd name="T54" fmla="*/ 17182 w 34"/>
              <a:gd name="T55" fmla="*/ 1001 h 46"/>
              <a:gd name="T56" fmla="*/ 15034 w 34"/>
              <a:gd name="T57" fmla="*/ 4003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8" name="Freeform 172"/>
          <p:cNvSpPr>
            <a:spLocks/>
          </p:cNvSpPr>
          <p:nvPr/>
        </p:nvSpPr>
        <p:spPr bwMode="auto">
          <a:xfrm>
            <a:off x="2191149" y="1075944"/>
            <a:ext cx="207799" cy="97231"/>
          </a:xfrm>
          <a:custGeom>
            <a:avLst/>
            <a:gdLst>
              <a:gd name="T0" fmla="*/ 180629 w 202"/>
              <a:gd name="T1" fmla="*/ 29925 h 100"/>
              <a:gd name="T2" fmla="*/ 196661 w 202"/>
              <a:gd name="T3" fmla="*/ 34052 h 100"/>
              <a:gd name="T4" fmla="*/ 209487 w 202"/>
              <a:gd name="T5" fmla="*/ 42307 h 100"/>
              <a:gd name="T6" fmla="*/ 214831 w 202"/>
              <a:gd name="T7" fmla="*/ 53658 h 100"/>
              <a:gd name="T8" fmla="*/ 214831 w 202"/>
              <a:gd name="T9" fmla="*/ 69136 h 100"/>
              <a:gd name="T10" fmla="*/ 214831 w 202"/>
              <a:gd name="T11" fmla="*/ 75327 h 100"/>
              <a:gd name="T12" fmla="*/ 203074 w 202"/>
              <a:gd name="T13" fmla="*/ 83582 h 100"/>
              <a:gd name="T14" fmla="*/ 192386 w 202"/>
              <a:gd name="T15" fmla="*/ 87710 h 100"/>
              <a:gd name="T16" fmla="*/ 177423 w 202"/>
              <a:gd name="T17" fmla="*/ 86678 h 100"/>
              <a:gd name="T18" fmla="*/ 171010 w 202"/>
              <a:gd name="T19" fmla="*/ 86678 h 100"/>
              <a:gd name="T20" fmla="*/ 162459 w 202"/>
              <a:gd name="T21" fmla="*/ 92869 h 100"/>
              <a:gd name="T22" fmla="*/ 151771 w 202"/>
              <a:gd name="T23" fmla="*/ 94933 h 100"/>
              <a:gd name="T24" fmla="*/ 138946 w 202"/>
              <a:gd name="T25" fmla="*/ 95965 h 100"/>
              <a:gd name="T26" fmla="*/ 128257 w 202"/>
              <a:gd name="T27" fmla="*/ 96997 h 100"/>
              <a:gd name="T28" fmla="*/ 118638 w 202"/>
              <a:gd name="T29" fmla="*/ 101124 h 100"/>
              <a:gd name="T30" fmla="*/ 106881 w 202"/>
              <a:gd name="T31" fmla="*/ 103188 h 100"/>
              <a:gd name="T32" fmla="*/ 89780 w 202"/>
              <a:gd name="T33" fmla="*/ 102156 h 100"/>
              <a:gd name="T34" fmla="*/ 78023 w 202"/>
              <a:gd name="T35" fmla="*/ 100092 h 100"/>
              <a:gd name="T36" fmla="*/ 67335 w 202"/>
              <a:gd name="T37" fmla="*/ 92869 h 100"/>
              <a:gd name="T38" fmla="*/ 56647 w 202"/>
              <a:gd name="T39" fmla="*/ 81519 h 100"/>
              <a:gd name="T40" fmla="*/ 56647 w 202"/>
              <a:gd name="T41" fmla="*/ 62945 h 100"/>
              <a:gd name="T42" fmla="*/ 56647 w 202"/>
              <a:gd name="T43" fmla="*/ 49530 h 100"/>
              <a:gd name="T44" fmla="*/ 52372 w 202"/>
              <a:gd name="T45" fmla="*/ 40243 h 100"/>
              <a:gd name="T46" fmla="*/ 44890 w 202"/>
              <a:gd name="T47" fmla="*/ 33020 h 100"/>
              <a:gd name="T48" fmla="*/ 32064 w 202"/>
              <a:gd name="T49" fmla="*/ 34052 h 100"/>
              <a:gd name="T50" fmla="*/ 25651 w 202"/>
              <a:gd name="T51" fmla="*/ 36116 h 100"/>
              <a:gd name="T52" fmla="*/ 12826 w 202"/>
              <a:gd name="T53" fmla="*/ 25797 h 100"/>
              <a:gd name="T54" fmla="*/ 0 w 202"/>
              <a:gd name="T55" fmla="*/ 16510 h 100"/>
              <a:gd name="T56" fmla="*/ 7482 w 202"/>
              <a:gd name="T57" fmla="*/ 3096 h 100"/>
              <a:gd name="T58" fmla="*/ 20307 w 202"/>
              <a:gd name="T59" fmla="*/ 0 h 100"/>
              <a:gd name="T60" fmla="*/ 32064 w 202"/>
              <a:gd name="T61" fmla="*/ 6191 h 100"/>
              <a:gd name="T62" fmla="*/ 39546 w 202"/>
              <a:gd name="T63" fmla="*/ 17542 h 100"/>
              <a:gd name="T64" fmla="*/ 52372 w 202"/>
              <a:gd name="T65" fmla="*/ 20638 h 100"/>
              <a:gd name="T66" fmla="*/ 57716 w 202"/>
              <a:gd name="T67" fmla="*/ 13414 h 100"/>
              <a:gd name="T68" fmla="*/ 67335 w 202"/>
              <a:gd name="T69" fmla="*/ 13414 h 100"/>
              <a:gd name="T70" fmla="*/ 73748 w 202"/>
              <a:gd name="T71" fmla="*/ 16510 h 100"/>
              <a:gd name="T72" fmla="*/ 78023 w 202"/>
              <a:gd name="T73" fmla="*/ 29925 h 100"/>
              <a:gd name="T74" fmla="*/ 90849 w 202"/>
              <a:gd name="T75" fmla="*/ 44371 h 100"/>
              <a:gd name="T76" fmla="*/ 97262 w 202"/>
              <a:gd name="T77" fmla="*/ 54690 h 100"/>
              <a:gd name="T78" fmla="*/ 118638 w 202"/>
              <a:gd name="T79" fmla="*/ 52626 h 100"/>
              <a:gd name="T80" fmla="*/ 131464 w 202"/>
              <a:gd name="T81" fmla="*/ 54690 h 100"/>
              <a:gd name="T82" fmla="*/ 142152 w 202"/>
              <a:gd name="T83" fmla="*/ 47466 h 100"/>
              <a:gd name="T84" fmla="*/ 152840 w 202"/>
              <a:gd name="T85" fmla="*/ 38180 h 100"/>
              <a:gd name="T86" fmla="*/ 164597 w 202"/>
              <a:gd name="T87" fmla="*/ 29925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9" name="Freeform 173"/>
          <p:cNvSpPr>
            <a:spLocks/>
          </p:cNvSpPr>
          <p:nvPr/>
        </p:nvSpPr>
        <p:spPr bwMode="auto">
          <a:xfrm>
            <a:off x="2027659" y="1014615"/>
            <a:ext cx="42782" cy="35901"/>
          </a:xfrm>
          <a:custGeom>
            <a:avLst/>
            <a:gdLst>
              <a:gd name="T0" fmla="*/ 42228 w 40"/>
              <a:gd name="T1" fmla="*/ 20595 h 37"/>
              <a:gd name="T2" fmla="*/ 41116 w 40"/>
              <a:gd name="T3" fmla="*/ 21624 h 37"/>
              <a:gd name="T4" fmla="*/ 38894 w 40"/>
              <a:gd name="T5" fmla="*/ 26773 h 37"/>
              <a:gd name="T6" fmla="*/ 35560 w 40"/>
              <a:gd name="T7" fmla="*/ 30892 h 37"/>
              <a:gd name="T8" fmla="*/ 31115 w 40"/>
              <a:gd name="T9" fmla="*/ 35011 h 37"/>
              <a:gd name="T10" fmla="*/ 26670 w 40"/>
              <a:gd name="T11" fmla="*/ 37070 h 37"/>
              <a:gd name="T12" fmla="*/ 21114 w 40"/>
              <a:gd name="T13" fmla="*/ 38100 h 37"/>
              <a:gd name="T14" fmla="*/ 15558 w 40"/>
              <a:gd name="T15" fmla="*/ 38100 h 37"/>
              <a:gd name="T16" fmla="*/ 14446 w 40"/>
              <a:gd name="T17" fmla="*/ 38100 h 37"/>
              <a:gd name="T18" fmla="*/ 13335 w 40"/>
              <a:gd name="T19" fmla="*/ 37070 h 37"/>
              <a:gd name="T20" fmla="*/ 12224 w 40"/>
              <a:gd name="T21" fmla="*/ 35011 h 37"/>
              <a:gd name="T22" fmla="*/ 10001 w 40"/>
              <a:gd name="T23" fmla="*/ 32951 h 37"/>
              <a:gd name="T24" fmla="*/ 5556 w 40"/>
              <a:gd name="T25" fmla="*/ 28832 h 37"/>
              <a:gd name="T26" fmla="*/ 2223 w 40"/>
              <a:gd name="T27" fmla="*/ 24714 h 37"/>
              <a:gd name="T28" fmla="*/ 0 w 40"/>
              <a:gd name="T29" fmla="*/ 20595 h 37"/>
              <a:gd name="T30" fmla="*/ 2223 w 40"/>
              <a:gd name="T31" fmla="*/ 17505 h 37"/>
              <a:gd name="T32" fmla="*/ 6668 w 40"/>
              <a:gd name="T33" fmla="*/ 12357 h 37"/>
              <a:gd name="T34" fmla="*/ 13335 w 40"/>
              <a:gd name="T35" fmla="*/ 7208 h 37"/>
              <a:gd name="T36" fmla="*/ 18891 w 40"/>
              <a:gd name="T37" fmla="*/ 3089 h 37"/>
              <a:gd name="T38" fmla="*/ 22225 w 40"/>
              <a:gd name="T39" fmla="*/ 0 h 37"/>
              <a:gd name="T40" fmla="*/ 27781 w 40"/>
              <a:gd name="T41" fmla="*/ 2059 h 37"/>
              <a:gd name="T42" fmla="*/ 35560 w 40"/>
              <a:gd name="T43" fmla="*/ 4119 h 37"/>
              <a:gd name="T44" fmla="*/ 41116 w 40"/>
              <a:gd name="T45" fmla="*/ 7208 h 37"/>
              <a:gd name="T46" fmla="*/ 44450 w 40"/>
              <a:gd name="T47" fmla="*/ 12357 h 37"/>
              <a:gd name="T48" fmla="*/ 42228 w 40"/>
              <a:gd name="T49" fmla="*/ 20595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0" name="Freeform 174"/>
          <p:cNvSpPr>
            <a:spLocks/>
          </p:cNvSpPr>
          <p:nvPr/>
        </p:nvSpPr>
        <p:spPr bwMode="auto">
          <a:xfrm flipV="1">
            <a:off x="2191149" y="787244"/>
            <a:ext cx="207799" cy="305156"/>
          </a:xfrm>
          <a:custGeom>
            <a:avLst/>
            <a:gdLst>
              <a:gd name="T0" fmla="*/ 99894 w 201"/>
              <a:gd name="T1" fmla="*/ 281211 h 319"/>
              <a:gd name="T2" fmla="*/ 94523 w 201"/>
              <a:gd name="T3" fmla="*/ 298470 h 319"/>
              <a:gd name="T4" fmla="*/ 85930 w 201"/>
              <a:gd name="T5" fmla="*/ 312683 h 319"/>
              <a:gd name="T6" fmla="*/ 98820 w 201"/>
              <a:gd name="T7" fmla="*/ 323850 h 319"/>
              <a:gd name="T8" fmla="*/ 132118 w 201"/>
              <a:gd name="T9" fmla="*/ 322835 h 319"/>
              <a:gd name="T10" fmla="*/ 154675 w 201"/>
              <a:gd name="T11" fmla="*/ 313698 h 319"/>
              <a:gd name="T12" fmla="*/ 176157 w 201"/>
              <a:gd name="T13" fmla="*/ 308622 h 319"/>
              <a:gd name="T14" fmla="*/ 195492 w 201"/>
              <a:gd name="T15" fmla="*/ 309637 h 319"/>
              <a:gd name="T16" fmla="*/ 211603 w 201"/>
              <a:gd name="T17" fmla="*/ 293394 h 319"/>
              <a:gd name="T18" fmla="*/ 193343 w 201"/>
              <a:gd name="T19" fmla="*/ 277151 h 319"/>
              <a:gd name="T20" fmla="*/ 184750 w 201"/>
              <a:gd name="T21" fmla="*/ 266999 h 319"/>
              <a:gd name="T22" fmla="*/ 195492 w 201"/>
              <a:gd name="T23" fmla="*/ 254816 h 319"/>
              <a:gd name="T24" fmla="*/ 192269 w 201"/>
              <a:gd name="T25" fmla="*/ 238573 h 319"/>
              <a:gd name="T26" fmla="*/ 201936 w 201"/>
              <a:gd name="T27" fmla="*/ 222330 h 319"/>
              <a:gd name="T28" fmla="*/ 204085 w 201"/>
              <a:gd name="T29" fmla="*/ 189843 h 319"/>
              <a:gd name="T30" fmla="*/ 177231 w 201"/>
              <a:gd name="T31" fmla="*/ 170554 h 319"/>
              <a:gd name="T32" fmla="*/ 201936 w 201"/>
              <a:gd name="T33" fmla="*/ 151265 h 319"/>
              <a:gd name="T34" fmla="*/ 206233 w 201"/>
              <a:gd name="T35" fmla="*/ 121824 h 319"/>
              <a:gd name="T36" fmla="*/ 210529 w 201"/>
              <a:gd name="T37" fmla="*/ 91368 h 319"/>
              <a:gd name="T38" fmla="*/ 215900 w 201"/>
              <a:gd name="T39" fmla="*/ 55836 h 319"/>
              <a:gd name="T40" fmla="*/ 196566 w 201"/>
              <a:gd name="T41" fmla="*/ 54821 h 319"/>
              <a:gd name="T42" fmla="*/ 211603 w 201"/>
              <a:gd name="T43" fmla="*/ 29441 h 319"/>
              <a:gd name="T44" fmla="*/ 208381 w 201"/>
              <a:gd name="T45" fmla="*/ 6091 h 319"/>
              <a:gd name="T46" fmla="*/ 203010 w 201"/>
              <a:gd name="T47" fmla="*/ 5076 h 319"/>
              <a:gd name="T48" fmla="*/ 185824 w 201"/>
              <a:gd name="T49" fmla="*/ 3046 h 319"/>
              <a:gd name="T50" fmla="*/ 175083 w 201"/>
              <a:gd name="T51" fmla="*/ 0 h 319"/>
              <a:gd name="T52" fmla="*/ 170787 w 201"/>
              <a:gd name="T53" fmla="*/ 2030 h 319"/>
              <a:gd name="T54" fmla="*/ 155749 w 201"/>
              <a:gd name="T55" fmla="*/ 6091 h 319"/>
              <a:gd name="T56" fmla="*/ 138563 w 201"/>
              <a:gd name="T57" fmla="*/ 9137 h 319"/>
              <a:gd name="T58" fmla="*/ 129970 w 201"/>
              <a:gd name="T59" fmla="*/ 17258 h 319"/>
              <a:gd name="T60" fmla="*/ 116006 w 201"/>
              <a:gd name="T61" fmla="*/ 20304 h 319"/>
              <a:gd name="T62" fmla="*/ 93449 w 201"/>
              <a:gd name="T63" fmla="*/ 31471 h 319"/>
              <a:gd name="T64" fmla="*/ 87004 w 201"/>
              <a:gd name="T65" fmla="*/ 54821 h 319"/>
              <a:gd name="T66" fmla="*/ 79486 w 201"/>
              <a:gd name="T67" fmla="*/ 61927 h 319"/>
              <a:gd name="T68" fmla="*/ 63374 w 201"/>
              <a:gd name="T69" fmla="*/ 71064 h 319"/>
              <a:gd name="T70" fmla="*/ 49410 w 201"/>
              <a:gd name="T71" fmla="*/ 82232 h 319"/>
              <a:gd name="T72" fmla="*/ 39743 w 201"/>
              <a:gd name="T73" fmla="*/ 94414 h 319"/>
              <a:gd name="T74" fmla="*/ 47262 w 201"/>
              <a:gd name="T75" fmla="*/ 116748 h 319"/>
              <a:gd name="T76" fmla="*/ 50484 w 201"/>
              <a:gd name="T77" fmla="*/ 134007 h 319"/>
              <a:gd name="T78" fmla="*/ 46188 w 201"/>
              <a:gd name="T79" fmla="*/ 145174 h 319"/>
              <a:gd name="T80" fmla="*/ 33298 w 201"/>
              <a:gd name="T81" fmla="*/ 119794 h 319"/>
              <a:gd name="T82" fmla="*/ 22557 w 201"/>
              <a:gd name="T83" fmla="*/ 119794 h 319"/>
              <a:gd name="T84" fmla="*/ 9667 w 201"/>
              <a:gd name="T85" fmla="*/ 134007 h 319"/>
              <a:gd name="T86" fmla="*/ 0 w 201"/>
              <a:gd name="T87" fmla="*/ 168524 h 319"/>
              <a:gd name="T88" fmla="*/ 2148 w 201"/>
              <a:gd name="T89" fmla="*/ 192889 h 319"/>
              <a:gd name="T90" fmla="*/ 20408 w 201"/>
              <a:gd name="T91" fmla="*/ 202026 h 319"/>
              <a:gd name="T92" fmla="*/ 32224 w 201"/>
              <a:gd name="T93" fmla="*/ 202026 h 319"/>
              <a:gd name="T94" fmla="*/ 30076 w 201"/>
              <a:gd name="T95" fmla="*/ 214208 h 319"/>
              <a:gd name="T96" fmla="*/ 25779 w 201"/>
              <a:gd name="T97" fmla="*/ 227406 h 319"/>
              <a:gd name="T98" fmla="*/ 38669 w 201"/>
              <a:gd name="T99" fmla="*/ 241618 h 319"/>
              <a:gd name="T100" fmla="*/ 67670 w 201"/>
              <a:gd name="T101" fmla="*/ 247710 h 319"/>
              <a:gd name="T102" fmla="*/ 82708 w 201"/>
              <a:gd name="T103" fmla="*/ 232482 h 319"/>
              <a:gd name="T104" fmla="*/ 103116 w 201"/>
              <a:gd name="T105" fmla="*/ 243649 h 319"/>
              <a:gd name="T106" fmla="*/ 121377 w 201"/>
              <a:gd name="T107" fmla="*/ 266999 h 319"/>
              <a:gd name="T108" fmla="*/ 110635 w 201"/>
              <a:gd name="T109" fmla="*/ 259892 h 319"/>
              <a:gd name="T110" fmla="*/ 88079 w 201"/>
              <a:gd name="T111" fmla="*/ 261923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1" name="Freeform 175"/>
          <p:cNvSpPr>
            <a:spLocks/>
          </p:cNvSpPr>
          <p:nvPr/>
        </p:nvSpPr>
        <p:spPr bwMode="auto">
          <a:xfrm>
            <a:off x="2195732" y="1040044"/>
            <a:ext cx="35143" cy="16455"/>
          </a:xfrm>
          <a:custGeom>
            <a:avLst/>
            <a:gdLst>
              <a:gd name="T0" fmla="*/ 33291 w 34"/>
              <a:gd name="T1" fmla="*/ 0 h 18"/>
              <a:gd name="T2" fmla="*/ 34365 w 34"/>
              <a:gd name="T3" fmla="*/ 970 h 18"/>
              <a:gd name="T4" fmla="*/ 36513 w 34"/>
              <a:gd name="T5" fmla="*/ 2911 h 18"/>
              <a:gd name="T6" fmla="*/ 36513 w 34"/>
              <a:gd name="T7" fmla="*/ 5821 h 18"/>
              <a:gd name="T8" fmla="*/ 32217 w 34"/>
              <a:gd name="T9" fmla="*/ 9702 h 18"/>
              <a:gd name="T10" fmla="*/ 25774 w 34"/>
              <a:gd name="T11" fmla="*/ 13582 h 18"/>
              <a:gd name="T12" fmla="*/ 23626 w 34"/>
              <a:gd name="T13" fmla="*/ 15523 h 18"/>
              <a:gd name="T14" fmla="*/ 20404 w 34"/>
              <a:gd name="T15" fmla="*/ 17463 h 18"/>
              <a:gd name="T16" fmla="*/ 12887 w 34"/>
              <a:gd name="T17" fmla="*/ 17463 h 18"/>
              <a:gd name="T18" fmla="*/ 4296 w 34"/>
              <a:gd name="T19" fmla="*/ 15523 h 18"/>
              <a:gd name="T20" fmla="*/ 0 w 34"/>
              <a:gd name="T21" fmla="*/ 12612 h 18"/>
              <a:gd name="T22" fmla="*/ 0 w 34"/>
              <a:gd name="T23" fmla="*/ 8732 h 18"/>
              <a:gd name="T24" fmla="*/ 4296 w 34"/>
              <a:gd name="T25" fmla="*/ 6791 h 18"/>
              <a:gd name="T26" fmla="*/ 15035 w 34"/>
              <a:gd name="T27" fmla="*/ 3881 h 18"/>
              <a:gd name="T28" fmla="*/ 23626 w 34"/>
              <a:gd name="T29" fmla="*/ 1940 h 18"/>
              <a:gd name="T30" fmla="*/ 31143 w 34"/>
              <a:gd name="T31" fmla="*/ 970 h 18"/>
              <a:gd name="T32" fmla="*/ 3329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2" name="Freeform 176"/>
          <p:cNvSpPr>
            <a:spLocks/>
          </p:cNvSpPr>
          <p:nvPr/>
        </p:nvSpPr>
        <p:spPr bwMode="auto">
          <a:xfrm>
            <a:off x="2177397" y="996664"/>
            <a:ext cx="32087" cy="44876"/>
          </a:xfrm>
          <a:custGeom>
            <a:avLst/>
            <a:gdLst>
              <a:gd name="T0" fmla="*/ 21572 w 34"/>
              <a:gd name="T1" fmla="*/ 14495 h 46"/>
              <a:gd name="T2" fmla="*/ 19611 w 34"/>
              <a:gd name="T3" fmla="*/ 10353 h 46"/>
              <a:gd name="T4" fmla="*/ 13727 w 34"/>
              <a:gd name="T5" fmla="*/ 5177 h 46"/>
              <a:gd name="T6" fmla="*/ 6864 w 34"/>
              <a:gd name="T7" fmla="*/ 0 h 46"/>
              <a:gd name="T8" fmla="*/ 2942 w 34"/>
              <a:gd name="T9" fmla="*/ 0 h 46"/>
              <a:gd name="T10" fmla="*/ 981 w 34"/>
              <a:gd name="T11" fmla="*/ 5177 h 46"/>
              <a:gd name="T12" fmla="*/ 0 w 34"/>
              <a:gd name="T13" fmla="*/ 10353 h 46"/>
              <a:gd name="T14" fmla="*/ 981 w 34"/>
              <a:gd name="T15" fmla="*/ 15530 h 46"/>
              <a:gd name="T16" fmla="*/ 981 w 34"/>
              <a:gd name="T17" fmla="*/ 20707 h 46"/>
              <a:gd name="T18" fmla="*/ 2942 w 34"/>
              <a:gd name="T19" fmla="*/ 27954 h 46"/>
              <a:gd name="T20" fmla="*/ 3922 w 34"/>
              <a:gd name="T21" fmla="*/ 37272 h 46"/>
              <a:gd name="T22" fmla="*/ 6864 w 34"/>
              <a:gd name="T23" fmla="*/ 44519 h 46"/>
              <a:gd name="T24" fmla="*/ 10786 w 34"/>
              <a:gd name="T25" fmla="*/ 47625 h 46"/>
              <a:gd name="T26" fmla="*/ 15688 w 34"/>
              <a:gd name="T27" fmla="*/ 47625 h 46"/>
              <a:gd name="T28" fmla="*/ 20591 w 34"/>
              <a:gd name="T29" fmla="*/ 45554 h 46"/>
              <a:gd name="T30" fmla="*/ 25494 w 34"/>
              <a:gd name="T31" fmla="*/ 43484 h 46"/>
              <a:gd name="T32" fmla="*/ 28435 w 34"/>
              <a:gd name="T33" fmla="*/ 39342 h 46"/>
              <a:gd name="T34" fmla="*/ 30396 w 34"/>
              <a:gd name="T35" fmla="*/ 34166 h 46"/>
              <a:gd name="T36" fmla="*/ 33338 w 34"/>
              <a:gd name="T37" fmla="*/ 31060 h 46"/>
              <a:gd name="T38" fmla="*/ 33338 w 34"/>
              <a:gd name="T39" fmla="*/ 27954 h 46"/>
              <a:gd name="T40" fmla="*/ 29416 w 34"/>
              <a:gd name="T41" fmla="*/ 22777 h 46"/>
              <a:gd name="T42" fmla="*/ 25494 w 34"/>
              <a:gd name="T43" fmla="*/ 17601 h 46"/>
              <a:gd name="T44" fmla="*/ 22552 w 34"/>
              <a:gd name="T45" fmla="*/ 15530 h 46"/>
              <a:gd name="T46" fmla="*/ 21572 w 34"/>
              <a:gd name="T47" fmla="*/ 14495 h 46"/>
              <a:gd name="T48" fmla="*/ 21572 w 34"/>
              <a:gd name="T49" fmla="*/ 14495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3" name="Freeform 177"/>
          <p:cNvSpPr>
            <a:spLocks/>
          </p:cNvSpPr>
          <p:nvPr/>
        </p:nvSpPr>
        <p:spPr bwMode="auto">
          <a:xfrm>
            <a:off x="2113224" y="975722"/>
            <a:ext cx="58062" cy="64322"/>
          </a:xfrm>
          <a:custGeom>
            <a:avLst/>
            <a:gdLst>
              <a:gd name="T0" fmla="*/ 55125 w 58"/>
              <a:gd name="T1" fmla="*/ 34640 h 67"/>
              <a:gd name="T2" fmla="*/ 56165 w 58"/>
              <a:gd name="T3" fmla="*/ 37697 h 67"/>
              <a:gd name="T4" fmla="*/ 59285 w 58"/>
              <a:gd name="T5" fmla="*/ 44829 h 67"/>
              <a:gd name="T6" fmla="*/ 60325 w 58"/>
              <a:gd name="T7" fmla="*/ 53998 h 67"/>
              <a:gd name="T8" fmla="*/ 59285 w 58"/>
              <a:gd name="T9" fmla="*/ 61130 h 67"/>
              <a:gd name="T10" fmla="*/ 56165 w 58"/>
              <a:gd name="T11" fmla="*/ 65205 h 67"/>
              <a:gd name="T12" fmla="*/ 54084 w 58"/>
              <a:gd name="T13" fmla="*/ 67243 h 67"/>
              <a:gd name="T14" fmla="*/ 49924 w 58"/>
              <a:gd name="T15" fmla="*/ 68262 h 67"/>
              <a:gd name="T16" fmla="*/ 45764 w 58"/>
              <a:gd name="T17" fmla="*/ 66224 h 67"/>
              <a:gd name="T18" fmla="*/ 40563 w 58"/>
              <a:gd name="T19" fmla="*/ 63168 h 67"/>
              <a:gd name="T20" fmla="*/ 36403 w 58"/>
              <a:gd name="T21" fmla="*/ 61130 h 67"/>
              <a:gd name="T22" fmla="*/ 33283 w 58"/>
              <a:gd name="T23" fmla="*/ 59092 h 67"/>
              <a:gd name="T24" fmla="*/ 30162 w 58"/>
              <a:gd name="T25" fmla="*/ 53998 h 67"/>
              <a:gd name="T26" fmla="*/ 24962 w 58"/>
              <a:gd name="T27" fmla="*/ 50942 h 67"/>
              <a:gd name="T28" fmla="*/ 17681 w 58"/>
              <a:gd name="T29" fmla="*/ 49923 h 67"/>
              <a:gd name="T30" fmla="*/ 12481 w 58"/>
              <a:gd name="T31" fmla="*/ 47885 h 67"/>
              <a:gd name="T32" fmla="*/ 8321 w 58"/>
              <a:gd name="T33" fmla="*/ 42791 h 67"/>
              <a:gd name="T34" fmla="*/ 9361 w 58"/>
              <a:gd name="T35" fmla="*/ 37697 h 67"/>
              <a:gd name="T36" fmla="*/ 13521 w 58"/>
              <a:gd name="T37" fmla="*/ 37697 h 67"/>
              <a:gd name="T38" fmla="*/ 15601 w 58"/>
              <a:gd name="T39" fmla="*/ 36678 h 67"/>
              <a:gd name="T40" fmla="*/ 13521 w 58"/>
              <a:gd name="T41" fmla="*/ 30565 h 67"/>
              <a:gd name="T42" fmla="*/ 7281 w 58"/>
              <a:gd name="T43" fmla="*/ 20377 h 67"/>
              <a:gd name="T44" fmla="*/ 2080 w 58"/>
              <a:gd name="T45" fmla="*/ 11207 h 67"/>
              <a:gd name="T46" fmla="*/ 0 w 58"/>
              <a:gd name="T47" fmla="*/ 4075 h 67"/>
              <a:gd name="T48" fmla="*/ 4160 w 58"/>
              <a:gd name="T49" fmla="*/ 0 h 67"/>
              <a:gd name="T50" fmla="*/ 9361 w 58"/>
              <a:gd name="T51" fmla="*/ 0 h 67"/>
              <a:gd name="T52" fmla="*/ 14561 w 58"/>
              <a:gd name="T53" fmla="*/ 0 h 67"/>
              <a:gd name="T54" fmla="*/ 19762 w 58"/>
              <a:gd name="T55" fmla="*/ 2038 h 67"/>
              <a:gd name="T56" fmla="*/ 23922 w 58"/>
              <a:gd name="T57" fmla="*/ 8151 h 67"/>
              <a:gd name="T58" fmla="*/ 29122 w 58"/>
              <a:gd name="T59" fmla="*/ 13245 h 67"/>
              <a:gd name="T60" fmla="*/ 35363 w 58"/>
              <a:gd name="T61" fmla="*/ 15283 h 67"/>
              <a:gd name="T62" fmla="*/ 39523 w 58"/>
              <a:gd name="T63" fmla="*/ 16301 h 67"/>
              <a:gd name="T64" fmla="*/ 41603 w 58"/>
              <a:gd name="T65" fmla="*/ 19358 h 67"/>
              <a:gd name="T66" fmla="*/ 44724 w 58"/>
              <a:gd name="T67" fmla="*/ 24452 h 67"/>
              <a:gd name="T68" fmla="*/ 48884 w 58"/>
              <a:gd name="T69" fmla="*/ 29546 h 67"/>
              <a:gd name="T70" fmla="*/ 53044 w 58"/>
              <a:gd name="T71" fmla="*/ 32603 h 67"/>
              <a:gd name="T72" fmla="*/ 55125 w 58"/>
              <a:gd name="T73" fmla="*/ 34640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4" name="Freeform 178"/>
          <p:cNvSpPr>
            <a:spLocks/>
          </p:cNvSpPr>
          <p:nvPr/>
        </p:nvSpPr>
        <p:spPr bwMode="auto">
          <a:xfrm>
            <a:off x="1879450" y="1209077"/>
            <a:ext cx="259749" cy="221388"/>
          </a:xfrm>
          <a:custGeom>
            <a:avLst/>
            <a:gdLst>
              <a:gd name="T0" fmla="*/ 269875 w 249"/>
              <a:gd name="T1" fmla="*/ 177992 h 231"/>
              <a:gd name="T2" fmla="*/ 255785 w 249"/>
              <a:gd name="T3" fmla="*/ 190198 h 231"/>
              <a:gd name="T4" fmla="*/ 244947 w 249"/>
              <a:gd name="T5" fmla="*/ 192232 h 231"/>
              <a:gd name="T6" fmla="*/ 250366 w 249"/>
              <a:gd name="T7" fmla="*/ 223762 h 231"/>
              <a:gd name="T8" fmla="*/ 222186 w 249"/>
              <a:gd name="T9" fmla="*/ 234950 h 231"/>
              <a:gd name="T10" fmla="*/ 192923 w 249"/>
              <a:gd name="T11" fmla="*/ 213591 h 231"/>
              <a:gd name="T12" fmla="*/ 176665 w 249"/>
              <a:gd name="T13" fmla="*/ 199352 h 231"/>
              <a:gd name="T14" fmla="*/ 166911 w 249"/>
              <a:gd name="T15" fmla="*/ 199352 h 231"/>
              <a:gd name="T16" fmla="*/ 133312 w 249"/>
              <a:gd name="T17" fmla="*/ 216642 h 231"/>
              <a:gd name="T18" fmla="*/ 96461 w 249"/>
              <a:gd name="T19" fmla="*/ 224779 h 231"/>
              <a:gd name="T20" fmla="*/ 79120 w 249"/>
              <a:gd name="T21" fmla="*/ 224779 h 231"/>
              <a:gd name="T22" fmla="*/ 56359 w 249"/>
              <a:gd name="T23" fmla="*/ 218676 h 231"/>
              <a:gd name="T24" fmla="*/ 47689 w 249"/>
              <a:gd name="T25" fmla="*/ 207488 h 231"/>
              <a:gd name="T26" fmla="*/ 27096 w 249"/>
              <a:gd name="T27" fmla="*/ 175958 h 231"/>
              <a:gd name="T28" fmla="*/ 1084 w 249"/>
              <a:gd name="T29" fmla="*/ 159685 h 231"/>
              <a:gd name="T30" fmla="*/ 1084 w 249"/>
              <a:gd name="T31" fmla="*/ 132223 h 231"/>
              <a:gd name="T32" fmla="*/ 29264 w 249"/>
              <a:gd name="T33" fmla="*/ 131206 h 231"/>
              <a:gd name="T34" fmla="*/ 61779 w 249"/>
              <a:gd name="T35" fmla="*/ 144428 h 231"/>
              <a:gd name="T36" fmla="*/ 88874 w 249"/>
              <a:gd name="T37" fmla="*/ 153582 h 231"/>
              <a:gd name="T38" fmla="*/ 87791 w 249"/>
              <a:gd name="T39" fmla="*/ 128155 h 231"/>
              <a:gd name="T40" fmla="*/ 47689 w 249"/>
              <a:gd name="T41" fmla="*/ 119001 h 231"/>
              <a:gd name="T42" fmla="*/ 13006 w 249"/>
              <a:gd name="T43" fmla="*/ 115949 h 231"/>
              <a:gd name="T44" fmla="*/ 2168 w 249"/>
              <a:gd name="T45" fmla="*/ 91539 h 231"/>
              <a:gd name="T46" fmla="*/ 30347 w 249"/>
              <a:gd name="T47" fmla="*/ 85436 h 231"/>
              <a:gd name="T48" fmla="*/ 20593 w 249"/>
              <a:gd name="T49" fmla="*/ 69163 h 231"/>
              <a:gd name="T50" fmla="*/ 3252 w 249"/>
              <a:gd name="T51" fmla="*/ 44752 h 231"/>
              <a:gd name="T52" fmla="*/ 22761 w 249"/>
              <a:gd name="T53" fmla="*/ 33564 h 231"/>
              <a:gd name="T54" fmla="*/ 30347 w 249"/>
              <a:gd name="T55" fmla="*/ 15256 h 231"/>
              <a:gd name="T56" fmla="*/ 55276 w 249"/>
              <a:gd name="T57" fmla="*/ 7120 h 231"/>
              <a:gd name="T58" fmla="*/ 95378 w 249"/>
              <a:gd name="T59" fmla="*/ 3051 h 231"/>
              <a:gd name="T60" fmla="*/ 88874 w 249"/>
              <a:gd name="T61" fmla="*/ 27462 h 231"/>
              <a:gd name="T62" fmla="*/ 110551 w 249"/>
              <a:gd name="T63" fmla="*/ 27462 h 231"/>
              <a:gd name="T64" fmla="*/ 134396 w 249"/>
              <a:gd name="T65" fmla="*/ 47804 h 231"/>
              <a:gd name="T66" fmla="*/ 135479 w 249"/>
              <a:gd name="T67" fmla="*/ 27462 h 231"/>
              <a:gd name="T68" fmla="*/ 157156 w 249"/>
              <a:gd name="T69" fmla="*/ 47804 h 231"/>
              <a:gd name="T70" fmla="*/ 164743 w 249"/>
              <a:gd name="T71" fmla="*/ 84419 h 231"/>
              <a:gd name="T72" fmla="*/ 175581 w 249"/>
              <a:gd name="T73" fmla="*/ 51872 h 231"/>
              <a:gd name="T74" fmla="*/ 170162 w 249"/>
              <a:gd name="T75" fmla="*/ 27462 h 231"/>
              <a:gd name="T76" fmla="*/ 187504 w 249"/>
              <a:gd name="T77" fmla="*/ 23393 h 231"/>
              <a:gd name="T78" fmla="*/ 196174 w 249"/>
              <a:gd name="T79" fmla="*/ 19325 h 231"/>
              <a:gd name="T80" fmla="*/ 186420 w 249"/>
              <a:gd name="T81" fmla="*/ 7120 h 231"/>
              <a:gd name="T82" fmla="*/ 214599 w 249"/>
              <a:gd name="T83" fmla="*/ 5085 h 231"/>
              <a:gd name="T84" fmla="*/ 230857 w 249"/>
              <a:gd name="T85" fmla="*/ 15256 h 231"/>
              <a:gd name="T86" fmla="*/ 215683 w 249"/>
              <a:gd name="T87" fmla="*/ 39667 h 231"/>
              <a:gd name="T88" fmla="*/ 211348 w 249"/>
              <a:gd name="T89" fmla="*/ 61026 h 231"/>
              <a:gd name="T90" fmla="*/ 217851 w 249"/>
              <a:gd name="T91" fmla="*/ 99676 h 231"/>
              <a:gd name="T92" fmla="*/ 214599 w 249"/>
              <a:gd name="T93" fmla="*/ 116966 h 231"/>
              <a:gd name="T94" fmla="*/ 226522 w 249"/>
              <a:gd name="T95" fmla="*/ 143411 h 231"/>
              <a:gd name="T96" fmla="*/ 256869 w 249"/>
              <a:gd name="T97" fmla="*/ 16273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5" name="Freeform 179"/>
          <p:cNvSpPr>
            <a:spLocks/>
          </p:cNvSpPr>
          <p:nvPr/>
        </p:nvSpPr>
        <p:spPr bwMode="auto">
          <a:xfrm>
            <a:off x="2751901" y="4128999"/>
            <a:ext cx="388096" cy="955855"/>
          </a:xfrm>
          <a:custGeom>
            <a:avLst/>
            <a:gdLst>
              <a:gd name="T0" fmla="*/ 149138 w 146"/>
              <a:gd name="T1" fmla="*/ 19348 h 367"/>
              <a:gd name="T2" fmla="*/ 187803 w 146"/>
              <a:gd name="T3" fmla="*/ 0 h 367"/>
              <a:gd name="T4" fmla="*/ 212660 w 146"/>
              <a:gd name="T5" fmla="*/ 44225 h 367"/>
              <a:gd name="T6" fmla="*/ 295514 w 146"/>
              <a:gd name="T7" fmla="*/ 85686 h 367"/>
              <a:gd name="T8" fmla="*/ 303800 w 146"/>
              <a:gd name="T9" fmla="*/ 132675 h 367"/>
              <a:gd name="T10" fmla="*/ 320371 w 146"/>
              <a:gd name="T11" fmla="*/ 157552 h 367"/>
              <a:gd name="T12" fmla="*/ 403225 w 146"/>
              <a:gd name="T13" fmla="*/ 118855 h 367"/>
              <a:gd name="T14" fmla="*/ 386654 w 146"/>
              <a:gd name="T15" fmla="*/ 176900 h 367"/>
              <a:gd name="T16" fmla="*/ 314847 w 146"/>
              <a:gd name="T17" fmla="*/ 234946 h 367"/>
              <a:gd name="T18" fmla="*/ 295514 w 146"/>
              <a:gd name="T19" fmla="*/ 273642 h 367"/>
              <a:gd name="T20" fmla="*/ 303800 w 146"/>
              <a:gd name="T21" fmla="*/ 334452 h 367"/>
              <a:gd name="T22" fmla="*/ 323132 w 146"/>
              <a:gd name="T23" fmla="*/ 356564 h 367"/>
              <a:gd name="T24" fmla="*/ 289991 w 146"/>
              <a:gd name="T25" fmla="*/ 356564 h 367"/>
              <a:gd name="T26" fmla="*/ 345227 w 146"/>
              <a:gd name="T27" fmla="*/ 389733 h 367"/>
              <a:gd name="T28" fmla="*/ 336941 w 146"/>
              <a:gd name="T29" fmla="*/ 447779 h 367"/>
              <a:gd name="T30" fmla="*/ 306561 w 146"/>
              <a:gd name="T31" fmla="*/ 467127 h 367"/>
              <a:gd name="T32" fmla="*/ 231992 w 146"/>
              <a:gd name="T33" fmla="*/ 492004 h 367"/>
              <a:gd name="T34" fmla="*/ 190565 w 146"/>
              <a:gd name="T35" fmla="*/ 558341 h 367"/>
              <a:gd name="T36" fmla="*/ 154662 w 146"/>
              <a:gd name="T37" fmla="*/ 572162 h 367"/>
              <a:gd name="T38" fmla="*/ 171233 w 146"/>
              <a:gd name="T39" fmla="*/ 597038 h 367"/>
              <a:gd name="T40" fmla="*/ 146376 w 146"/>
              <a:gd name="T41" fmla="*/ 657848 h 367"/>
              <a:gd name="T42" fmla="*/ 91140 w 146"/>
              <a:gd name="T43" fmla="*/ 721421 h 367"/>
              <a:gd name="T44" fmla="*/ 96664 w 146"/>
              <a:gd name="T45" fmla="*/ 757354 h 367"/>
              <a:gd name="T46" fmla="*/ 115996 w 146"/>
              <a:gd name="T47" fmla="*/ 779466 h 367"/>
              <a:gd name="T48" fmla="*/ 104949 w 146"/>
              <a:gd name="T49" fmla="*/ 829220 h 367"/>
              <a:gd name="T50" fmla="*/ 71807 w 146"/>
              <a:gd name="T51" fmla="*/ 878973 h 367"/>
              <a:gd name="T52" fmla="*/ 38665 w 146"/>
              <a:gd name="T53" fmla="*/ 928726 h 367"/>
              <a:gd name="T54" fmla="*/ 80093 w 146"/>
              <a:gd name="T55" fmla="*/ 1014412 h 367"/>
              <a:gd name="T56" fmla="*/ 19333 w 146"/>
              <a:gd name="T57" fmla="*/ 953603 h 367"/>
              <a:gd name="T58" fmla="*/ 2762 w 146"/>
              <a:gd name="T59" fmla="*/ 934254 h 367"/>
              <a:gd name="T60" fmla="*/ 0 w 146"/>
              <a:gd name="T61" fmla="*/ 845804 h 367"/>
              <a:gd name="T62" fmla="*/ 66284 w 146"/>
              <a:gd name="T63" fmla="*/ 425666 h 367"/>
              <a:gd name="T64" fmla="*/ 33142 w 146"/>
              <a:gd name="T65" fmla="*/ 619151 h 367"/>
              <a:gd name="T66" fmla="*/ 96664 w 146"/>
              <a:gd name="T67" fmla="*/ 240474 h 367"/>
              <a:gd name="T68" fmla="*/ 129805 w 146"/>
              <a:gd name="T69" fmla="*/ 143731 h 367"/>
              <a:gd name="T70" fmla="*/ 157423 w 146"/>
              <a:gd name="T71" fmla="*/ 91214 h 367"/>
              <a:gd name="T72" fmla="*/ 149138 w 146"/>
              <a:gd name="T73" fmla="*/ 19348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76" name="Freeform 180"/>
          <p:cNvSpPr>
            <a:spLocks/>
          </p:cNvSpPr>
          <p:nvPr/>
        </p:nvSpPr>
        <p:spPr bwMode="auto">
          <a:xfrm>
            <a:off x="2869553" y="3221010"/>
            <a:ext cx="35142" cy="17950"/>
          </a:xfrm>
          <a:custGeom>
            <a:avLst/>
            <a:gdLst>
              <a:gd name="T0" fmla="*/ 3175 w 23"/>
              <a:gd name="T1" fmla="*/ 0 h 18"/>
              <a:gd name="T2" fmla="*/ 36512 w 23"/>
              <a:gd name="T3" fmla="*/ 1058 h 18"/>
              <a:gd name="T4" fmla="*/ 33337 w 23"/>
              <a:gd name="T5" fmla="*/ 19050 h 18"/>
              <a:gd name="T6" fmla="*/ 0 w 23"/>
              <a:gd name="T7" fmla="*/ 13758 h 18"/>
              <a:gd name="T8" fmla="*/ 3175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56575B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77" name="Freeform 181"/>
          <p:cNvSpPr>
            <a:spLocks/>
          </p:cNvSpPr>
          <p:nvPr/>
        </p:nvSpPr>
        <p:spPr bwMode="auto">
          <a:xfrm>
            <a:off x="6953726" y="3446886"/>
            <a:ext cx="111540" cy="125652"/>
          </a:xfrm>
          <a:custGeom>
            <a:avLst/>
            <a:gdLst>
              <a:gd name="T0" fmla="*/ 0 w 675"/>
              <a:gd name="T1" fmla="*/ 7073 h 773"/>
              <a:gd name="T2" fmla="*/ 12876 w 675"/>
              <a:gd name="T3" fmla="*/ 58481 h 773"/>
              <a:gd name="T4" fmla="*/ 46870 w 675"/>
              <a:gd name="T5" fmla="*/ 99883 h 773"/>
              <a:gd name="T6" fmla="*/ 103870 w 675"/>
              <a:gd name="T7" fmla="*/ 132660 h 773"/>
              <a:gd name="T8" fmla="*/ 115888 w 675"/>
              <a:gd name="T9" fmla="*/ 133350 h 773"/>
              <a:gd name="T10" fmla="*/ 96659 w 675"/>
              <a:gd name="T11" fmla="*/ 100573 h 773"/>
              <a:gd name="T12" fmla="*/ 84641 w 675"/>
              <a:gd name="T13" fmla="*/ 89878 h 773"/>
              <a:gd name="T14" fmla="*/ 84641 w 675"/>
              <a:gd name="T15" fmla="*/ 46405 h 773"/>
              <a:gd name="T16" fmla="*/ 55455 w 675"/>
              <a:gd name="T17" fmla="*/ 13456 h 773"/>
              <a:gd name="T18" fmla="*/ 49102 w 675"/>
              <a:gd name="T19" fmla="*/ 10006 h 773"/>
              <a:gd name="T20" fmla="*/ 43437 w 675"/>
              <a:gd name="T21" fmla="*/ 19149 h 773"/>
              <a:gd name="T22" fmla="*/ 24208 w 675"/>
              <a:gd name="T23" fmla="*/ 22081 h 773"/>
              <a:gd name="T24" fmla="*/ 24894 w 675"/>
              <a:gd name="T25" fmla="*/ 12076 h 773"/>
              <a:gd name="T26" fmla="*/ 2919 w 675"/>
              <a:gd name="T27" fmla="*/ 0 h 773"/>
              <a:gd name="T28" fmla="*/ 0 w 675"/>
              <a:gd name="T29" fmla="*/ 7073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78" name="Freeform 182"/>
          <p:cNvSpPr>
            <a:spLocks/>
          </p:cNvSpPr>
          <p:nvPr/>
        </p:nvSpPr>
        <p:spPr bwMode="auto">
          <a:xfrm>
            <a:off x="3873406" y="1550133"/>
            <a:ext cx="126819" cy="47868"/>
          </a:xfrm>
          <a:custGeom>
            <a:avLst/>
            <a:gdLst>
              <a:gd name="T0" fmla="*/ 16181 w 114"/>
              <a:gd name="T1" fmla="*/ 0 h 54"/>
              <a:gd name="T2" fmla="*/ 30051 w 114"/>
              <a:gd name="T3" fmla="*/ 13170 h 54"/>
              <a:gd name="T4" fmla="*/ 62414 w 114"/>
              <a:gd name="T5" fmla="*/ 3763 h 54"/>
              <a:gd name="T6" fmla="*/ 101712 w 114"/>
              <a:gd name="T7" fmla="*/ 0 h 54"/>
              <a:gd name="T8" fmla="*/ 131763 w 114"/>
              <a:gd name="T9" fmla="*/ 16933 h 54"/>
              <a:gd name="T10" fmla="*/ 110958 w 114"/>
              <a:gd name="T11" fmla="*/ 35748 h 54"/>
              <a:gd name="T12" fmla="*/ 78595 w 114"/>
              <a:gd name="T13" fmla="*/ 50800 h 54"/>
              <a:gd name="T14" fmla="*/ 34674 w 114"/>
              <a:gd name="T15" fmla="*/ 39511 h 54"/>
              <a:gd name="T16" fmla="*/ 11558 w 114"/>
              <a:gd name="T17" fmla="*/ 41393 h 54"/>
              <a:gd name="T18" fmla="*/ 30051 w 114"/>
              <a:gd name="T19" fmla="*/ 33867 h 54"/>
              <a:gd name="T20" fmla="*/ 18493 w 114"/>
              <a:gd name="T21" fmla="*/ 20696 h 54"/>
              <a:gd name="T22" fmla="*/ 0 w 114"/>
              <a:gd name="T23" fmla="*/ 15052 h 54"/>
              <a:gd name="T24" fmla="*/ 16181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SG"/>
          </a:p>
        </p:txBody>
      </p:sp>
      <p:sp>
        <p:nvSpPr>
          <p:cNvPr id="179" name="Freeform 183"/>
          <p:cNvSpPr>
            <a:spLocks/>
          </p:cNvSpPr>
          <p:nvPr/>
        </p:nvSpPr>
        <p:spPr bwMode="auto">
          <a:xfrm>
            <a:off x="7719223" y="3560571"/>
            <a:ext cx="207799" cy="175015"/>
          </a:xfrm>
          <a:custGeom>
            <a:avLst/>
            <a:gdLst>
              <a:gd name="T0" fmla="*/ 153946 w 575"/>
              <a:gd name="T1" fmla="*/ 27023 h 488"/>
              <a:gd name="T2" fmla="*/ 120529 w 575"/>
              <a:gd name="T3" fmla="*/ 54046 h 488"/>
              <a:gd name="T4" fmla="*/ 87486 w 575"/>
              <a:gd name="T5" fmla="*/ 54046 h 488"/>
              <a:gd name="T6" fmla="*/ 66835 w 575"/>
              <a:gd name="T7" fmla="*/ 27023 h 488"/>
              <a:gd name="T8" fmla="*/ 40176 w 575"/>
              <a:gd name="T9" fmla="*/ 0 h 488"/>
              <a:gd name="T10" fmla="*/ 13517 w 575"/>
              <a:gd name="T11" fmla="*/ 7232 h 488"/>
              <a:gd name="T12" fmla="*/ 0 w 575"/>
              <a:gd name="T13" fmla="*/ 34255 h 488"/>
              <a:gd name="T14" fmla="*/ 27034 w 575"/>
              <a:gd name="T15" fmla="*/ 47195 h 488"/>
              <a:gd name="T16" fmla="*/ 33418 w 575"/>
              <a:gd name="T17" fmla="*/ 60517 h 488"/>
              <a:gd name="T18" fmla="*/ 40176 w 575"/>
              <a:gd name="T19" fmla="*/ 81070 h 488"/>
              <a:gd name="T20" fmla="*/ 60077 w 575"/>
              <a:gd name="T21" fmla="*/ 81070 h 488"/>
              <a:gd name="T22" fmla="*/ 73969 w 575"/>
              <a:gd name="T23" fmla="*/ 87540 h 488"/>
              <a:gd name="T24" fmla="*/ 120529 w 575"/>
              <a:gd name="T25" fmla="*/ 107712 h 488"/>
              <a:gd name="T26" fmla="*/ 167463 w 575"/>
              <a:gd name="T27" fmla="*/ 134355 h 488"/>
              <a:gd name="T28" fmla="*/ 174597 w 575"/>
              <a:gd name="T29" fmla="*/ 148057 h 488"/>
              <a:gd name="T30" fmla="*/ 147563 w 575"/>
              <a:gd name="T31" fmla="*/ 161378 h 488"/>
              <a:gd name="T32" fmla="*/ 174597 w 575"/>
              <a:gd name="T33" fmla="*/ 168229 h 488"/>
              <a:gd name="T34" fmla="*/ 194498 w 575"/>
              <a:gd name="T35" fmla="*/ 174699 h 488"/>
              <a:gd name="T36" fmla="*/ 215900 w 575"/>
              <a:gd name="T37" fmla="*/ 185737 h 488"/>
              <a:gd name="T38" fmla="*/ 215900 w 575"/>
              <a:gd name="T39" fmla="*/ 46434 h 488"/>
              <a:gd name="T40" fmla="*/ 153946 w 575"/>
              <a:gd name="T41" fmla="*/ 27023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80" name="Freeform 184"/>
          <p:cNvSpPr>
            <a:spLocks/>
          </p:cNvSpPr>
          <p:nvPr/>
        </p:nvSpPr>
        <p:spPr bwMode="auto">
          <a:xfrm>
            <a:off x="7927022" y="3602455"/>
            <a:ext cx="168073" cy="160057"/>
          </a:xfrm>
          <a:custGeom>
            <a:avLst/>
            <a:gdLst>
              <a:gd name="T0" fmla="*/ 134006 w 460"/>
              <a:gd name="T1" fmla="*/ 115798 h 443"/>
              <a:gd name="T2" fmla="*/ 127552 w 460"/>
              <a:gd name="T3" fmla="*/ 95475 h 443"/>
              <a:gd name="T4" fmla="*/ 141218 w 460"/>
              <a:gd name="T5" fmla="*/ 82055 h 443"/>
              <a:gd name="T6" fmla="*/ 107432 w 460"/>
              <a:gd name="T7" fmla="*/ 61733 h 443"/>
              <a:gd name="T8" fmla="*/ 93766 w 460"/>
              <a:gd name="T9" fmla="*/ 41411 h 443"/>
              <a:gd name="T10" fmla="*/ 46314 w 460"/>
              <a:gd name="T11" fmla="*/ 14187 h 443"/>
              <a:gd name="T12" fmla="*/ 0 w 460"/>
              <a:gd name="T13" fmla="*/ 0 h 443"/>
              <a:gd name="T14" fmla="*/ 0 w 460"/>
              <a:gd name="T15" fmla="*/ 140337 h 443"/>
              <a:gd name="T16" fmla="*/ 5315 w 460"/>
              <a:gd name="T17" fmla="*/ 143022 h 443"/>
              <a:gd name="T18" fmla="*/ 25435 w 460"/>
              <a:gd name="T19" fmla="*/ 143022 h 443"/>
              <a:gd name="T20" fmla="*/ 46314 w 460"/>
              <a:gd name="T21" fmla="*/ 122699 h 443"/>
              <a:gd name="T22" fmla="*/ 80100 w 460"/>
              <a:gd name="T23" fmla="*/ 108896 h 443"/>
              <a:gd name="T24" fmla="*/ 100220 w 460"/>
              <a:gd name="T25" fmla="*/ 122699 h 443"/>
              <a:gd name="T26" fmla="*/ 147672 w 460"/>
              <a:gd name="T27" fmla="*/ 156442 h 443"/>
              <a:gd name="T28" fmla="*/ 174625 w 460"/>
              <a:gd name="T29" fmla="*/ 169862 h 443"/>
              <a:gd name="T30" fmla="*/ 174625 w 460"/>
              <a:gd name="T31" fmla="*/ 129218 h 443"/>
              <a:gd name="T32" fmla="*/ 134006 w 460"/>
              <a:gd name="T33" fmla="*/ 115798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grpSp>
        <p:nvGrpSpPr>
          <p:cNvPr id="181" name="Group 185"/>
          <p:cNvGrpSpPr>
            <a:grpSpLocks/>
          </p:cNvGrpSpPr>
          <p:nvPr/>
        </p:nvGrpSpPr>
        <p:grpSpPr bwMode="auto">
          <a:xfrm>
            <a:off x="4328732" y="1916619"/>
            <a:ext cx="241414" cy="347040"/>
            <a:chOff x="2201" y="1250"/>
            <a:chExt cx="133" cy="193"/>
          </a:xfrm>
          <a:solidFill>
            <a:srgbClr val="56575B"/>
          </a:solidFill>
        </p:grpSpPr>
        <p:sp>
          <p:nvSpPr>
            <p:cNvPr id="182" name="Freeform 186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5 w 24"/>
                <a:gd name="T1" fmla="*/ 144 h 47"/>
                <a:gd name="T2" fmla="*/ 17 w 24"/>
                <a:gd name="T3" fmla="*/ 136 h 47"/>
                <a:gd name="T4" fmla="*/ 42 w 24"/>
                <a:gd name="T5" fmla="*/ 119 h 47"/>
                <a:gd name="T6" fmla="*/ 38 w 24"/>
                <a:gd name="T7" fmla="*/ 103 h 47"/>
                <a:gd name="T8" fmla="*/ 33 w 24"/>
                <a:gd name="T9" fmla="*/ 90 h 47"/>
                <a:gd name="T10" fmla="*/ 13 w 24"/>
                <a:gd name="T11" fmla="*/ 90 h 47"/>
                <a:gd name="T12" fmla="*/ 17 w 24"/>
                <a:gd name="T13" fmla="*/ 66 h 47"/>
                <a:gd name="T14" fmla="*/ 4 w 24"/>
                <a:gd name="T15" fmla="*/ 74 h 47"/>
                <a:gd name="T16" fmla="*/ 0 w 24"/>
                <a:gd name="T17" fmla="*/ 53 h 47"/>
                <a:gd name="T18" fmla="*/ 0 w 24"/>
                <a:gd name="T19" fmla="*/ 33 h 47"/>
                <a:gd name="T20" fmla="*/ 4 w 24"/>
                <a:gd name="T21" fmla="*/ 16 h 47"/>
                <a:gd name="T22" fmla="*/ 21 w 24"/>
                <a:gd name="T23" fmla="*/ 0 h 47"/>
                <a:gd name="T24" fmla="*/ 33 w 24"/>
                <a:gd name="T25" fmla="*/ 4 h 47"/>
                <a:gd name="T26" fmla="*/ 29 w 24"/>
                <a:gd name="T27" fmla="*/ 25 h 47"/>
                <a:gd name="T28" fmla="*/ 54 w 24"/>
                <a:gd name="T29" fmla="*/ 25 h 47"/>
                <a:gd name="T30" fmla="*/ 46 w 24"/>
                <a:gd name="T31" fmla="*/ 45 h 47"/>
                <a:gd name="T32" fmla="*/ 38 w 24"/>
                <a:gd name="T33" fmla="*/ 62 h 47"/>
                <a:gd name="T34" fmla="*/ 54 w 24"/>
                <a:gd name="T35" fmla="*/ 70 h 47"/>
                <a:gd name="T36" fmla="*/ 71 w 24"/>
                <a:gd name="T37" fmla="*/ 99 h 47"/>
                <a:gd name="T38" fmla="*/ 79 w 24"/>
                <a:gd name="T39" fmla="*/ 119 h 47"/>
                <a:gd name="T40" fmla="*/ 79 w 24"/>
                <a:gd name="T41" fmla="*/ 131 h 47"/>
                <a:gd name="T42" fmla="*/ 96 w 24"/>
                <a:gd name="T43" fmla="*/ 131 h 47"/>
                <a:gd name="T44" fmla="*/ 92 w 24"/>
                <a:gd name="T45" fmla="*/ 160 h 47"/>
                <a:gd name="T46" fmla="*/ 100 w 24"/>
                <a:gd name="T47" fmla="*/ 164 h 47"/>
                <a:gd name="T48" fmla="*/ 71 w 24"/>
                <a:gd name="T49" fmla="*/ 177 h 47"/>
                <a:gd name="T50" fmla="*/ 46 w 24"/>
                <a:gd name="T51" fmla="*/ 181 h 47"/>
                <a:gd name="T52" fmla="*/ 33 w 24"/>
                <a:gd name="T53" fmla="*/ 185 h 47"/>
                <a:gd name="T54" fmla="*/ 17 w 24"/>
                <a:gd name="T55" fmla="*/ 185 h 47"/>
                <a:gd name="T56" fmla="*/ 4 w 24"/>
                <a:gd name="T57" fmla="*/ 189 h 47"/>
                <a:gd name="T58" fmla="*/ 21 w 24"/>
                <a:gd name="T59" fmla="*/ 172 h 47"/>
                <a:gd name="T60" fmla="*/ 25 w 24"/>
                <a:gd name="T61" fmla="*/ 156 h 47"/>
                <a:gd name="T62" fmla="*/ 13 w 24"/>
                <a:gd name="T63" fmla="*/ 152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83" name="Freeform 187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84" name="Freeform 188"/>
          <p:cNvSpPr>
            <a:spLocks/>
          </p:cNvSpPr>
          <p:nvPr/>
        </p:nvSpPr>
        <p:spPr bwMode="auto">
          <a:xfrm>
            <a:off x="4848230" y="2366874"/>
            <a:ext cx="65702" cy="44876"/>
          </a:xfrm>
          <a:custGeom>
            <a:avLst/>
            <a:gdLst>
              <a:gd name="T0" fmla="*/ 4654 w 44"/>
              <a:gd name="T1" fmla="*/ 46224 h 34"/>
              <a:gd name="T2" fmla="*/ 9309 w 44"/>
              <a:gd name="T3" fmla="*/ 46224 h 34"/>
              <a:gd name="T4" fmla="*/ 13963 w 44"/>
              <a:gd name="T5" fmla="*/ 44824 h 34"/>
              <a:gd name="T6" fmla="*/ 20169 w 44"/>
              <a:gd name="T7" fmla="*/ 46224 h 34"/>
              <a:gd name="T8" fmla="*/ 26374 w 44"/>
              <a:gd name="T9" fmla="*/ 39221 h 34"/>
              <a:gd name="T10" fmla="*/ 31029 w 44"/>
              <a:gd name="T11" fmla="*/ 47625 h 34"/>
              <a:gd name="T12" fmla="*/ 32580 w 44"/>
              <a:gd name="T13" fmla="*/ 44824 h 34"/>
              <a:gd name="T14" fmla="*/ 38786 w 44"/>
              <a:gd name="T15" fmla="*/ 47625 h 34"/>
              <a:gd name="T16" fmla="*/ 41889 w 44"/>
              <a:gd name="T17" fmla="*/ 46224 h 34"/>
              <a:gd name="T18" fmla="*/ 40337 w 44"/>
              <a:gd name="T19" fmla="*/ 42022 h 34"/>
              <a:gd name="T20" fmla="*/ 43440 w 44"/>
              <a:gd name="T21" fmla="*/ 40621 h 34"/>
              <a:gd name="T22" fmla="*/ 40337 w 44"/>
              <a:gd name="T23" fmla="*/ 39221 h 34"/>
              <a:gd name="T24" fmla="*/ 44992 w 44"/>
              <a:gd name="T25" fmla="*/ 35018 h 34"/>
              <a:gd name="T26" fmla="*/ 48094 w 44"/>
              <a:gd name="T27" fmla="*/ 35018 h 34"/>
              <a:gd name="T28" fmla="*/ 49646 w 44"/>
              <a:gd name="T29" fmla="*/ 35018 h 34"/>
              <a:gd name="T30" fmla="*/ 49646 w 44"/>
              <a:gd name="T31" fmla="*/ 28015 h 34"/>
              <a:gd name="T32" fmla="*/ 46543 w 44"/>
              <a:gd name="T33" fmla="*/ 26614 h 34"/>
              <a:gd name="T34" fmla="*/ 48094 w 44"/>
              <a:gd name="T35" fmla="*/ 22412 h 34"/>
              <a:gd name="T36" fmla="*/ 51197 w 44"/>
              <a:gd name="T37" fmla="*/ 22412 h 34"/>
              <a:gd name="T38" fmla="*/ 57403 w 44"/>
              <a:gd name="T39" fmla="*/ 18210 h 34"/>
              <a:gd name="T40" fmla="*/ 58954 w 44"/>
              <a:gd name="T41" fmla="*/ 16809 h 34"/>
              <a:gd name="T42" fmla="*/ 62057 w 44"/>
              <a:gd name="T43" fmla="*/ 18210 h 34"/>
              <a:gd name="T44" fmla="*/ 60506 w 44"/>
              <a:gd name="T45" fmla="*/ 14007 h 34"/>
              <a:gd name="T46" fmla="*/ 63609 w 44"/>
              <a:gd name="T47" fmla="*/ 12607 h 34"/>
              <a:gd name="T48" fmla="*/ 68263 w 44"/>
              <a:gd name="T49" fmla="*/ 15408 h 34"/>
              <a:gd name="T50" fmla="*/ 65160 w 44"/>
              <a:gd name="T51" fmla="*/ 9805 h 34"/>
              <a:gd name="T52" fmla="*/ 63609 w 44"/>
              <a:gd name="T53" fmla="*/ 7004 h 34"/>
              <a:gd name="T54" fmla="*/ 62057 w 44"/>
              <a:gd name="T55" fmla="*/ 2801 h 34"/>
              <a:gd name="T56" fmla="*/ 58954 w 44"/>
              <a:gd name="T57" fmla="*/ 0 h 34"/>
              <a:gd name="T58" fmla="*/ 55852 w 44"/>
              <a:gd name="T59" fmla="*/ 4202 h 34"/>
              <a:gd name="T60" fmla="*/ 55852 w 44"/>
              <a:gd name="T61" fmla="*/ 8404 h 34"/>
              <a:gd name="T62" fmla="*/ 52749 w 44"/>
              <a:gd name="T63" fmla="*/ 7004 h 34"/>
              <a:gd name="T64" fmla="*/ 51197 w 44"/>
              <a:gd name="T65" fmla="*/ 7004 h 34"/>
              <a:gd name="T66" fmla="*/ 48094 w 44"/>
              <a:gd name="T67" fmla="*/ 8404 h 34"/>
              <a:gd name="T68" fmla="*/ 46543 w 44"/>
              <a:gd name="T69" fmla="*/ 8404 h 34"/>
              <a:gd name="T70" fmla="*/ 44992 w 44"/>
              <a:gd name="T71" fmla="*/ 9805 h 34"/>
              <a:gd name="T72" fmla="*/ 43440 w 44"/>
              <a:gd name="T73" fmla="*/ 9805 h 34"/>
              <a:gd name="T74" fmla="*/ 43440 w 44"/>
              <a:gd name="T75" fmla="*/ 9805 h 34"/>
              <a:gd name="T76" fmla="*/ 38786 w 44"/>
              <a:gd name="T77" fmla="*/ 9805 h 34"/>
              <a:gd name="T78" fmla="*/ 35683 w 44"/>
              <a:gd name="T79" fmla="*/ 9805 h 34"/>
              <a:gd name="T80" fmla="*/ 34132 w 44"/>
              <a:gd name="T81" fmla="*/ 9805 h 34"/>
              <a:gd name="T82" fmla="*/ 32580 w 44"/>
              <a:gd name="T83" fmla="*/ 9805 h 34"/>
              <a:gd name="T84" fmla="*/ 32580 w 44"/>
              <a:gd name="T85" fmla="*/ 9805 h 34"/>
              <a:gd name="T86" fmla="*/ 26374 w 44"/>
              <a:gd name="T87" fmla="*/ 15408 h 34"/>
              <a:gd name="T88" fmla="*/ 24823 w 44"/>
              <a:gd name="T89" fmla="*/ 18210 h 34"/>
              <a:gd name="T90" fmla="*/ 18617 w 44"/>
              <a:gd name="T91" fmla="*/ 15408 h 34"/>
              <a:gd name="T92" fmla="*/ 12411 w 44"/>
              <a:gd name="T93" fmla="*/ 14007 h 34"/>
              <a:gd name="T94" fmla="*/ 7757 w 44"/>
              <a:gd name="T95" fmla="*/ 14007 h 34"/>
              <a:gd name="T96" fmla="*/ 6206 w 44"/>
              <a:gd name="T97" fmla="*/ 15408 h 34"/>
              <a:gd name="T98" fmla="*/ 0 w 44"/>
              <a:gd name="T99" fmla="*/ 21011 h 34"/>
              <a:gd name="T100" fmla="*/ 1551 w 44"/>
              <a:gd name="T101" fmla="*/ 23813 h 34"/>
              <a:gd name="T102" fmla="*/ 6206 w 44"/>
              <a:gd name="T103" fmla="*/ 23813 h 34"/>
              <a:gd name="T104" fmla="*/ 4654 w 44"/>
              <a:gd name="T105" fmla="*/ 26614 h 34"/>
              <a:gd name="T106" fmla="*/ 1551 w 44"/>
              <a:gd name="T107" fmla="*/ 26614 h 34"/>
              <a:gd name="T108" fmla="*/ 3103 w 44"/>
              <a:gd name="T109" fmla="*/ 29415 h 34"/>
              <a:gd name="T110" fmla="*/ 4654 w 44"/>
              <a:gd name="T111" fmla="*/ 30816 h 34"/>
              <a:gd name="T112" fmla="*/ 3103 w 44"/>
              <a:gd name="T113" fmla="*/ 36419 h 34"/>
              <a:gd name="T114" fmla="*/ 7757 w 44"/>
              <a:gd name="T115" fmla="*/ 40621 h 34"/>
              <a:gd name="T116" fmla="*/ 7757 w 44"/>
              <a:gd name="T117" fmla="*/ 43423 h 34"/>
              <a:gd name="T118" fmla="*/ 4654 w 44"/>
              <a:gd name="T119" fmla="*/ 44824 h 34"/>
              <a:gd name="T120" fmla="*/ 4654 w 44"/>
              <a:gd name="T121" fmla="*/ 46224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85" name="Freeform 189"/>
          <p:cNvSpPr>
            <a:spLocks/>
          </p:cNvSpPr>
          <p:nvPr/>
        </p:nvSpPr>
        <p:spPr bwMode="auto">
          <a:xfrm>
            <a:off x="5274525" y="2716905"/>
            <a:ext cx="70285" cy="41884"/>
          </a:xfrm>
          <a:custGeom>
            <a:avLst/>
            <a:gdLst>
              <a:gd name="T0" fmla="*/ 0 w 46"/>
              <a:gd name="T1" fmla="*/ 23813 h 28"/>
              <a:gd name="T2" fmla="*/ 4763 w 46"/>
              <a:gd name="T3" fmla="*/ 26988 h 28"/>
              <a:gd name="T4" fmla="*/ 19050 w 46"/>
              <a:gd name="T5" fmla="*/ 22225 h 28"/>
              <a:gd name="T6" fmla="*/ 20638 w 46"/>
              <a:gd name="T7" fmla="*/ 12700 h 28"/>
              <a:gd name="T8" fmla="*/ 42863 w 46"/>
              <a:gd name="T9" fmla="*/ 14288 h 28"/>
              <a:gd name="T10" fmla="*/ 73025 w 46"/>
              <a:gd name="T11" fmla="*/ 0 h 28"/>
              <a:gd name="T12" fmla="*/ 73025 w 46"/>
              <a:gd name="T13" fmla="*/ 1588 h 28"/>
              <a:gd name="T14" fmla="*/ 52388 w 46"/>
              <a:gd name="T15" fmla="*/ 17463 h 28"/>
              <a:gd name="T16" fmla="*/ 57150 w 46"/>
              <a:gd name="T17" fmla="*/ 28575 h 28"/>
              <a:gd name="T18" fmla="*/ 42863 w 46"/>
              <a:gd name="T19" fmla="*/ 33338 h 28"/>
              <a:gd name="T20" fmla="*/ 23813 w 46"/>
              <a:gd name="T21" fmla="*/ 44450 h 28"/>
              <a:gd name="T22" fmla="*/ 20638 w 46"/>
              <a:gd name="T23" fmla="*/ 44450 h 28"/>
              <a:gd name="T24" fmla="*/ 12700 w 46"/>
              <a:gd name="T25" fmla="*/ 41275 h 28"/>
              <a:gd name="T26" fmla="*/ 3175 w 46"/>
              <a:gd name="T27" fmla="*/ 36513 h 28"/>
              <a:gd name="T28" fmla="*/ 0 w 46"/>
              <a:gd name="T29" fmla="*/ 23813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86" name="Freeform 190"/>
          <p:cNvSpPr>
            <a:spLocks/>
          </p:cNvSpPr>
          <p:nvPr/>
        </p:nvSpPr>
        <p:spPr bwMode="auto">
          <a:xfrm>
            <a:off x="6301298" y="2138006"/>
            <a:ext cx="1451540" cy="987269"/>
          </a:xfrm>
          <a:custGeom>
            <a:avLst/>
            <a:gdLst>
              <a:gd name="T0" fmla="*/ 1333500 w 950"/>
              <a:gd name="T1" fmla="*/ 139700 h 660"/>
              <a:gd name="T2" fmla="*/ 1162050 w 950"/>
              <a:gd name="T3" fmla="*/ 38100 h 660"/>
              <a:gd name="T4" fmla="*/ 1060450 w 950"/>
              <a:gd name="T5" fmla="*/ 139700 h 660"/>
              <a:gd name="T6" fmla="*/ 1060450 w 950"/>
              <a:gd name="T7" fmla="*/ 139700 h 660"/>
              <a:gd name="T8" fmla="*/ 1063625 w 950"/>
              <a:gd name="T9" fmla="*/ 142875 h 660"/>
              <a:gd name="T10" fmla="*/ 1066800 w 950"/>
              <a:gd name="T11" fmla="*/ 146050 h 660"/>
              <a:gd name="T12" fmla="*/ 1073150 w 950"/>
              <a:gd name="T13" fmla="*/ 146050 h 660"/>
              <a:gd name="T14" fmla="*/ 1073150 w 950"/>
              <a:gd name="T15" fmla="*/ 149225 h 660"/>
              <a:gd name="T16" fmla="*/ 1076325 w 950"/>
              <a:gd name="T17" fmla="*/ 149225 h 660"/>
              <a:gd name="T18" fmla="*/ 1076325 w 950"/>
              <a:gd name="T19" fmla="*/ 149225 h 660"/>
              <a:gd name="T20" fmla="*/ 1073150 w 950"/>
              <a:gd name="T21" fmla="*/ 146050 h 660"/>
              <a:gd name="T22" fmla="*/ 1069975 w 950"/>
              <a:gd name="T23" fmla="*/ 146050 h 660"/>
              <a:gd name="T24" fmla="*/ 1066800 w 950"/>
              <a:gd name="T25" fmla="*/ 142875 h 660"/>
              <a:gd name="T26" fmla="*/ 1060450 w 950"/>
              <a:gd name="T27" fmla="*/ 142875 h 660"/>
              <a:gd name="T28" fmla="*/ 1060450 w 950"/>
              <a:gd name="T29" fmla="*/ 139700 h 660"/>
              <a:gd name="T30" fmla="*/ 1044575 w 950"/>
              <a:gd name="T31" fmla="*/ 171450 h 660"/>
              <a:gd name="T32" fmla="*/ 1130300 w 950"/>
              <a:gd name="T33" fmla="*/ 250825 h 660"/>
              <a:gd name="T34" fmla="*/ 949325 w 950"/>
              <a:gd name="T35" fmla="*/ 320675 h 660"/>
              <a:gd name="T36" fmla="*/ 762000 w 950"/>
              <a:gd name="T37" fmla="*/ 438150 h 660"/>
              <a:gd name="T38" fmla="*/ 517525 w 950"/>
              <a:gd name="T39" fmla="*/ 320675 h 660"/>
              <a:gd name="T40" fmla="*/ 358775 w 950"/>
              <a:gd name="T41" fmla="*/ 187325 h 660"/>
              <a:gd name="T42" fmla="*/ 352425 w 950"/>
              <a:gd name="T43" fmla="*/ 180975 h 660"/>
              <a:gd name="T44" fmla="*/ 349250 w 950"/>
              <a:gd name="T45" fmla="*/ 184150 h 660"/>
              <a:gd name="T46" fmla="*/ 346075 w 950"/>
              <a:gd name="T47" fmla="*/ 193675 h 660"/>
              <a:gd name="T48" fmla="*/ 346075 w 950"/>
              <a:gd name="T49" fmla="*/ 193675 h 660"/>
              <a:gd name="T50" fmla="*/ 346075 w 950"/>
              <a:gd name="T51" fmla="*/ 193675 h 660"/>
              <a:gd name="T52" fmla="*/ 352425 w 950"/>
              <a:gd name="T53" fmla="*/ 180975 h 660"/>
              <a:gd name="T54" fmla="*/ 346075 w 950"/>
              <a:gd name="T55" fmla="*/ 171450 h 660"/>
              <a:gd name="T56" fmla="*/ 330200 w 950"/>
              <a:gd name="T57" fmla="*/ 180975 h 660"/>
              <a:gd name="T58" fmla="*/ 225425 w 950"/>
              <a:gd name="T59" fmla="*/ 225425 h 660"/>
              <a:gd name="T60" fmla="*/ 139700 w 950"/>
              <a:gd name="T61" fmla="*/ 406400 h 660"/>
              <a:gd name="T62" fmla="*/ 6350 w 950"/>
              <a:gd name="T63" fmla="*/ 485775 h 660"/>
              <a:gd name="T64" fmla="*/ 22225 w 950"/>
              <a:gd name="T65" fmla="*/ 555625 h 660"/>
              <a:gd name="T66" fmla="*/ 47625 w 950"/>
              <a:gd name="T67" fmla="*/ 587375 h 660"/>
              <a:gd name="T68" fmla="*/ 149225 w 950"/>
              <a:gd name="T69" fmla="*/ 619125 h 660"/>
              <a:gd name="T70" fmla="*/ 133350 w 950"/>
              <a:gd name="T71" fmla="*/ 704850 h 660"/>
              <a:gd name="T72" fmla="*/ 171450 w 950"/>
              <a:gd name="T73" fmla="*/ 774700 h 660"/>
              <a:gd name="T74" fmla="*/ 234950 w 950"/>
              <a:gd name="T75" fmla="*/ 806450 h 660"/>
              <a:gd name="T76" fmla="*/ 346075 w 950"/>
              <a:gd name="T77" fmla="*/ 850900 h 660"/>
              <a:gd name="T78" fmla="*/ 415925 w 950"/>
              <a:gd name="T79" fmla="*/ 866775 h 660"/>
              <a:gd name="T80" fmla="*/ 501650 w 950"/>
              <a:gd name="T81" fmla="*/ 812800 h 660"/>
              <a:gd name="T82" fmla="*/ 587375 w 950"/>
              <a:gd name="T83" fmla="*/ 838200 h 660"/>
              <a:gd name="T84" fmla="*/ 596900 w 950"/>
              <a:gd name="T85" fmla="*/ 930275 h 660"/>
              <a:gd name="T86" fmla="*/ 635000 w 950"/>
              <a:gd name="T87" fmla="*/ 977900 h 660"/>
              <a:gd name="T88" fmla="*/ 666750 w 950"/>
              <a:gd name="T89" fmla="*/ 1016000 h 660"/>
              <a:gd name="T90" fmla="*/ 793750 w 950"/>
              <a:gd name="T91" fmla="*/ 977900 h 660"/>
              <a:gd name="T92" fmla="*/ 847725 w 950"/>
              <a:gd name="T93" fmla="*/ 1016000 h 660"/>
              <a:gd name="T94" fmla="*/ 965200 w 950"/>
              <a:gd name="T95" fmla="*/ 1000125 h 660"/>
              <a:gd name="T96" fmla="*/ 1003300 w 950"/>
              <a:gd name="T97" fmla="*/ 993775 h 660"/>
              <a:gd name="T98" fmla="*/ 1114425 w 950"/>
              <a:gd name="T99" fmla="*/ 923925 h 660"/>
              <a:gd name="T100" fmla="*/ 1177925 w 950"/>
              <a:gd name="T101" fmla="*/ 812800 h 660"/>
              <a:gd name="T102" fmla="*/ 1177925 w 950"/>
              <a:gd name="T103" fmla="*/ 749300 h 660"/>
              <a:gd name="T104" fmla="*/ 1136650 w 950"/>
              <a:gd name="T105" fmla="*/ 631825 h 660"/>
              <a:gd name="T106" fmla="*/ 1193800 w 950"/>
              <a:gd name="T107" fmla="*/ 571500 h 660"/>
              <a:gd name="T108" fmla="*/ 1114425 w 950"/>
              <a:gd name="T109" fmla="*/ 561975 h 660"/>
              <a:gd name="T110" fmla="*/ 1120775 w 950"/>
              <a:gd name="T111" fmla="*/ 508000 h 660"/>
              <a:gd name="T112" fmla="*/ 1200150 w 950"/>
              <a:gd name="T113" fmla="*/ 460375 h 660"/>
              <a:gd name="T114" fmla="*/ 1209675 w 950"/>
              <a:gd name="T115" fmla="*/ 501650 h 660"/>
              <a:gd name="T116" fmla="*/ 1298575 w 950"/>
              <a:gd name="T117" fmla="*/ 415925 h 660"/>
              <a:gd name="T118" fmla="*/ 1412875 w 950"/>
              <a:gd name="T119" fmla="*/ 400050 h 660"/>
              <a:gd name="T120" fmla="*/ 1508125 w 950"/>
              <a:gd name="T121" fmla="*/ 187325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187" name="Freeform 191"/>
          <p:cNvSpPr>
            <a:spLocks/>
          </p:cNvSpPr>
          <p:nvPr/>
        </p:nvSpPr>
        <p:spPr bwMode="auto">
          <a:xfrm>
            <a:off x="6435756" y="3391538"/>
            <a:ext cx="55006" cy="64323"/>
          </a:xfrm>
          <a:custGeom>
            <a:avLst/>
            <a:gdLst>
              <a:gd name="T0" fmla="*/ 8164 w 42"/>
              <a:gd name="T1" fmla="*/ 0 h 54"/>
              <a:gd name="T2" fmla="*/ 0 w 42"/>
              <a:gd name="T3" fmla="*/ 30339 h 54"/>
              <a:gd name="T4" fmla="*/ 8164 w 42"/>
              <a:gd name="T5" fmla="*/ 68263 h 54"/>
              <a:gd name="T6" fmla="*/ 40821 w 42"/>
              <a:gd name="T7" fmla="*/ 68263 h 54"/>
              <a:gd name="T8" fmla="*/ 57150 w 42"/>
              <a:gd name="T9" fmla="*/ 37924 h 54"/>
              <a:gd name="T10" fmla="*/ 8164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8" name="Freeform 192"/>
          <p:cNvSpPr>
            <a:spLocks/>
          </p:cNvSpPr>
          <p:nvPr/>
        </p:nvSpPr>
        <p:spPr bwMode="auto">
          <a:xfrm>
            <a:off x="7132495" y="3125275"/>
            <a:ext cx="51950" cy="50859"/>
          </a:xfrm>
          <a:custGeom>
            <a:avLst/>
            <a:gdLst>
              <a:gd name="T0" fmla="*/ 0 w 42"/>
              <a:gd name="T1" fmla="*/ 38554 h 42"/>
              <a:gd name="T2" fmla="*/ 15421 w 42"/>
              <a:gd name="T3" fmla="*/ 15421 h 42"/>
              <a:gd name="T4" fmla="*/ 38554 w 42"/>
              <a:gd name="T5" fmla="*/ 0 h 42"/>
              <a:gd name="T6" fmla="*/ 53975 w 42"/>
              <a:gd name="T7" fmla="*/ 15421 h 42"/>
              <a:gd name="T8" fmla="*/ 38554 w 42"/>
              <a:gd name="T9" fmla="*/ 38554 h 42"/>
              <a:gd name="T10" fmla="*/ 15421 w 42"/>
              <a:gd name="T11" fmla="*/ 53975 h 42"/>
              <a:gd name="T12" fmla="*/ 0 w 42"/>
              <a:gd name="T13" fmla="*/ 38554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9" name="Freeform 193"/>
          <p:cNvSpPr>
            <a:spLocks/>
          </p:cNvSpPr>
          <p:nvPr/>
        </p:nvSpPr>
        <p:spPr bwMode="auto">
          <a:xfrm>
            <a:off x="7412107" y="2999623"/>
            <a:ext cx="30559" cy="88256"/>
          </a:xfrm>
          <a:custGeom>
            <a:avLst/>
            <a:gdLst>
              <a:gd name="T0" fmla="*/ 0 w 24"/>
              <a:gd name="T1" fmla="*/ 54637 h 72"/>
              <a:gd name="T2" fmla="*/ 0 w 24"/>
              <a:gd name="T3" fmla="*/ 23416 h 72"/>
              <a:gd name="T4" fmla="*/ 31750 w 24"/>
              <a:gd name="T5" fmla="*/ 0 h 72"/>
              <a:gd name="T6" fmla="*/ 31750 w 24"/>
              <a:gd name="T7" fmla="*/ 31221 h 72"/>
              <a:gd name="T8" fmla="*/ 7938 w 24"/>
              <a:gd name="T9" fmla="*/ 93663 h 72"/>
              <a:gd name="T10" fmla="*/ 0 w 24"/>
              <a:gd name="T11" fmla="*/ 5463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0" name="Freeform 194"/>
          <p:cNvSpPr>
            <a:spLocks/>
          </p:cNvSpPr>
          <p:nvPr/>
        </p:nvSpPr>
        <p:spPr bwMode="auto">
          <a:xfrm>
            <a:off x="7638242" y="2770756"/>
            <a:ext cx="44311" cy="65818"/>
          </a:xfrm>
          <a:custGeom>
            <a:avLst/>
            <a:gdLst>
              <a:gd name="T0" fmla="*/ 0 w 36"/>
              <a:gd name="T1" fmla="*/ 23283 h 54"/>
              <a:gd name="T2" fmla="*/ 7673 w 36"/>
              <a:gd name="T3" fmla="*/ 46567 h 54"/>
              <a:gd name="T4" fmla="*/ 15346 w 36"/>
              <a:gd name="T5" fmla="*/ 69850 h 54"/>
              <a:gd name="T6" fmla="*/ 38365 w 36"/>
              <a:gd name="T7" fmla="*/ 54328 h 54"/>
              <a:gd name="T8" fmla="*/ 46038 w 36"/>
              <a:gd name="T9" fmla="*/ 23283 h 54"/>
              <a:gd name="T10" fmla="*/ 38365 w 36"/>
              <a:gd name="T11" fmla="*/ 0 h 54"/>
              <a:gd name="T12" fmla="*/ 0 w 36"/>
              <a:gd name="T13" fmla="*/ 23283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1" name="Freeform 195"/>
          <p:cNvSpPr>
            <a:spLocks/>
          </p:cNvSpPr>
          <p:nvPr/>
        </p:nvSpPr>
        <p:spPr bwMode="auto">
          <a:xfrm>
            <a:off x="7691720" y="2432691"/>
            <a:ext cx="331562" cy="353023"/>
          </a:xfrm>
          <a:custGeom>
            <a:avLst/>
            <a:gdLst>
              <a:gd name="T0" fmla="*/ 7829 w 264"/>
              <a:gd name="T1" fmla="*/ 320203 h 289"/>
              <a:gd name="T2" fmla="*/ 54805 w 264"/>
              <a:gd name="T3" fmla="*/ 304646 h 289"/>
              <a:gd name="T4" fmla="*/ 86122 w 264"/>
              <a:gd name="T5" fmla="*/ 304646 h 289"/>
              <a:gd name="T6" fmla="*/ 140927 w 264"/>
              <a:gd name="T7" fmla="*/ 257977 h 289"/>
              <a:gd name="T8" fmla="*/ 180073 w 264"/>
              <a:gd name="T9" fmla="*/ 242421 h 289"/>
              <a:gd name="T10" fmla="*/ 187902 w 264"/>
              <a:gd name="T11" fmla="*/ 203530 h 289"/>
              <a:gd name="T12" fmla="*/ 203561 w 264"/>
              <a:gd name="T13" fmla="*/ 141304 h 289"/>
              <a:gd name="T14" fmla="*/ 203561 w 264"/>
              <a:gd name="T15" fmla="*/ 93338 h 289"/>
              <a:gd name="T16" fmla="*/ 227048 w 264"/>
              <a:gd name="T17" fmla="*/ 62226 h 289"/>
              <a:gd name="T18" fmla="*/ 227048 w 264"/>
              <a:gd name="T19" fmla="*/ 23335 h 289"/>
              <a:gd name="T20" fmla="*/ 242707 w 264"/>
              <a:gd name="T21" fmla="*/ 0 h 289"/>
              <a:gd name="T22" fmla="*/ 274024 w 264"/>
              <a:gd name="T23" fmla="*/ 23335 h 289"/>
              <a:gd name="T24" fmla="*/ 320999 w 264"/>
              <a:gd name="T25" fmla="*/ 38891 h 289"/>
              <a:gd name="T26" fmla="*/ 344487 w 264"/>
              <a:gd name="T27" fmla="*/ 38891 h 289"/>
              <a:gd name="T28" fmla="*/ 313170 w 264"/>
              <a:gd name="T29" fmla="*/ 70004 h 289"/>
              <a:gd name="T30" fmla="*/ 289682 w 264"/>
              <a:gd name="T31" fmla="*/ 85560 h 289"/>
              <a:gd name="T32" fmla="*/ 274024 w 264"/>
              <a:gd name="T33" fmla="*/ 110191 h 289"/>
              <a:gd name="T34" fmla="*/ 234878 w 264"/>
              <a:gd name="T35" fmla="*/ 77782 h 289"/>
              <a:gd name="T36" fmla="*/ 211390 w 264"/>
              <a:gd name="T37" fmla="*/ 125748 h 289"/>
              <a:gd name="T38" fmla="*/ 242707 w 264"/>
              <a:gd name="T39" fmla="*/ 180195 h 289"/>
              <a:gd name="T40" fmla="*/ 219219 w 264"/>
              <a:gd name="T41" fmla="*/ 219086 h 289"/>
              <a:gd name="T42" fmla="*/ 211390 w 264"/>
              <a:gd name="T43" fmla="*/ 250199 h 289"/>
              <a:gd name="T44" fmla="*/ 211390 w 264"/>
              <a:gd name="T45" fmla="*/ 304646 h 289"/>
              <a:gd name="T46" fmla="*/ 195731 w 264"/>
              <a:gd name="T47" fmla="*/ 320203 h 289"/>
              <a:gd name="T48" fmla="*/ 180073 w 264"/>
              <a:gd name="T49" fmla="*/ 312424 h 289"/>
              <a:gd name="T50" fmla="*/ 164414 w 264"/>
              <a:gd name="T51" fmla="*/ 320203 h 289"/>
              <a:gd name="T52" fmla="*/ 133097 w 264"/>
              <a:gd name="T53" fmla="*/ 320203 h 289"/>
              <a:gd name="T54" fmla="*/ 117439 w 264"/>
              <a:gd name="T55" fmla="*/ 320203 h 289"/>
              <a:gd name="T56" fmla="*/ 86122 w 264"/>
              <a:gd name="T57" fmla="*/ 351315 h 289"/>
              <a:gd name="T58" fmla="*/ 78293 w 264"/>
              <a:gd name="T59" fmla="*/ 335759 h 289"/>
              <a:gd name="T60" fmla="*/ 62634 w 264"/>
              <a:gd name="T61" fmla="*/ 343537 h 289"/>
              <a:gd name="T62" fmla="*/ 46976 w 264"/>
              <a:gd name="T63" fmla="*/ 351315 h 289"/>
              <a:gd name="T64" fmla="*/ 15659 w 264"/>
              <a:gd name="T65" fmla="*/ 374650 h 289"/>
              <a:gd name="T66" fmla="*/ 0 w 264"/>
              <a:gd name="T67" fmla="*/ 335759 h 289"/>
              <a:gd name="T68" fmla="*/ 7829 w 264"/>
              <a:gd name="T69" fmla="*/ 320203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2" name="Freeform 196"/>
          <p:cNvSpPr>
            <a:spLocks/>
          </p:cNvSpPr>
          <p:nvPr/>
        </p:nvSpPr>
        <p:spPr bwMode="auto">
          <a:xfrm>
            <a:off x="7925494" y="2108089"/>
            <a:ext cx="59590" cy="288702"/>
          </a:xfrm>
          <a:custGeom>
            <a:avLst/>
            <a:gdLst>
              <a:gd name="T0" fmla="*/ 15478 w 48"/>
              <a:gd name="T1" fmla="*/ 290676 h 234"/>
              <a:gd name="T2" fmla="*/ 15478 w 48"/>
              <a:gd name="T3" fmla="*/ 235683 h 234"/>
              <a:gd name="T4" fmla="*/ 7739 w 48"/>
              <a:gd name="T5" fmla="*/ 117842 h 234"/>
              <a:gd name="T6" fmla="*/ 0 w 48"/>
              <a:gd name="T7" fmla="*/ 86417 h 234"/>
              <a:gd name="T8" fmla="*/ 7739 w 48"/>
              <a:gd name="T9" fmla="*/ 39281 h 234"/>
              <a:gd name="T10" fmla="*/ 15478 w 48"/>
              <a:gd name="T11" fmla="*/ 0 h 234"/>
              <a:gd name="T12" fmla="*/ 30957 w 48"/>
              <a:gd name="T13" fmla="*/ 47137 h 234"/>
              <a:gd name="T14" fmla="*/ 30957 w 48"/>
              <a:gd name="T15" fmla="*/ 78561 h 234"/>
              <a:gd name="T16" fmla="*/ 61913 w 48"/>
              <a:gd name="T17" fmla="*/ 204259 h 234"/>
              <a:gd name="T18" fmla="*/ 38696 w 48"/>
              <a:gd name="T19" fmla="*/ 188546 h 234"/>
              <a:gd name="T20" fmla="*/ 30957 w 48"/>
              <a:gd name="T21" fmla="*/ 219971 h 234"/>
              <a:gd name="T22" fmla="*/ 30957 w 48"/>
              <a:gd name="T23" fmla="*/ 259251 h 234"/>
              <a:gd name="T24" fmla="*/ 54174 w 48"/>
              <a:gd name="T25" fmla="*/ 306388 h 234"/>
              <a:gd name="T26" fmla="*/ 15478 w 48"/>
              <a:gd name="T27" fmla="*/ 29067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3" name="Freeform 197"/>
          <p:cNvSpPr>
            <a:spLocks/>
          </p:cNvSpPr>
          <p:nvPr/>
        </p:nvSpPr>
        <p:spPr bwMode="auto">
          <a:xfrm>
            <a:off x="7395301" y="3168655"/>
            <a:ext cx="135986" cy="183991"/>
          </a:xfrm>
          <a:custGeom>
            <a:avLst/>
            <a:gdLst>
              <a:gd name="T0" fmla="*/ 15699 w 108"/>
              <a:gd name="T1" fmla="*/ 23276 h 151"/>
              <a:gd name="T2" fmla="*/ 0 w 108"/>
              <a:gd name="T3" fmla="*/ 54311 h 151"/>
              <a:gd name="T4" fmla="*/ 7849 w 108"/>
              <a:gd name="T5" fmla="*/ 93105 h 151"/>
              <a:gd name="T6" fmla="*/ 23548 w 108"/>
              <a:gd name="T7" fmla="*/ 109916 h 151"/>
              <a:gd name="T8" fmla="*/ 47096 w 108"/>
              <a:gd name="T9" fmla="*/ 117674 h 151"/>
              <a:gd name="T10" fmla="*/ 94191 w 108"/>
              <a:gd name="T11" fmla="*/ 140951 h 151"/>
              <a:gd name="T12" fmla="*/ 102041 w 108"/>
              <a:gd name="T13" fmla="*/ 179744 h 151"/>
              <a:gd name="T14" fmla="*/ 141287 w 108"/>
              <a:gd name="T15" fmla="*/ 195262 h 151"/>
              <a:gd name="T16" fmla="*/ 133438 w 108"/>
              <a:gd name="T17" fmla="*/ 164227 h 151"/>
              <a:gd name="T18" fmla="*/ 102041 w 108"/>
              <a:gd name="T19" fmla="*/ 117674 h 151"/>
              <a:gd name="T20" fmla="*/ 54945 w 108"/>
              <a:gd name="T21" fmla="*/ 85346 h 151"/>
              <a:gd name="T22" fmla="*/ 62794 w 108"/>
              <a:gd name="T23" fmla="*/ 62070 h 151"/>
              <a:gd name="T24" fmla="*/ 70644 w 108"/>
              <a:gd name="T25" fmla="*/ 15518 h 151"/>
              <a:gd name="T26" fmla="*/ 39246 w 108"/>
              <a:gd name="T27" fmla="*/ 0 h 151"/>
              <a:gd name="T28" fmla="*/ 15699 w 108"/>
              <a:gd name="T29" fmla="*/ 2327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4" name="Freeform 198"/>
          <p:cNvSpPr>
            <a:spLocks/>
          </p:cNvSpPr>
          <p:nvPr/>
        </p:nvSpPr>
        <p:spPr bwMode="auto">
          <a:xfrm>
            <a:off x="7450306" y="3382563"/>
            <a:ext cx="111539" cy="86760"/>
          </a:xfrm>
          <a:custGeom>
            <a:avLst/>
            <a:gdLst>
              <a:gd name="T0" fmla="*/ 0 w 90"/>
              <a:gd name="T1" fmla="*/ 69056 h 72"/>
              <a:gd name="T2" fmla="*/ 23177 w 90"/>
              <a:gd name="T3" fmla="*/ 30692 h 72"/>
              <a:gd name="T4" fmla="*/ 54081 w 90"/>
              <a:gd name="T5" fmla="*/ 30692 h 72"/>
              <a:gd name="T6" fmla="*/ 77258 w 90"/>
              <a:gd name="T7" fmla="*/ 0 h 72"/>
              <a:gd name="T8" fmla="*/ 115887 w 90"/>
              <a:gd name="T9" fmla="*/ 30692 h 72"/>
              <a:gd name="T10" fmla="*/ 115887 w 90"/>
              <a:gd name="T11" fmla="*/ 92075 h 72"/>
              <a:gd name="T12" fmla="*/ 77258 w 90"/>
              <a:gd name="T13" fmla="*/ 76729 h 72"/>
              <a:gd name="T14" fmla="*/ 54081 w 90"/>
              <a:gd name="T15" fmla="*/ 76729 h 72"/>
              <a:gd name="T16" fmla="*/ 30903 w 90"/>
              <a:gd name="T17" fmla="*/ 61383 h 72"/>
              <a:gd name="T18" fmla="*/ 0 w 90"/>
              <a:gd name="T19" fmla="*/ 6905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5" name="Freeform 199"/>
          <p:cNvSpPr>
            <a:spLocks/>
          </p:cNvSpPr>
          <p:nvPr/>
        </p:nvSpPr>
        <p:spPr bwMode="auto">
          <a:xfrm>
            <a:off x="6625221" y="2983169"/>
            <a:ext cx="114595" cy="95735"/>
          </a:xfrm>
          <a:custGeom>
            <a:avLst/>
            <a:gdLst>
              <a:gd name="T0" fmla="*/ 95250 w 90"/>
              <a:gd name="T1" fmla="*/ 54708 h 78"/>
              <a:gd name="T2" fmla="*/ 103187 w 90"/>
              <a:gd name="T3" fmla="*/ 39077 h 78"/>
              <a:gd name="T4" fmla="*/ 111125 w 90"/>
              <a:gd name="T5" fmla="*/ 23446 h 78"/>
              <a:gd name="T6" fmla="*/ 63500 w 90"/>
              <a:gd name="T7" fmla="*/ 15631 h 78"/>
              <a:gd name="T8" fmla="*/ 39687 w 90"/>
              <a:gd name="T9" fmla="*/ 0 h 78"/>
              <a:gd name="T10" fmla="*/ 15875 w 90"/>
              <a:gd name="T11" fmla="*/ 0 h 78"/>
              <a:gd name="T12" fmla="*/ 7937 w 90"/>
              <a:gd name="T13" fmla="*/ 15631 h 78"/>
              <a:gd name="T14" fmla="*/ 0 w 90"/>
              <a:gd name="T15" fmla="*/ 23446 h 78"/>
              <a:gd name="T16" fmla="*/ 7937 w 90"/>
              <a:gd name="T17" fmla="*/ 39077 h 78"/>
              <a:gd name="T18" fmla="*/ 23812 w 90"/>
              <a:gd name="T19" fmla="*/ 101600 h 78"/>
              <a:gd name="T20" fmla="*/ 71437 w 90"/>
              <a:gd name="T21" fmla="*/ 93785 h 78"/>
              <a:gd name="T22" fmla="*/ 103187 w 90"/>
              <a:gd name="T23" fmla="*/ 85969 h 78"/>
              <a:gd name="T24" fmla="*/ 111125 w 90"/>
              <a:gd name="T25" fmla="*/ 93785 h 78"/>
              <a:gd name="T26" fmla="*/ 119062 w 90"/>
              <a:gd name="T27" fmla="*/ 62523 h 78"/>
              <a:gd name="T28" fmla="*/ 95250 w 90"/>
              <a:gd name="T29" fmla="*/ 54708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6" name="Freeform 200"/>
          <p:cNvSpPr>
            <a:spLocks/>
          </p:cNvSpPr>
          <p:nvPr/>
        </p:nvSpPr>
        <p:spPr bwMode="auto">
          <a:xfrm>
            <a:off x="6927752" y="3087879"/>
            <a:ext cx="172656" cy="272247"/>
          </a:xfrm>
          <a:custGeom>
            <a:avLst/>
            <a:gdLst>
              <a:gd name="T0" fmla="*/ 132590 w 138"/>
              <a:gd name="T1" fmla="*/ 265604 h 223"/>
              <a:gd name="T2" fmla="*/ 155989 w 138"/>
              <a:gd name="T3" fmla="*/ 257830 h 223"/>
              <a:gd name="T4" fmla="*/ 179387 w 138"/>
              <a:gd name="T5" fmla="*/ 242282 h 223"/>
              <a:gd name="T6" fmla="*/ 179387 w 138"/>
              <a:gd name="T7" fmla="*/ 195640 h 223"/>
              <a:gd name="T8" fmla="*/ 179387 w 138"/>
              <a:gd name="T9" fmla="*/ 155475 h 223"/>
              <a:gd name="T10" fmla="*/ 155989 w 138"/>
              <a:gd name="T11" fmla="*/ 132154 h 223"/>
              <a:gd name="T12" fmla="*/ 124791 w 138"/>
              <a:gd name="T13" fmla="*/ 93285 h 223"/>
              <a:gd name="T14" fmla="*/ 101393 w 138"/>
              <a:gd name="T15" fmla="*/ 62190 h 223"/>
              <a:gd name="T16" fmla="*/ 109192 w 138"/>
              <a:gd name="T17" fmla="*/ 46643 h 223"/>
              <a:gd name="T18" fmla="*/ 101393 w 138"/>
              <a:gd name="T19" fmla="*/ 31095 h 223"/>
              <a:gd name="T20" fmla="*/ 77994 w 138"/>
              <a:gd name="T21" fmla="*/ 23321 h 223"/>
              <a:gd name="T22" fmla="*/ 62395 w 138"/>
              <a:gd name="T23" fmla="*/ 0 h 223"/>
              <a:gd name="T24" fmla="*/ 54596 w 138"/>
              <a:gd name="T25" fmla="*/ 0 h 223"/>
              <a:gd name="T26" fmla="*/ 15599 w 138"/>
              <a:gd name="T27" fmla="*/ 7774 h 223"/>
              <a:gd name="T28" fmla="*/ 0 w 138"/>
              <a:gd name="T29" fmla="*/ 31095 h 223"/>
              <a:gd name="T30" fmla="*/ 0 w 138"/>
              <a:gd name="T31" fmla="*/ 31095 h 223"/>
              <a:gd name="T32" fmla="*/ 7799 w 138"/>
              <a:gd name="T33" fmla="*/ 46643 h 223"/>
              <a:gd name="T34" fmla="*/ 15599 w 138"/>
              <a:gd name="T35" fmla="*/ 93285 h 223"/>
              <a:gd name="T36" fmla="*/ 70195 w 138"/>
              <a:gd name="T37" fmla="*/ 93285 h 223"/>
              <a:gd name="T38" fmla="*/ 93593 w 138"/>
              <a:gd name="T39" fmla="*/ 101059 h 223"/>
              <a:gd name="T40" fmla="*/ 132590 w 138"/>
              <a:gd name="T41" fmla="*/ 163249 h 223"/>
              <a:gd name="T42" fmla="*/ 124791 w 138"/>
              <a:gd name="T43" fmla="*/ 187866 h 223"/>
              <a:gd name="T44" fmla="*/ 77994 w 138"/>
              <a:gd name="T45" fmla="*/ 195640 h 223"/>
              <a:gd name="T46" fmla="*/ 54596 w 138"/>
              <a:gd name="T47" fmla="*/ 211187 h 223"/>
              <a:gd name="T48" fmla="*/ 54596 w 138"/>
              <a:gd name="T49" fmla="*/ 242282 h 223"/>
              <a:gd name="T50" fmla="*/ 93593 w 138"/>
              <a:gd name="T51" fmla="*/ 281151 h 223"/>
              <a:gd name="T52" fmla="*/ 109192 w 138"/>
              <a:gd name="T53" fmla="*/ 288925 h 223"/>
              <a:gd name="T54" fmla="*/ 124791 w 138"/>
              <a:gd name="T55" fmla="*/ 281151 h 223"/>
              <a:gd name="T56" fmla="*/ 132590 w 138"/>
              <a:gd name="T57" fmla="*/ 265604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7" name="Freeform 201"/>
          <p:cNvSpPr>
            <a:spLocks/>
          </p:cNvSpPr>
          <p:nvPr/>
        </p:nvSpPr>
        <p:spPr bwMode="auto">
          <a:xfrm>
            <a:off x="6981229" y="3056465"/>
            <a:ext cx="174185" cy="335073"/>
          </a:xfrm>
          <a:custGeom>
            <a:avLst/>
            <a:gdLst>
              <a:gd name="T0" fmla="*/ 86553 w 138"/>
              <a:gd name="T1" fmla="*/ 0 h 271"/>
              <a:gd name="T2" fmla="*/ 7868 w 138"/>
              <a:gd name="T3" fmla="*/ 0 h 271"/>
              <a:gd name="T4" fmla="*/ 0 w 138"/>
              <a:gd name="T5" fmla="*/ 31492 h 271"/>
              <a:gd name="T6" fmla="*/ 7868 w 138"/>
              <a:gd name="T7" fmla="*/ 31492 h 271"/>
              <a:gd name="T8" fmla="*/ 23605 w 138"/>
              <a:gd name="T9" fmla="*/ 55111 h 271"/>
              <a:gd name="T10" fmla="*/ 47211 w 138"/>
              <a:gd name="T11" fmla="*/ 62985 h 271"/>
              <a:gd name="T12" fmla="*/ 55079 w 138"/>
              <a:gd name="T13" fmla="*/ 78731 h 271"/>
              <a:gd name="T14" fmla="*/ 47211 w 138"/>
              <a:gd name="T15" fmla="*/ 94477 h 271"/>
              <a:gd name="T16" fmla="*/ 70816 w 138"/>
              <a:gd name="T17" fmla="*/ 125969 h 271"/>
              <a:gd name="T18" fmla="*/ 102290 w 138"/>
              <a:gd name="T19" fmla="*/ 165334 h 271"/>
              <a:gd name="T20" fmla="*/ 125896 w 138"/>
              <a:gd name="T21" fmla="*/ 188954 h 271"/>
              <a:gd name="T22" fmla="*/ 125896 w 138"/>
              <a:gd name="T23" fmla="*/ 229631 h 271"/>
              <a:gd name="T24" fmla="*/ 125896 w 138"/>
              <a:gd name="T25" fmla="*/ 276869 h 271"/>
              <a:gd name="T26" fmla="*/ 102290 w 138"/>
              <a:gd name="T27" fmla="*/ 292615 h 271"/>
              <a:gd name="T28" fmla="*/ 78685 w 138"/>
              <a:gd name="T29" fmla="*/ 300489 h 271"/>
              <a:gd name="T30" fmla="*/ 70816 w 138"/>
              <a:gd name="T31" fmla="*/ 316235 h 271"/>
              <a:gd name="T32" fmla="*/ 55079 w 138"/>
              <a:gd name="T33" fmla="*/ 324108 h 271"/>
              <a:gd name="T34" fmla="*/ 62948 w 138"/>
              <a:gd name="T35" fmla="*/ 331981 h 271"/>
              <a:gd name="T36" fmla="*/ 86553 w 138"/>
              <a:gd name="T37" fmla="*/ 355600 h 271"/>
              <a:gd name="T38" fmla="*/ 141633 w 138"/>
              <a:gd name="T39" fmla="*/ 316235 h 271"/>
              <a:gd name="T40" fmla="*/ 180975 w 138"/>
              <a:gd name="T41" fmla="*/ 276869 h 271"/>
              <a:gd name="T42" fmla="*/ 149501 w 138"/>
              <a:gd name="T43" fmla="*/ 173207 h 271"/>
              <a:gd name="T44" fmla="*/ 133764 w 138"/>
              <a:gd name="T45" fmla="*/ 149588 h 271"/>
              <a:gd name="T46" fmla="*/ 102290 w 138"/>
              <a:gd name="T47" fmla="*/ 110223 h 271"/>
              <a:gd name="T48" fmla="*/ 86553 w 138"/>
              <a:gd name="T49" fmla="*/ 78731 h 271"/>
              <a:gd name="T50" fmla="*/ 102290 w 138"/>
              <a:gd name="T51" fmla="*/ 62985 h 271"/>
              <a:gd name="T52" fmla="*/ 125896 w 138"/>
              <a:gd name="T53" fmla="*/ 47238 h 271"/>
              <a:gd name="T54" fmla="*/ 118027 w 138"/>
              <a:gd name="T55" fmla="*/ 23619 h 271"/>
              <a:gd name="T56" fmla="*/ 86553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8" name="Freeform 202"/>
          <p:cNvSpPr>
            <a:spLocks/>
          </p:cNvSpPr>
          <p:nvPr/>
        </p:nvSpPr>
        <p:spPr bwMode="auto">
          <a:xfrm>
            <a:off x="6443396" y="2873970"/>
            <a:ext cx="189464" cy="88256"/>
          </a:xfrm>
          <a:custGeom>
            <a:avLst/>
            <a:gdLst>
              <a:gd name="T0" fmla="*/ 133858 w 150"/>
              <a:gd name="T1" fmla="*/ 46832 h 72"/>
              <a:gd name="T2" fmla="*/ 86614 w 150"/>
              <a:gd name="T3" fmla="*/ 23416 h 72"/>
              <a:gd name="T4" fmla="*/ 31496 w 150"/>
              <a:gd name="T5" fmla="*/ 0 h 72"/>
              <a:gd name="T6" fmla="*/ 15748 w 150"/>
              <a:gd name="T7" fmla="*/ 0 h 72"/>
              <a:gd name="T8" fmla="*/ 0 w 150"/>
              <a:gd name="T9" fmla="*/ 39026 h 72"/>
              <a:gd name="T10" fmla="*/ 78740 w 150"/>
              <a:gd name="T11" fmla="*/ 78053 h 72"/>
              <a:gd name="T12" fmla="*/ 133858 w 150"/>
              <a:gd name="T13" fmla="*/ 85858 h 72"/>
              <a:gd name="T14" fmla="*/ 165354 w 150"/>
              <a:gd name="T15" fmla="*/ 93663 h 72"/>
              <a:gd name="T16" fmla="*/ 181102 w 150"/>
              <a:gd name="T17" fmla="*/ 93663 h 72"/>
              <a:gd name="T18" fmla="*/ 196850 w 150"/>
              <a:gd name="T19" fmla="*/ 70247 h 72"/>
              <a:gd name="T20" fmla="*/ 196850 w 150"/>
              <a:gd name="T21" fmla="*/ 70247 h 72"/>
              <a:gd name="T22" fmla="*/ 181102 w 150"/>
              <a:gd name="T23" fmla="*/ 54637 h 72"/>
              <a:gd name="T24" fmla="*/ 133858 w 150"/>
              <a:gd name="T25" fmla="*/ 46832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9" name="Freeform 203"/>
          <p:cNvSpPr>
            <a:spLocks/>
          </p:cNvSpPr>
          <p:nvPr/>
        </p:nvSpPr>
        <p:spPr bwMode="auto">
          <a:xfrm>
            <a:off x="6638971" y="2182882"/>
            <a:ext cx="748689" cy="367982"/>
          </a:xfrm>
          <a:custGeom>
            <a:avLst/>
            <a:gdLst>
              <a:gd name="T0" fmla="*/ 54909 w 595"/>
              <a:gd name="T1" fmla="*/ 163476 h 301"/>
              <a:gd name="T2" fmla="*/ 62753 w 595"/>
              <a:gd name="T3" fmla="*/ 241321 h 301"/>
              <a:gd name="T4" fmla="*/ 166034 w 595"/>
              <a:gd name="T5" fmla="*/ 272459 h 301"/>
              <a:gd name="T6" fmla="*/ 236631 w 595"/>
              <a:gd name="T7" fmla="*/ 342520 h 301"/>
              <a:gd name="T8" fmla="*/ 330760 w 595"/>
              <a:gd name="T9" fmla="*/ 350305 h 301"/>
              <a:gd name="T10" fmla="*/ 409201 w 595"/>
              <a:gd name="T11" fmla="*/ 390525 h 301"/>
              <a:gd name="T12" fmla="*/ 495487 w 595"/>
              <a:gd name="T13" fmla="*/ 334736 h 301"/>
              <a:gd name="T14" fmla="*/ 581772 w 595"/>
              <a:gd name="T15" fmla="*/ 326951 h 301"/>
              <a:gd name="T16" fmla="*/ 597460 w 595"/>
              <a:gd name="T17" fmla="*/ 272459 h 301"/>
              <a:gd name="T18" fmla="*/ 652369 w 595"/>
              <a:gd name="T19" fmla="*/ 249106 h 301"/>
              <a:gd name="T20" fmla="*/ 707278 w 595"/>
              <a:gd name="T21" fmla="*/ 225752 h 301"/>
              <a:gd name="T22" fmla="*/ 777875 w 595"/>
              <a:gd name="T23" fmla="*/ 202398 h 301"/>
              <a:gd name="T24" fmla="*/ 762187 w 595"/>
              <a:gd name="T25" fmla="*/ 171260 h 301"/>
              <a:gd name="T26" fmla="*/ 691590 w 595"/>
              <a:gd name="T27" fmla="*/ 163476 h 301"/>
              <a:gd name="T28" fmla="*/ 691590 w 595"/>
              <a:gd name="T29" fmla="*/ 124553 h 301"/>
              <a:gd name="T30" fmla="*/ 707278 w 595"/>
              <a:gd name="T31" fmla="*/ 93415 h 301"/>
              <a:gd name="T32" fmla="*/ 652369 w 595"/>
              <a:gd name="T33" fmla="*/ 77846 h 301"/>
              <a:gd name="T34" fmla="*/ 526863 w 595"/>
              <a:gd name="T35" fmla="*/ 108984 h 301"/>
              <a:gd name="T36" fmla="*/ 479799 w 595"/>
              <a:gd name="T37" fmla="*/ 70061 h 301"/>
              <a:gd name="T38" fmla="*/ 401357 w 595"/>
              <a:gd name="T39" fmla="*/ 70061 h 301"/>
              <a:gd name="T40" fmla="*/ 377825 w 595"/>
              <a:gd name="T41" fmla="*/ 46707 h 301"/>
              <a:gd name="T42" fmla="*/ 283696 w 595"/>
              <a:gd name="T43" fmla="*/ 0 h 301"/>
              <a:gd name="T44" fmla="*/ 252319 w 595"/>
              <a:gd name="T45" fmla="*/ 38923 h 301"/>
              <a:gd name="T46" fmla="*/ 220943 w 595"/>
              <a:gd name="T47" fmla="*/ 85630 h 301"/>
              <a:gd name="T48" fmla="*/ 158190 w 595"/>
              <a:gd name="T49" fmla="*/ 62276 h 301"/>
              <a:gd name="T50" fmla="*/ 70597 w 595"/>
              <a:gd name="T51" fmla="*/ 70061 h 301"/>
              <a:gd name="T52" fmla="*/ 15688 w 595"/>
              <a:gd name="T53" fmla="*/ 101199 h 301"/>
              <a:gd name="T54" fmla="*/ 0 w 595"/>
              <a:gd name="T55" fmla="*/ 132337 h 301"/>
              <a:gd name="T56" fmla="*/ 7844 w 595"/>
              <a:gd name="T57" fmla="*/ 140122 h 301"/>
              <a:gd name="T58" fmla="*/ 54909 w 595"/>
              <a:gd name="T59" fmla="*/ 16347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56575B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0" name="Freeform 204"/>
          <p:cNvSpPr>
            <a:spLocks/>
          </p:cNvSpPr>
          <p:nvPr/>
        </p:nvSpPr>
        <p:spPr bwMode="auto">
          <a:xfrm>
            <a:off x="6863579" y="3114804"/>
            <a:ext cx="194047" cy="341056"/>
          </a:xfrm>
          <a:custGeom>
            <a:avLst/>
            <a:gdLst>
              <a:gd name="T0" fmla="*/ 13190 w 107"/>
              <a:gd name="T1" fmla="*/ 17145 h 190"/>
              <a:gd name="T2" fmla="*/ 0 w 107"/>
              <a:gd name="T3" fmla="*/ 43815 h 190"/>
              <a:gd name="T4" fmla="*/ 28263 w 107"/>
              <a:gd name="T5" fmla="*/ 89535 h 190"/>
              <a:gd name="T6" fmla="*/ 28263 w 107"/>
              <a:gd name="T7" fmla="*/ 114300 h 190"/>
              <a:gd name="T8" fmla="*/ 41453 w 107"/>
              <a:gd name="T9" fmla="*/ 148590 h 190"/>
              <a:gd name="T10" fmla="*/ 35800 w 107"/>
              <a:gd name="T11" fmla="*/ 177165 h 190"/>
              <a:gd name="T12" fmla="*/ 43337 w 107"/>
              <a:gd name="T13" fmla="*/ 209550 h 190"/>
              <a:gd name="T14" fmla="*/ 48990 w 107"/>
              <a:gd name="T15" fmla="*/ 224790 h 190"/>
              <a:gd name="T16" fmla="*/ 35800 w 107"/>
              <a:gd name="T17" fmla="*/ 240030 h 190"/>
              <a:gd name="T18" fmla="*/ 24495 w 107"/>
              <a:gd name="T19" fmla="*/ 302895 h 190"/>
              <a:gd name="T20" fmla="*/ 62179 w 107"/>
              <a:gd name="T21" fmla="*/ 346710 h 190"/>
              <a:gd name="T22" fmla="*/ 64064 w 107"/>
              <a:gd name="T23" fmla="*/ 339090 h 190"/>
              <a:gd name="T24" fmla="*/ 86674 w 107"/>
              <a:gd name="T25" fmla="*/ 352425 h 190"/>
              <a:gd name="T26" fmla="*/ 86674 w 107"/>
              <a:gd name="T27" fmla="*/ 361950 h 190"/>
              <a:gd name="T28" fmla="*/ 105517 w 107"/>
              <a:gd name="T29" fmla="*/ 358140 h 190"/>
              <a:gd name="T30" fmla="*/ 111169 w 107"/>
              <a:gd name="T31" fmla="*/ 350520 h 190"/>
              <a:gd name="T32" fmla="*/ 81022 w 107"/>
              <a:gd name="T33" fmla="*/ 331470 h 190"/>
              <a:gd name="T34" fmla="*/ 50874 w 107"/>
              <a:gd name="T35" fmla="*/ 283845 h 190"/>
              <a:gd name="T36" fmla="*/ 35800 w 107"/>
              <a:gd name="T37" fmla="*/ 262890 h 190"/>
              <a:gd name="T38" fmla="*/ 60295 w 107"/>
              <a:gd name="T39" fmla="*/ 215265 h 190"/>
              <a:gd name="T40" fmla="*/ 107401 w 107"/>
              <a:gd name="T41" fmla="*/ 205740 h 190"/>
              <a:gd name="T42" fmla="*/ 131896 w 107"/>
              <a:gd name="T43" fmla="*/ 226695 h 190"/>
              <a:gd name="T44" fmla="*/ 118706 w 107"/>
              <a:gd name="T45" fmla="*/ 184785 h 190"/>
              <a:gd name="T46" fmla="*/ 135664 w 107"/>
              <a:gd name="T47" fmla="*/ 165735 h 190"/>
              <a:gd name="T48" fmla="*/ 190307 w 107"/>
              <a:gd name="T49" fmla="*/ 165735 h 190"/>
              <a:gd name="T50" fmla="*/ 201612 w 107"/>
              <a:gd name="T51" fmla="*/ 139065 h 190"/>
              <a:gd name="T52" fmla="*/ 179001 w 107"/>
              <a:gd name="T53" fmla="*/ 95250 h 190"/>
              <a:gd name="T54" fmla="*/ 160159 w 107"/>
              <a:gd name="T55" fmla="*/ 70485 h 190"/>
              <a:gd name="T56" fmla="*/ 90443 w 107"/>
              <a:gd name="T57" fmla="*/ 51435 h 190"/>
              <a:gd name="T58" fmla="*/ 67832 w 107"/>
              <a:gd name="T59" fmla="*/ 0 h 190"/>
              <a:gd name="T60" fmla="*/ 13190 w 107"/>
              <a:gd name="T61" fmla="*/ 17145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201" name="Freeform 205"/>
          <p:cNvSpPr>
            <a:spLocks/>
          </p:cNvSpPr>
          <p:nvPr/>
        </p:nvSpPr>
        <p:spPr bwMode="auto">
          <a:xfrm>
            <a:off x="6735232" y="2921838"/>
            <a:ext cx="218494" cy="418841"/>
          </a:xfrm>
          <a:custGeom>
            <a:avLst/>
            <a:gdLst>
              <a:gd name="T0" fmla="*/ 136207 w 120"/>
              <a:gd name="T1" fmla="*/ 0 h 233"/>
              <a:gd name="T2" fmla="*/ 104047 w 120"/>
              <a:gd name="T3" fmla="*/ 32431 h 233"/>
              <a:gd name="T4" fmla="*/ 75671 w 120"/>
              <a:gd name="T5" fmla="*/ 49601 h 233"/>
              <a:gd name="T6" fmla="*/ 28377 w 120"/>
              <a:gd name="T7" fmla="*/ 114464 h 233"/>
              <a:gd name="T8" fmla="*/ 13242 w 120"/>
              <a:gd name="T9" fmla="*/ 162157 h 233"/>
              <a:gd name="T10" fmla="*/ 0 w 120"/>
              <a:gd name="T11" fmla="*/ 186957 h 233"/>
              <a:gd name="T12" fmla="*/ 43511 w 120"/>
              <a:gd name="T13" fmla="*/ 234650 h 233"/>
              <a:gd name="T14" fmla="*/ 58645 w 120"/>
              <a:gd name="T15" fmla="*/ 270897 h 233"/>
              <a:gd name="T16" fmla="*/ 49186 w 120"/>
              <a:gd name="T17" fmla="*/ 307144 h 233"/>
              <a:gd name="T18" fmla="*/ 83238 w 120"/>
              <a:gd name="T19" fmla="*/ 314775 h 233"/>
              <a:gd name="T20" fmla="*/ 109722 w 120"/>
              <a:gd name="T21" fmla="*/ 299513 h 233"/>
              <a:gd name="T22" fmla="*/ 122965 w 120"/>
              <a:gd name="T23" fmla="*/ 282343 h 233"/>
              <a:gd name="T24" fmla="*/ 151341 w 120"/>
              <a:gd name="T25" fmla="*/ 358652 h 233"/>
              <a:gd name="T26" fmla="*/ 162692 w 120"/>
              <a:gd name="T27" fmla="*/ 402530 h 233"/>
              <a:gd name="T28" fmla="*/ 160800 w 120"/>
              <a:gd name="T29" fmla="*/ 444500 h 233"/>
              <a:gd name="T30" fmla="*/ 187285 w 120"/>
              <a:gd name="T31" fmla="*/ 404438 h 233"/>
              <a:gd name="T32" fmla="*/ 174043 w 120"/>
              <a:gd name="T33" fmla="*/ 358652 h 233"/>
              <a:gd name="T34" fmla="*/ 151341 w 120"/>
              <a:gd name="T35" fmla="*/ 330036 h 233"/>
              <a:gd name="T36" fmla="*/ 162692 w 120"/>
              <a:gd name="T37" fmla="*/ 307144 h 233"/>
              <a:gd name="T38" fmla="*/ 160800 w 120"/>
              <a:gd name="T39" fmla="*/ 288067 h 233"/>
              <a:gd name="T40" fmla="*/ 130532 w 120"/>
              <a:gd name="T41" fmla="*/ 248004 h 233"/>
              <a:gd name="T42" fmla="*/ 145666 w 120"/>
              <a:gd name="T43" fmla="*/ 217481 h 233"/>
              <a:gd name="T44" fmla="*/ 200527 w 120"/>
              <a:gd name="T45" fmla="*/ 202219 h 233"/>
              <a:gd name="T46" fmla="*/ 227012 w 120"/>
              <a:gd name="T47" fmla="*/ 173603 h 233"/>
              <a:gd name="T48" fmla="*/ 209986 w 120"/>
              <a:gd name="T49" fmla="*/ 173603 h 233"/>
              <a:gd name="T50" fmla="*/ 196744 w 120"/>
              <a:gd name="T51" fmla="*/ 165972 h 233"/>
              <a:gd name="T52" fmla="*/ 175934 w 120"/>
              <a:gd name="T53" fmla="*/ 160249 h 233"/>
              <a:gd name="T54" fmla="*/ 185393 w 120"/>
              <a:gd name="T55" fmla="*/ 139264 h 233"/>
              <a:gd name="T56" fmla="*/ 166475 w 120"/>
              <a:gd name="T57" fmla="*/ 114464 h 233"/>
              <a:gd name="T58" fmla="*/ 145666 w 120"/>
              <a:gd name="T59" fmla="*/ 80124 h 233"/>
              <a:gd name="T60" fmla="*/ 162692 w 120"/>
              <a:gd name="T61" fmla="*/ 64863 h 233"/>
              <a:gd name="T62" fmla="*/ 162692 w 120"/>
              <a:gd name="T63" fmla="*/ 24800 h 233"/>
              <a:gd name="T64" fmla="*/ 136207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202" name="Line 206"/>
          <p:cNvSpPr>
            <a:spLocks noChangeShapeType="1"/>
          </p:cNvSpPr>
          <p:nvPr/>
        </p:nvSpPr>
        <p:spPr bwMode="auto">
          <a:xfrm>
            <a:off x="7358630" y="3185109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3" name="Freeform 207"/>
          <p:cNvSpPr>
            <a:spLocks/>
          </p:cNvSpPr>
          <p:nvPr/>
        </p:nvSpPr>
        <p:spPr bwMode="auto">
          <a:xfrm>
            <a:off x="7502256" y="2511972"/>
            <a:ext cx="119179" cy="146594"/>
          </a:xfrm>
          <a:custGeom>
            <a:avLst/>
            <a:gdLst>
              <a:gd name="T0" fmla="*/ 50800 w 78"/>
              <a:gd name="T1" fmla="*/ 19050 h 98"/>
              <a:gd name="T2" fmla="*/ 53975 w 78"/>
              <a:gd name="T3" fmla="*/ 50800 h 98"/>
              <a:gd name="T4" fmla="*/ 31750 w 78"/>
              <a:gd name="T5" fmla="*/ 34925 h 98"/>
              <a:gd name="T6" fmla="*/ 9525 w 78"/>
              <a:gd name="T7" fmla="*/ 53975 h 98"/>
              <a:gd name="T8" fmla="*/ 0 w 78"/>
              <a:gd name="T9" fmla="*/ 88900 h 98"/>
              <a:gd name="T10" fmla="*/ 0 w 78"/>
              <a:gd name="T11" fmla="*/ 88900 h 98"/>
              <a:gd name="T12" fmla="*/ 9525 w 78"/>
              <a:gd name="T13" fmla="*/ 88900 h 98"/>
              <a:gd name="T14" fmla="*/ 9525 w 78"/>
              <a:gd name="T15" fmla="*/ 88900 h 98"/>
              <a:gd name="T16" fmla="*/ 15875 w 78"/>
              <a:gd name="T17" fmla="*/ 88900 h 98"/>
              <a:gd name="T18" fmla="*/ 15875 w 78"/>
              <a:gd name="T19" fmla="*/ 88900 h 98"/>
              <a:gd name="T20" fmla="*/ 47625 w 78"/>
              <a:gd name="T21" fmla="*/ 111125 h 98"/>
              <a:gd name="T22" fmla="*/ 53975 w 78"/>
              <a:gd name="T23" fmla="*/ 133350 h 98"/>
              <a:gd name="T24" fmla="*/ 53975 w 78"/>
              <a:gd name="T25" fmla="*/ 133350 h 98"/>
              <a:gd name="T26" fmla="*/ 57150 w 78"/>
              <a:gd name="T27" fmla="*/ 146050 h 98"/>
              <a:gd name="T28" fmla="*/ 63500 w 78"/>
              <a:gd name="T29" fmla="*/ 155575 h 98"/>
              <a:gd name="T30" fmla="*/ 111125 w 78"/>
              <a:gd name="T31" fmla="*/ 139700 h 98"/>
              <a:gd name="T32" fmla="*/ 111125 w 78"/>
              <a:gd name="T33" fmla="*/ 133350 h 98"/>
              <a:gd name="T34" fmla="*/ 111125 w 78"/>
              <a:gd name="T35" fmla="*/ 133350 h 98"/>
              <a:gd name="T36" fmla="*/ 107950 w 78"/>
              <a:gd name="T37" fmla="*/ 130175 h 98"/>
              <a:gd name="T38" fmla="*/ 104775 w 78"/>
              <a:gd name="T39" fmla="*/ 123825 h 98"/>
              <a:gd name="T40" fmla="*/ 101600 w 78"/>
              <a:gd name="T41" fmla="*/ 120650 h 98"/>
              <a:gd name="T42" fmla="*/ 101600 w 78"/>
              <a:gd name="T43" fmla="*/ 120650 h 98"/>
              <a:gd name="T44" fmla="*/ 101600 w 78"/>
              <a:gd name="T45" fmla="*/ 95250 h 98"/>
              <a:gd name="T46" fmla="*/ 101600 w 78"/>
              <a:gd name="T47" fmla="*/ 95250 h 98"/>
              <a:gd name="T48" fmla="*/ 101600 w 78"/>
              <a:gd name="T49" fmla="*/ 73025 h 98"/>
              <a:gd name="T50" fmla="*/ 101600 w 78"/>
              <a:gd name="T51" fmla="*/ 73025 h 98"/>
              <a:gd name="T52" fmla="*/ 85725 w 78"/>
              <a:gd name="T53" fmla="*/ 41275 h 98"/>
              <a:gd name="T54" fmla="*/ 85725 w 78"/>
              <a:gd name="T55" fmla="*/ 41275 h 98"/>
              <a:gd name="T56" fmla="*/ 101600 w 78"/>
              <a:gd name="T57" fmla="*/ 25400 h 98"/>
              <a:gd name="T58" fmla="*/ 101600 w 78"/>
              <a:gd name="T59" fmla="*/ 25400 h 98"/>
              <a:gd name="T60" fmla="*/ 123825 w 78"/>
              <a:gd name="T61" fmla="*/ 6350 h 98"/>
              <a:gd name="T62" fmla="*/ 82550 w 78"/>
              <a:gd name="T63" fmla="*/ 0 h 98"/>
              <a:gd name="T64" fmla="*/ 50800 w 78"/>
              <a:gd name="T65" fmla="*/ 19050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txBody>
          <a:bodyPr/>
          <a:lstStyle/>
          <a:p>
            <a:endParaRPr lang="en-SG"/>
          </a:p>
        </p:txBody>
      </p:sp>
      <p:sp>
        <p:nvSpPr>
          <p:cNvPr id="204" name="Freeform 208"/>
          <p:cNvSpPr>
            <a:spLocks/>
          </p:cNvSpPr>
          <p:nvPr/>
        </p:nvSpPr>
        <p:spPr bwMode="auto">
          <a:xfrm>
            <a:off x="7548094" y="2643607"/>
            <a:ext cx="82509" cy="98727"/>
          </a:xfrm>
          <a:custGeom>
            <a:avLst/>
            <a:gdLst>
              <a:gd name="T0" fmla="*/ 15875 w 54"/>
              <a:gd name="T1" fmla="*/ 19050 h 66"/>
              <a:gd name="T2" fmla="*/ 15875 w 54"/>
              <a:gd name="T3" fmla="*/ 19050 h 66"/>
              <a:gd name="T4" fmla="*/ 15875 w 54"/>
              <a:gd name="T5" fmla="*/ 57150 h 66"/>
              <a:gd name="T6" fmla="*/ 15875 w 54"/>
              <a:gd name="T7" fmla="*/ 57150 h 66"/>
              <a:gd name="T8" fmla="*/ 0 w 54"/>
              <a:gd name="T9" fmla="*/ 104775 h 66"/>
              <a:gd name="T10" fmla="*/ 0 w 54"/>
              <a:gd name="T11" fmla="*/ 104775 h 66"/>
              <a:gd name="T12" fmla="*/ 31750 w 54"/>
              <a:gd name="T13" fmla="*/ 104775 h 66"/>
              <a:gd name="T14" fmla="*/ 31750 w 54"/>
              <a:gd name="T15" fmla="*/ 104775 h 66"/>
              <a:gd name="T16" fmla="*/ 63500 w 54"/>
              <a:gd name="T17" fmla="*/ 95250 h 66"/>
              <a:gd name="T18" fmla="*/ 63500 w 54"/>
              <a:gd name="T19" fmla="*/ 95250 h 66"/>
              <a:gd name="T20" fmla="*/ 79375 w 54"/>
              <a:gd name="T21" fmla="*/ 82550 h 66"/>
              <a:gd name="T22" fmla="*/ 79375 w 54"/>
              <a:gd name="T23" fmla="*/ 82550 h 66"/>
              <a:gd name="T24" fmla="*/ 85725 w 54"/>
              <a:gd name="T25" fmla="*/ 57150 h 66"/>
              <a:gd name="T26" fmla="*/ 63500 w 54"/>
              <a:gd name="T27" fmla="*/ 0 h 66"/>
              <a:gd name="T28" fmla="*/ 15875 w 54"/>
              <a:gd name="T29" fmla="*/ 15875 h 66"/>
              <a:gd name="T30" fmla="*/ 15875 w 54"/>
              <a:gd name="T31" fmla="*/ 15875 h 66"/>
              <a:gd name="T32" fmla="*/ 15875 w 54"/>
              <a:gd name="T33" fmla="*/ 19050 h 66"/>
              <a:gd name="T34" fmla="*/ 15875 w 54"/>
              <a:gd name="T35" fmla="*/ 19050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56575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206" name="Rectangle 205"/>
          <p:cNvSpPr/>
          <p:nvPr/>
        </p:nvSpPr>
        <p:spPr>
          <a:xfrm>
            <a:off x="9147048" y="2220279"/>
            <a:ext cx="8074152" cy="2648583"/>
          </a:xfrm>
          <a:prstGeom prst="rect">
            <a:avLst/>
          </a:prstGeom>
          <a:solidFill>
            <a:srgbClr val="009EDB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China &amp; India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05" name="Freeform 190"/>
          <p:cNvSpPr>
            <a:spLocks/>
          </p:cNvSpPr>
          <p:nvPr/>
        </p:nvSpPr>
        <p:spPr bwMode="auto">
          <a:xfrm>
            <a:off x="6306943" y="2142392"/>
            <a:ext cx="1451540" cy="987269"/>
          </a:xfrm>
          <a:custGeom>
            <a:avLst/>
            <a:gdLst>
              <a:gd name="T0" fmla="*/ 1333500 w 950"/>
              <a:gd name="T1" fmla="*/ 139700 h 660"/>
              <a:gd name="T2" fmla="*/ 1162050 w 950"/>
              <a:gd name="T3" fmla="*/ 38100 h 660"/>
              <a:gd name="T4" fmla="*/ 1060450 w 950"/>
              <a:gd name="T5" fmla="*/ 139700 h 660"/>
              <a:gd name="T6" fmla="*/ 1060450 w 950"/>
              <a:gd name="T7" fmla="*/ 139700 h 660"/>
              <a:gd name="T8" fmla="*/ 1063625 w 950"/>
              <a:gd name="T9" fmla="*/ 142875 h 660"/>
              <a:gd name="T10" fmla="*/ 1066800 w 950"/>
              <a:gd name="T11" fmla="*/ 146050 h 660"/>
              <a:gd name="T12" fmla="*/ 1073150 w 950"/>
              <a:gd name="T13" fmla="*/ 146050 h 660"/>
              <a:gd name="T14" fmla="*/ 1073150 w 950"/>
              <a:gd name="T15" fmla="*/ 149225 h 660"/>
              <a:gd name="T16" fmla="*/ 1076325 w 950"/>
              <a:gd name="T17" fmla="*/ 149225 h 660"/>
              <a:gd name="T18" fmla="*/ 1076325 w 950"/>
              <a:gd name="T19" fmla="*/ 149225 h 660"/>
              <a:gd name="T20" fmla="*/ 1073150 w 950"/>
              <a:gd name="T21" fmla="*/ 146050 h 660"/>
              <a:gd name="T22" fmla="*/ 1069975 w 950"/>
              <a:gd name="T23" fmla="*/ 146050 h 660"/>
              <a:gd name="T24" fmla="*/ 1066800 w 950"/>
              <a:gd name="T25" fmla="*/ 142875 h 660"/>
              <a:gd name="T26" fmla="*/ 1060450 w 950"/>
              <a:gd name="T27" fmla="*/ 142875 h 660"/>
              <a:gd name="T28" fmla="*/ 1060450 w 950"/>
              <a:gd name="T29" fmla="*/ 139700 h 660"/>
              <a:gd name="T30" fmla="*/ 1044575 w 950"/>
              <a:gd name="T31" fmla="*/ 171450 h 660"/>
              <a:gd name="T32" fmla="*/ 1130300 w 950"/>
              <a:gd name="T33" fmla="*/ 250825 h 660"/>
              <a:gd name="T34" fmla="*/ 949325 w 950"/>
              <a:gd name="T35" fmla="*/ 320675 h 660"/>
              <a:gd name="T36" fmla="*/ 762000 w 950"/>
              <a:gd name="T37" fmla="*/ 438150 h 660"/>
              <a:gd name="T38" fmla="*/ 517525 w 950"/>
              <a:gd name="T39" fmla="*/ 320675 h 660"/>
              <a:gd name="T40" fmla="*/ 358775 w 950"/>
              <a:gd name="T41" fmla="*/ 187325 h 660"/>
              <a:gd name="T42" fmla="*/ 352425 w 950"/>
              <a:gd name="T43" fmla="*/ 180975 h 660"/>
              <a:gd name="T44" fmla="*/ 349250 w 950"/>
              <a:gd name="T45" fmla="*/ 184150 h 660"/>
              <a:gd name="T46" fmla="*/ 346075 w 950"/>
              <a:gd name="T47" fmla="*/ 193675 h 660"/>
              <a:gd name="T48" fmla="*/ 346075 w 950"/>
              <a:gd name="T49" fmla="*/ 193675 h 660"/>
              <a:gd name="T50" fmla="*/ 346075 w 950"/>
              <a:gd name="T51" fmla="*/ 193675 h 660"/>
              <a:gd name="T52" fmla="*/ 352425 w 950"/>
              <a:gd name="T53" fmla="*/ 180975 h 660"/>
              <a:gd name="T54" fmla="*/ 346075 w 950"/>
              <a:gd name="T55" fmla="*/ 171450 h 660"/>
              <a:gd name="T56" fmla="*/ 330200 w 950"/>
              <a:gd name="T57" fmla="*/ 180975 h 660"/>
              <a:gd name="T58" fmla="*/ 225425 w 950"/>
              <a:gd name="T59" fmla="*/ 225425 h 660"/>
              <a:gd name="T60" fmla="*/ 139700 w 950"/>
              <a:gd name="T61" fmla="*/ 406400 h 660"/>
              <a:gd name="T62" fmla="*/ 6350 w 950"/>
              <a:gd name="T63" fmla="*/ 485775 h 660"/>
              <a:gd name="T64" fmla="*/ 22225 w 950"/>
              <a:gd name="T65" fmla="*/ 555625 h 660"/>
              <a:gd name="T66" fmla="*/ 47625 w 950"/>
              <a:gd name="T67" fmla="*/ 587375 h 660"/>
              <a:gd name="T68" fmla="*/ 149225 w 950"/>
              <a:gd name="T69" fmla="*/ 619125 h 660"/>
              <a:gd name="T70" fmla="*/ 133350 w 950"/>
              <a:gd name="T71" fmla="*/ 704850 h 660"/>
              <a:gd name="T72" fmla="*/ 171450 w 950"/>
              <a:gd name="T73" fmla="*/ 774700 h 660"/>
              <a:gd name="T74" fmla="*/ 234950 w 950"/>
              <a:gd name="T75" fmla="*/ 806450 h 660"/>
              <a:gd name="T76" fmla="*/ 346075 w 950"/>
              <a:gd name="T77" fmla="*/ 850900 h 660"/>
              <a:gd name="T78" fmla="*/ 415925 w 950"/>
              <a:gd name="T79" fmla="*/ 866775 h 660"/>
              <a:gd name="T80" fmla="*/ 501650 w 950"/>
              <a:gd name="T81" fmla="*/ 812800 h 660"/>
              <a:gd name="T82" fmla="*/ 587375 w 950"/>
              <a:gd name="T83" fmla="*/ 838200 h 660"/>
              <a:gd name="T84" fmla="*/ 596900 w 950"/>
              <a:gd name="T85" fmla="*/ 930275 h 660"/>
              <a:gd name="T86" fmla="*/ 635000 w 950"/>
              <a:gd name="T87" fmla="*/ 977900 h 660"/>
              <a:gd name="T88" fmla="*/ 666750 w 950"/>
              <a:gd name="T89" fmla="*/ 1016000 h 660"/>
              <a:gd name="T90" fmla="*/ 793750 w 950"/>
              <a:gd name="T91" fmla="*/ 977900 h 660"/>
              <a:gd name="T92" fmla="*/ 847725 w 950"/>
              <a:gd name="T93" fmla="*/ 1016000 h 660"/>
              <a:gd name="T94" fmla="*/ 965200 w 950"/>
              <a:gd name="T95" fmla="*/ 1000125 h 660"/>
              <a:gd name="T96" fmla="*/ 1003300 w 950"/>
              <a:gd name="T97" fmla="*/ 993775 h 660"/>
              <a:gd name="T98" fmla="*/ 1114425 w 950"/>
              <a:gd name="T99" fmla="*/ 923925 h 660"/>
              <a:gd name="T100" fmla="*/ 1177925 w 950"/>
              <a:gd name="T101" fmla="*/ 812800 h 660"/>
              <a:gd name="T102" fmla="*/ 1177925 w 950"/>
              <a:gd name="T103" fmla="*/ 749300 h 660"/>
              <a:gd name="T104" fmla="*/ 1136650 w 950"/>
              <a:gd name="T105" fmla="*/ 631825 h 660"/>
              <a:gd name="T106" fmla="*/ 1193800 w 950"/>
              <a:gd name="T107" fmla="*/ 571500 h 660"/>
              <a:gd name="T108" fmla="*/ 1114425 w 950"/>
              <a:gd name="T109" fmla="*/ 561975 h 660"/>
              <a:gd name="T110" fmla="*/ 1120775 w 950"/>
              <a:gd name="T111" fmla="*/ 508000 h 660"/>
              <a:gd name="T112" fmla="*/ 1200150 w 950"/>
              <a:gd name="T113" fmla="*/ 460375 h 660"/>
              <a:gd name="T114" fmla="*/ 1209675 w 950"/>
              <a:gd name="T115" fmla="*/ 501650 h 660"/>
              <a:gd name="T116" fmla="*/ 1298575 w 950"/>
              <a:gd name="T117" fmla="*/ 415925 h 660"/>
              <a:gd name="T118" fmla="*/ 1412875 w 950"/>
              <a:gd name="T119" fmla="*/ 400050 h 660"/>
              <a:gd name="T120" fmla="*/ 1508125 w 950"/>
              <a:gd name="T121" fmla="*/ 187325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009ED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ardrop 2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3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229"/>
          <p:cNvSpPr/>
          <p:nvPr/>
        </p:nvSpPr>
        <p:spPr>
          <a:xfrm>
            <a:off x="3962400" y="4705350"/>
            <a:ext cx="64138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4" name="Table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45935"/>
              </p:ext>
            </p:extLst>
          </p:nvPr>
        </p:nvGraphicFramePr>
        <p:xfrm>
          <a:off x="9133194" y="2190750"/>
          <a:ext cx="8071309" cy="2743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59158"/>
                <a:gridCol w="7312151"/>
              </a:tblGrid>
              <a:tr h="2878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1980s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Foreign direct investment allowed: 4 economic zones (1990 every city)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en-SG" sz="1600" dirty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1st stock exchange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Join</a:t>
                      </a:r>
                      <a:r>
                        <a:rPr lang="en-US" sz="1600" baseline="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 WTO</a:t>
                      </a:r>
                      <a:endParaRPr lang="en-SG" sz="1600" dirty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2nd board for</a:t>
                      </a:r>
                      <a:r>
                        <a:rPr lang="en-US" sz="1600" baseline="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 SMEs</a:t>
                      </a:r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—liquidity for 29.3m SMEs(contributes</a:t>
                      </a:r>
                      <a:r>
                        <a:rPr lang="en-US" sz="1600" baseline="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75% workforce, 51% GDP </a:t>
                      </a:r>
                      <a:endParaRPr lang="en-SG" sz="1600" dirty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SG" sz="1600" dirty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Legalized the ownership of private property </a:t>
                      </a:r>
                      <a:r>
                        <a:rPr lang="en-US" sz="1600" baseline="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gave corporation an infinite life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9667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>
                          <a:solidFill>
                            <a:srgbClr val="FFCC03"/>
                          </a:solidFill>
                          <a:latin typeface="Arial" pitchFamily="34" charset="0"/>
                          <a:cs typeface="Arial" pitchFamily="34" charset="0"/>
                        </a:rPr>
                        <a:t>Bankruptcy law—framework of bankruptcy in private and state-owned enterprises, clear procedures for insolvent enterprise to restructure or exit allotment option on IPOs, one year lockup</a:t>
                      </a:r>
                      <a:endParaRPr lang="zh-CN" altLang="en-US" sz="1600" dirty="0" smtClean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723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5922E-6 L -0.6441 -0.19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95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3165E-6 L -0.90017 -0.003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17" y="-1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0833 L -0.9 0.006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5" grpId="0" animBg="1"/>
      <p:bldP spid="205" grpId="1" animBg="1"/>
      <p:bldP spid="20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419350"/>
            <a:ext cx="3657600" cy="274320"/>
          </a:xfrm>
          <a:custGeom>
            <a:avLst/>
            <a:gdLst/>
            <a:ahLst/>
            <a:cxnLst/>
            <a:rect l="l" t="t" r="r" b="b"/>
            <a:pathLst>
              <a:path w="3657600" h="274320">
                <a:moveTo>
                  <a:pt x="0" y="0"/>
                </a:moveTo>
                <a:lnTo>
                  <a:pt x="3657600" y="0"/>
                </a:lnTo>
                <a:lnTo>
                  <a:pt x="3657600" y="274320"/>
                </a:lnTo>
                <a:lnTo>
                  <a:pt x="0" y="274320"/>
                </a:lnTo>
                <a:close/>
              </a:path>
            </a:pathLst>
          </a:custGeom>
          <a:solidFill>
            <a:srgbClr val="009EFF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rapezoid 2"/>
          <p:cNvSpPr/>
          <p:nvPr/>
        </p:nvSpPr>
        <p:spPr>
          <a:xfrm>
            <a:off x="-10515600" y="2419350"/>
            <a:ext cx="12801600" cy="274320"/>
          </a:xfrm>
          <a:custGeom>
            <a:avLst/>
            <a:gdLst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17620 w 3886200"/>
              <a:gd name="connsiteY2" fmla="*/ 0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4019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53847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8585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74320">
                <a:moveTo>
                  <a:pt x="0" y="274320"/>
                </a:moveTo>
                <a:lnTo>
                  <a:pt x="68580" y="0"/>
                </a:lnTo>
                <a:lnTo>
                  <a:pt x="3885859" y="13647"/>
                </a:lnTo>
                <a:cubicBezTo>
                  <a:pt x="3885973" y="100538"/>
                  <a:pt x="3886086" y="187429"/>
                  <a:pt x="3886200" y="274320"/>
                </a:cubicBezTo>
                <a:lnTo>
                  <a:pt x="0" y="274320"/>
                </a:lnTo>
                <a:close/>
              </a:path>
            </a:pathLst>
          </a:custGeom>
          <a:pattFill prst="wdUpDiag">
            <a:fgClr>
              <a:srgbClr val="009EDB"/>
            </a:fgClr>
            <a:bgClr>
              <a:schemeClr val="bg1"/>
            </a:bgClr>
          </a:pattFill>
          <a:ln w="28575">
            <a:solidFill>
              <a:srgbClr val="00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3276600" y="20383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Loading</a:t>
            </a:r>
            <a:endParaRPr lang="en-SG" sz="16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504950"/>
            <a:ext cx="2286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/>
          <p:cNvSpPr/>
          <p:nvPr/>
        </p:nvSpPr>
        <p:spPr>
          <a:xfrm>
            <a:off x="5943600" y="1504950"/>
            <a:ext cx="3581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57600" y="1234440"/>
            <a:ext cx="2857500" cy="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15100" y="1200150"/>
            <a:ext cx="91440" cy="9144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5105401" y="487859"/>
            <a:ext cx="145542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HOW</a:t>
            </a:r>
            <a:endParaRPr lang="en-SG" sz="44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6540" y="487859"/>
            <a:ext cx="253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undraising</a:t>
            </a:r>
          </a:p>
          <a:p>
            <a:r>
              <a:rPr lang="en-US" b="1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nvesting</a:t>
            </a:r>
          </a:p>
          <a:p>
            <a:r>
              <a:rPr lang="en-US" b="1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xiting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1234440"/>
            <a:ext cx="0" cy="30861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6" r="26106"/>
          <a:stretch>
            <a:fillRect/>
          </a:stretch>
        </p:blipFill>
        <p:spPr>
          <a:xfrm>
            <a:off x="3048000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</p:pic>
      <p:pic>
        <p:nvPicPr>
          <p:cNvPr id="26" name="Picture Placeholder 1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pic>
        <p:nvPicPr>
          <p:cNvPr id="27" name="Picture Placeholder 10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958780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9176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EFF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en-SG" sz="4400" dirty="0">
              <a:solidFill>
                <a:srgbClr val="009E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1289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3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62400" y="4705350"/>
            <a:ext cx="64138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47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0426E-7 L 0.95 0.001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3" grpId="2" animBg="1"/>
      <p:bldP spid="8" grpId="0"/>
      <p:bldP spid="8" grpId="1"/>
      <p:bldP spid="8" grpId="2"/>
      <p:bldP spid="44" grpId="0" animBg="1"/>
      <p:bldP spid="45" grpId="0" animBg="1"/>
      <p:bldP spid="21" grpId="0" animBg="1"/>
      <p:bldP spid="22" grpId="0"/>
      <p:bldP spid="23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Fundraising – Fund Structure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971550"/>
            <a:ext cx="8229600" cy="2819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Limited liability partnership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8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altLang="zh-CN" sz="18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nder the old Partnership Law, only unlimited liability partnerships 	were permissible.</a:t>
            </a:r>
            <a:endParaRPr lang="zh-CN" altLang="zh-CN" sz="1800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Legal person partners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zh-CN" sz="18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The amended Partnership Law allows both legal persons and 	individuals to invest in partnerships</a:t>
            </a:r>
            <a:endParaRPr lang="zh-CN" altLang="zh-CN" sz="1800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ardrop 32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62400" y="4705350"/>
            <a:ext cx="641388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90"/>
          <p:cNvSpPr>
            <a:spLocks/>
          </p:cNvSpPr>
          <p:nvPr/>
        </p:nvSpPr>
        <p:spPr bwMode="auto">
          <a:xfrm>
            <a:off x="7387660" y="3641881"/>
            <a:ext cx="1451540" cy="987269"/>
          </a:xfrm>
          <a:custGeom>
            <a:avLst/>
            <a:gdLst>
              <a:gd name="T0" fmla="*/ 1333500 w 950"/>
              <a:gd name="T1" fmla="*/ 139700 h 660"/>
              <a:gd name="T2" fmla="*/ 1162050 w 950"/>
              <a:gd name="T3" fmla="*/ 38100 h 660"/>
              <a:gd name="T4" fmla="*/ 1060450 w 950"/>
              <a:gd name="T5" fmla="*/ 139700 h 660"/>
              <a:gd name="T6" fmla="*/ 1060450 w 950"/>
              <a:gd name="T7" fmla="*/ 139700 h 660"/>
              <a:gd name="T8" fmla="*/ 1063625 w 950"/>
              <a:gd name="T9" fmla="*/ 142875 h 660"/>
              <a:gd name="T10" fmla="*/ 1066800 w 950"/>
              <a:gd name="T11" fmla="*/ 146050 h 660"/>
              <a:gd name="T12" fmla="*/ 1073150 w 950"/>
              <a:gd name="T13" fmla="*/ 146050 h 660"/>
              <a:gd name="T14" fmla="*/ 1073150 w 950"/>
              <a:gd name="T15" fmla="*/ 149225 h 660"/>
              <a:gd name="T16" fmla="*/ 1076325 w 950"/>
              <a:gd name="T17" fmla="*/ 149225 h 660"/>
              <a:gd name="T18" fmla="*/ 1076325 w 950"/>
              <a:gd name="T19" fmla="*/ 149225 h 660"/>
              <a:gd name="T20" fmla="*/ 1073150 w 950"/>
              <a:gd name="T21" fmla="*/ 146050 h 660"/>
              <a:gd name="T22" fmla="*/ 1069975 w 950"/>
              <a:gd name="T23" fmla="*/ 146050 h 660"/>
              <a:gd name="T24" fmla="*/ 1066800 w 950"/>
              <a:gd name="T25" fmla="*/ 142875 h 660"/>
              <a:gd name="T26" fmla="*/ 1060450 w 950"/>
              <a:gd name="T27" fmla="*/ 142875 h 660"/>
              <a:gd name="T28" fmla="*/ 1060450 w 950"/>
              <a:gd name="T29" fmla="*/ 139700 h 660"/>
              <a:gd name="T30" fmla="*/ 1044575 w 950"/>
              <a:gd name="T31" fmla="*/ 171450 h 660"/>
              <a:gd name="T32" fmla="*/ 1130300 w 950"/>
              <a:gd name="T33" fmla="*/ 250825 h 660"/>
              <a:gd name="T34" fmla="*/ 949325 w 950"/>
              <a:gd name="T35" fmla="*/ 320675 h 660"/>
              <a:gd name="T36" fmla="*/ 762000 w 950"/>
              <a:gd name="T37" fmla="*/ 438150 h 660"/>
              <a:gd name="T38" fmla="*/ 517525 w 950"/>
              <a:gd name="T39" fmla="*/ 320675 h 660"/>
              <a:gd name="T40" fmla="*/ 358775 w 950"/>
              <a:gd name="T41" fmla="*/ 187325 h 660"/>
              <a:gd name="T42" fmla="*/ 352425 w 950"/>
              <a:gd name="T43" fmla="*/ 180975 h 660"/>
              <a:gd name="T44" fmla="*/ 349250 w 950"/>
              <a:gd name="T45" fmla="*/ 184150 h 660"/>
              <a:gd name="T46" fmla="*/ 346075 w 950"/>
              <a:gd name="T47" fmla="*/ 193675 h 660"/>
              <a:gd name="T48" fmla="*/ 346075 w 950"/>
              <a:gd name="T49" fmla="*/ 193675 h 660"/>
              <a:gd name="T50" fmla="*/ 346075 w 950"/>
              <a:gd name="T51" fmla="*/ 193675 h 660"/>
              <a:gd name="T52" fmla="*/ 352425 w 950"/>
              <a:gd name="T53" fmla="*/ 180975 h 660"/>
              <a:gd name="T54" fmla="*/ 346075 w 950"/>
              <a:gd name="T55" fmla="*/ 171450 h 660"/>
              <a:gd name="T56" fmla="*/ 330200 w 950"/>
              <a:gd name="T57" fmla="*/ 180975 h 660"/>
              <a:gd name="T58" fmla="*/ 225425 w 950"/>
              <a:gd name="T59" fmla="*/ 225425 h 660"/>
              <a:gd name="T60" fmla="*/ 139700 w 950"/>
              <a:gd name="T61" fmla="*/ 406400 h 660"/>
              <a:gd name="T62" fmla="*/ 6350 w 950"/>
              <a:gd name="T63" fmla="*/ 485775 h 660"/>
              <a:gd name="T64" fmla="*/ 22225 w 950"/>
              <a:gd name="T65" fmla="*/ 555625 h 660"/>
              <a:gd name="T66" fmla="*/ 47625 w 950"/>
              <a:gd name="T67" fmla="*/ 587375 h 660"/>
              <a:gd name="T68" fmla="*/ 149225 w 950"/>
              <a:gd name="T69" fmla="*/ 619125 h 660"/>
              <a:gd name="T70" fmla="*/ 133350 w 950"/>
              <a:gd name="T71" fmla="*/ 704850 h 660"/>
              <a:gd name="T72" fmla="*/ 171450 w 950"/>
              <a:gd name="T73" fmla="*/ 774700 h 660"/>
              <a:gd name="T74" fmla="*/ 234950 w 950"/>
              <a:gd name="T75" fmla="*/ 806450 h 660"/>
              <a:gd name="T76" fmla="*/ 346075 w 950"/>
              <a:gd name="T77" fmla="*/ 850900 h 660"/>
              <a:gd name="T78" fmla="*/ 415925 w 950"/>
              <a:gd name="T79" fmla="*/ 866775 h 660"/>
              <a:gd name="T80" fmla="*/ 501650 w 950"/>
              <a:gd name="T81" fmla="*/ 812800 h 660"/>
              <a:gd name="T82" fmla="*/ 587375 w 950"/>
              <a:gd name="T83" fmla="*/ 838200 h 660"/>
              <a:gd name="T84" fmla="*/ 596900 w 950"/>
              <a:gd name="T85" fmla="*/ 930275 h 660"/>
              <a:gd name="T86" fmla="*/ 635000 w 950"/>
              <a:gd name="T87" fmla="*/ 977900 h 660"/>
              <a:gd name="T88" fmla="*/ 666750 w 950"/>
              <a:gd name="T89" fmla="*/ 1016000 h 660"/>
              <a:gd name="T90" fmla="*/ 793750 w 950"/>
              <a:gd name="T91" fmla="*/ 977900 h 660"/>
              <a:gd name="T92" fmla="*/ 847725 w 950"/>
              <a:gd name="T93" fmla="*/ 1016000 h 660"/>
              <a:gd name="T94" fmla="*/ 965200 w 950"/>
              <a:gd name="T95" fmla="*/ 1000125 h 660"/>
              <a:gd name="T96" fmla="*/ 1003300 w 950"/>
              <a:gd name="T97" fmla="*/ 993775 h 660"/>
              <a:gd name="T98" fmla="*/ 1114425 w 950"/>
              <a:gd name="T99" fmla="*/ 923925 h 660"/>
              <a:gd name="T100" fmla="*/ 1177925 w 950"/>
              <a:gd name="T101" fmla="*/ 812800 h 660"/>
              <a:gd name="T102" fmla="*/ 1177925 w 950"/>
              <a:gd name="T103" fmla="*/ 749300 h 660"/>
              <a:gd name="T104" fmla="*/ 1136650 w 950"/>
              <a:gd name="T105" fmla="*/ 631825 h 660"/>
              <a:gd name="T106" fmla="*/ 1193800 w 950"/>
              <a:gd name="T107" fmla="*/ 571500 h 660"/>
              <a:gd name="T108" fmla="*/ 1114425 w 950"/>
              <a:gd name="T109" fmla="*/ 561975 h 660"/>
              <a:gd name="T110" fmla="*/ 1120775 w 950"/>
              <a:gd name="T111" fmla="*/ 508000 h 660"/>
              <a:gd name="T112" fmla="*/ 1200150 w 950"/>
              <a:gd name="T113" fmla="*/ 460375 h 660"/>
              <a:gd name="T114" fmla="*/ 1209675 w 950"/>
              <a:gd name="T115" fmla="*/ 501650 h 660"/>
              <a:gd name="T116" fmla="*/ 1298575 w 950"/>
              <a:gd name="T117" fmla="*/ 415925 h 660"/>
              <a:gd name="T118" fmla="*/ 1412875 w 950"/>
              <a:gd name="T119" fmla="*/ 400050 h 660"/>
              <a:gd name="T120" fmla="*/ 1508125 w 950"/>
              <a:gd name="T121" fmla="*/ 187325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009ED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573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5922E-6 L -0.6441 -0.190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5" y="-9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Fundraising – Capital Source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971551"/>
            <a:ext cx="8229600" cy="2928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 sz="2400" b="1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Institutional </a:t>
            </a:r>
            <a:r>
              <a:rPr lang="en-US" altLang="zh-CN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Investors</a:t>
            </a:r>
            <a:endParaRPr lang="zh-CN" altLang="zh-CN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8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altLang="zh-CN" sz="18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the exception of investments targeted towards infrastructure, regulations don’t permit conventional sources of PE capital like insurance companies and pension funds in India to participate in PE.</a:t>
            </a:r>
            <a:endParaRPr lang="zh-CN" altLang="zh-CN" sz="18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r>
              <a:rPr lang="zh-CN" altLang="zh-CN" sz="18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Domestic PE firms are limited to raising fund from non-financial institutions</a:t>
            </a:r>
            <a:r>
              <a:rPr lang="zh-CN" altLang="zh-CN" sz="18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GB" altLang="zh-CN" sz="1400" i="1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zh-CN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Individual Investors</a:t>
            </a:r>
            <a:endParaRPr lang="zh-CN" altLang="zh-CN" sz="2400" b="1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r>
              <a:rPr lang="zh-CN" altLang="zh-CN" sz="18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Domestic PE firms are limited to raising fund from affluent individual investors.</a:t>
            </a:r>
          </a:p>
          <a:p>
            <a:pPr marL="0" indent="0">
              <a:buNone/>
            </a:pPr>
            <a:endParaRPr lang="en-GB" altLang="zh-CN" sz="1400" i="1" dirty="0" smtClean="0"/>
          </a:p>
          <a:p>
            <a:pPr marL="0" indent="0">
              <a:buNone/>
            </a:pPr>
            <a:endParaRPr lang="zh-CN" altLang="zh-CN" sz="1400" dirty="0"/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ardrop 32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7"/>
          <p:cNvSpPr>
            <a:spLocks/>
          </p:cNvSpPr>
          <p:nvPr/>
        </p:nvSpPr>
        <p:spPr bwMode="auto">
          <a:xfrm>
            <a:off x="8001000" y="3714750"/>
            <a:ext cx="914400" cy="914400"/>
          </a:xfrm>
          <a:custGeom>
            <a:avLst/>
            <a:gdLst>
              <a:gd name="T0" fmla="*/ 668920 w 553"/>
              <a:gd name="T1" fmla="*/ 304466 h 571"/>
              <a:gd name="T2" fmla="*/ 716046 w 553"/>
              <a:gd name="T3" fmla="*/ 234205 h 571"/>
              <a:gd name="T4" fmla="*/ 723900 w 553"/>
              <a:gd name="T5" fmla="*/ 218591 h 571"/>
              <a:gd name="T6" fmla="*/ 653212 w 553"/>
              <a:gd name="T7" fmla="*/ 195171 h 571"/>
              <a:gd name="T8" fmla="*/ 596923 w 553"/>
              <a:gd name="T9" fmla="*/ 249819 h 571"/>
              <a:gd name="T10" fmla="*/ 534089 w 553"/>
              <a:gd name="T11" fmla="*/ 249819 h 571"/>
              <a:gd name="T12" fmla="*/ 494818 w 553"/>
              <a:gd name="T13" fmla="*/ 234205 h 571"/>
              <a:gd name="T14" fmla="*/ 463401 w 553"/>
              <a:gd name="T15" fmla="*/ 257625 h 571"/>
              <a:gd name="T16" fmla="*/ 377004 w 553"/>
              <a:gd name="T17" fmla="*/ 242012 h 571"/>
              <a:gd name="T18" fmla="*/ 322024 w 553"/>
              <a:gd name="T19" fmla="*/ 156137 h 571"/>
              <a:gd name="T20" fmla="*/ 267044 w 553"/>
              <a:gd name="T21" fmla="*/ 109296 h 571"/>
              <a:gd name="T22" fmla="*/ 274899 w 553"/>
              <a:gd name="T23" fmla="*/ 62455 h 571"/>
              <a:gd name="T24" fmla="*/ 298461 w 553"/>
              <a:gd name="T25" fmla="*/ 0 h 571"/>
              <a:gd name="T26" fmla="*/ 219919 w 553"/>
              <a:gd name="T27" fmla="*/ 0 h 571"/>
              <a:gd name="T28" fmla="*/ 235627 w 553"/>
              <a:gd name="T29" fmla="*/ 15614 h 571"/>
              <a:gd name="T30" fmla="*/ 149231 w 553"/>
              <a:gd name="T31" fmla="*/ 70261 h 571"/>
              <a:gd name="T32" fmla="*/ 157085 w 553"/>
              <a:gd name="T33" fmla="*/ 124909 h 571"/>
              <a:gd name="T34" fmla="*/ 94251 w 553"/>
              <a:gd name="T35" fmla="*/ 226398 h 571"/>
              <a:gd name="T36" fmla="*/ 39271 w 553"/>
              <a:gd name="T37" fmla="*/ 249819 h 571"/>
              <a:gd name="T38" fmla="*/ 78542 w 553"/>
              <a:gd name="T39" fmla="*/ 312273 h 571"/>
              <a:gd name="T40" fmla="*/ 15708 w 553"/>
              <a:gd name="T41" fmla="*/ 335694 h 571"/>
              <a:gd name="T42" fmla="*/ 0 w 553"/>
              <a:gd name="T43" fmla="*/ 343501 h 571"/>
              <a:gd name="T44" fmla="*/ 54980 w 553"/>
              <a:gd name="T45" fmla="*/ 413762 h 571"/>
              <a:gd name="T46" fmla="*/ 117814 w 553"/>
              <a:gd name="T47" fmla="*/ 530864 h 571"/>
              <a:gd name="T48" fmla="*/ 180648 w 553"/>
              <a:gd name="T49" fmla="*/ 664882 h 571"/>
              <a:gd name="T50" fmla="*/ 227773 w 553"/>
              <a:gd name="T51" fmla="*/ 742950 h 571"/>
              <a:gd name="T52" fmla="*/ 282753 w 553"/>
              <a:gd name="T53" fmla="*/ 680495 h 571"/>
              <a:gd name="T54" fmla="*/ 298461 w 553"/>
              <a:gd name="T55" fmla="*/ 594620 h 571"/>
              <a:gd name="T56" fmla="*/ 361295 w 553"/>
              <a:gd name="T57" fmla="*/ 499637 h 571"/>
              <a:gd name="T58" fmla="*/ 447692 w 553"/>
              <a:gd name="T59" fmla="*/ 429376 h 571"/>
              <a:gd name="T60" fmla="*/ 510526 w 553"/>
              <a:gd name="T61" fmla="*/ 382535 h 571"/>
              <a:gd name="T62" fmla="*/ 486963 w 553"/>
              <a:gd name="T63" fmla="*/ 304466 h 571"/>
              <a:gd name="T64" fmla="*/ 502672 w 553"/>
              <a:gd name="T65" fmla="*/ 281046 h 571"/>
              <a:gd name="T66" fmla="*/ 549797 w 553"/>
              <a:gd name="T67" fmla="*/ 296660 h 571"/>
              <a:gd name="T68" fmla="*/ 589069 w 553"/>
              <a:gd name="T69" fmla="*/ 320080 h 571"/>
              <a:gd name="T70" fmla="*/ 604777 w 553"/>
              <a:gd name="T71" fmla="*/ 343501 h 571"/>
              <a:gd name="T72" fmla="*/ 604777 w 553"/>
              <a:gd name="T73" fmla="*/ 398148 h 571"/>
              <a:gd name="T74" fmla="*/ 645358 w 553"/>
              <a:gd name="T75" fmla="*/ 327887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009EDB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87566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5576E-6 L -0.63681 -0.171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8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Fundraising – Capital Source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23950"/>
            <a:ext cx="4259004" cy="408623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New PE player in developing country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875110"/>
            <a:ext cx="2274627" cy="1021556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US foreign aid (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., USAID), UN, World Bank, IIC, CDC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4227" y="1875110"/>
            <a:ext cx="2228849" cy="1021556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Gov. investment arm: EBRD, DEG, FMO, 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Norfund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22628" y="1875110"/>
            <a:ext cx="1447799" cy="1021556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Quasi 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 corp. (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eg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. OPIC)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1" y="1875110"/>
            <a:ext cx="1447799" cy="1328023"/>
          </a:xfrm>
          <a:prstGeom prst="roundRect">
            <a:avLst/>
          </a:prstGeom>
          <a:noFill/>
          <a:ln w="28575">
            <a:solidFill>
              <a:srgbClr val="009ED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Multilateral financial institutions (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eg.IFC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40995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 fold role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18313" y="1733550"/>
            <a:ext cx="6139787" cy="0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518313" y="1657350"/>
            <a:ext cx="1" cy="141560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643314" y="1657350"/>
            <a:ext cx="1" cy="141560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257799" y="1328261"/>
            <a:ext cx="2" cy="405289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4800" y="3409950"/>
            <a:ext cx="8305800" cy="0"/>
          </a:xfrm>
          <a:prstGeom prst="line">
            <a:avLst/>
          </a:prstGeom>
          <a:ln w="28575">
            <a:solidFill>
              <a:srgbClr val="00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247900" y="3640782"/>
            <a:ext cx="2247900" cy="759768"/>
          </a:xfrm>
          <a:prstGeom prst="roundRect">
            <a:avLst/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Invest  in Funds as direct grant/LT loan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46477" y="3640782"/>
            <a:ext cx="2247900" cy="759768"/>
          </a:xfrm>
          <a:prstGeom prst="roundRect">
            <a:avLst/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Provide guarantee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lus 33"/>
          <p:cNvSpPr/>
          <p:nvPr/>
        </p:nvSpPr>
        <p:spPr>
          <a:xfrm>
            <a:off x="4838700" y="3836670"/>
            <a:ext cx="411480" cy="411480"/>
          </a:xfrm>
          <a:prstGeom prst="mathPlus">
            <a:avLst/>
          </a:prstGeom>
          <a:solidFill>
            <a:srgbClr val="00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>
            <a:endCxn id="2" idx="3"/>
          </p:cNvCxnSpPr>
          <p:nvPr/>
        </p:nvCxnSpPr>
        <p:spPr>
          <a:xfrm flipH="1">
            <a:off x="4563804" y="1328261"/>
            <a:ext cx="693996" cy="1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ardrop 4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37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Fundraising – Capital Source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97155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Why Local Based Fund </a:t>
            </a:r>
          </a:p>
          <a:p>
            <a:pPr marL="742950" lvl="1" indent="-285750">
              <a:buFont typeface="Arial" pitchFamily="34" charset="0"/>
              <a:buChar char="‒"/>
            </a:pP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language</a:t>
            </a:r>
          </a:p>
          <a:p>
            <a:pPr marL="742950" lvl="1" indent="-285750">
              <a:buFont typeface="Arial" pitchFamily="34" charset="0"/>
              <a:buChar char="‒"/>
            </a:pP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local networks</a:t>
            </a:r>
          </a:p>
          <a:p>
            <a:pPr marL="742950" lvl="1" indent="-285750">
              <a:buFont typeface="Arial" pitchFamily="34" charset="0"/>
              <a:buChar char="‒"/>
            </a:pP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experience at top US-based institution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ardrop 31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882" y="2656894"/>
            <a:ext cx="8158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SG" sz="2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any of the large private-equity firms in the West to be a real player in China, you probably should have a RMB-dominated fund</a:t>
            </a:r>
            <a:r>
              <a:rPr lang="en-SG" sz="2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266950"/>
            <a:ext cx="598964" cy="109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“</a:t>
            </a:r>
            <a:endParaRPr lang="en-SG" sz="48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5787" y="3028950"/>
            <a:ext cx="598964" cy="10904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8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”</a:t>
            </a:r>
            <a:endParaRPr lang="en-SG" sz="48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363855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CC03"/>
                </a:solidFill>
              </a:rPr>
              <a:t>-- David Rubenstein</a:t>
            </a:r>
            <a:endParaRPr lang="en-SG" dirty="0">
              <a:solidFill>
                <a:srgbClr val="FFCC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3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Investing: Types of Investment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5804" y="808760"/>
            <a:ext cx="6096000" cy="3794989"/>
            <a:chOff x="1515804" y="808760"/>
            <a:chExt cx="6096000" cy="3794989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xmlns="" val="3557982636"/>
                </p:ext>
              </p:extLst>
            </p:nvPr>
          </p:nvGraphicFramePr>
          <p:xfrm>
            <a:off x="1515804" y="808760"/>
            <a:ext cx="6096000" cy="3794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917884" y="1123950"/>
              <a:ext cx="3291840" cy="3291840"/>
            </a:xfrm>
            <a:custGeom>
              <a:avLst/>
              <a:gdLst>
                <a:gd name="T0" fmla="*/ 507 w 1195"/>
                <a:gd name="T1" fmla="*/ 6 h 1196"/>
                <a:gd name="T2" fmla="*/ 365 w 1195"/>
                <a:gd name="T3" fmla="*/ 47 h 1196"/>
                <a:gd name="T4" fmla="*/ 240 w 1195"/>
                <a:gd name="T5" fmla="*/ 118 h 1196"/>
                <a:gd name="T6" fmla="*/ 137 w 1195"/>
                <a:gd name="T7" fmla="*/ 218 h 1196"/>
                <a:gd name="T8" fmla="*/ 59 w 1195"/>
                <a:gd name="T9" fmla="*/ 339 h 1196"/>
                <a:gd name="T10" fmla="*/ 12 w 1195"/>
                <a:gd name="T11" fmla="*/ 478 h 1196"/>
                <a:gd name="T12" fmla="*/ 0 w 1195"/>
                <a:gd name="T13" fmla="*/ 598 h 1196"/>
                <a:gd name="T14" fmla="*/ 18 w 1195"/>
                <a:gd name="T15" fmla="*/ 747 h 1196"/>
                <a:gd name="T16" fmla="*/ 71 w 1195"/>
                <a:gd name="T17" fmla="*/ 884 h 1196"/>
                <a:gd name="T18" fmla="*/ 155 w 1195"/>
                <a:gd name="T19" fmla="*/ 1000 h 1196"/>
                <a:gd name="T20" fmla="*/ 264 w 1195"/>
                <a:gd name="T21" fmla="*/ 1093 h 1196"/>
                <a:gd name="T22" fmla="*/ 392 w 1195"/>
                <a:gd name="T23" fmla="*/ 1159 h 1196"/>
                <a:gd name="T24" fmla="*/ 536 w 1195"/>
                <a:gd name="T25" fmla="*/ 1193 h 1196"/>
                <a:gd name="T26" fmla="*/ 659 w 1195"/>
                <a:gd name="T27" fmla="*/ 1193 h 1196"/>
                <a:gd name="T28" fmla="*/ 803 w 1195"/>
                <a:gd name="T29" fmla="*/ 1159 h 1196"/>
                <a:gd name="T30" fmla="*/ 931 w 1195"/>
                <a:gd name="T31" fmla="*/ 1093 h 1196"/>
                <a:gd name="T32" fmla="*/ 1040 w 1195"/>
                <a:gd name="T33" fmla="*/ 1000 h 1196"/>
                <a:gd name="T34" fmla="*/ 1124 w 1195"/>
                <a:gd name="T35" fmla="*/ 884 h 1196"/>
                <a:gd name="T36" fmla="*/ 1177 w 1195"/>
                <a:gd name="T37" fmla="*/ 747 h 1196"/>
                <a:gd name="T38" fmla="*/ 1195 w 1195"/>
                <a:gd name="T39" fmla="*/ 598 h 1196"/>
                <a:gd name="T40" fmla="*/ 1183 w 1195"/>
                <a:gd name="T41" fmla="*/ 478 h 1196"/>
                <a:gd name="T42" fmla="*/ 1136 w 1195"/>
                <a:gd name="T43" fmla="*/ 339 h 1196"/>
                <a:gd name="T44" fmla="*/ 1058 w 1195"/>
                <a:gd name="T45" fmla="*/ 218 h 1196"/>
                <a:gd name="T46" fmla="*/ 955 w 1195"/>
                <a:gd name="T47" fmla="*/ 118 h 1196"/>
                <a:gd name="T48" fmla="*/ 830 w 1195"/>
                <a:gd name="T49" fmla="*/ 47 h 1196"/>
                <a:gd name="T50" fmla="*/ 688 w 1195"/>
                <a:gd name="T51" fmla="*/ 6 h 1196"/>
                <a:gd name="T52" fmla="*/ 1058 w 1195"/>
                <a:gd name="T53" fmla="*/ 838 h 1196"/>
                <a:gd name="T54" fmla="*/ 1057 w 1195"/>
                <a:gd name="T55" fmla="*/ 862 h 1196"/>
                <a:gd name="T56" fmla="*/ 1035 w 1195"/>
                <a:gd name="T57" fmla="*/ 877 h 1196"/>
                <a:gd name="T58" fmla="*/ 872 w 1195"/>
                <a:gd name="T59" fmla="*/ 1048 h 1196"/>
                <a:gd name="T60" fmla="*/ 850 w 1195"/>
                <a:gd name="T61" fmla="*/ 1060 h 1196"/>
                <a:gd name="T62" fmla="*/ 620 w 1195"/>
                <a:gd name="T63" fmla="*/ 1117 h 1196"/>
                <a:gd name="T64" fmla="*/ 597 w 1195"/>
                <a:gd name="T65" fmla="*/ 1127 h 1196"/>
                <a:gd name="T66" fmla="*/ 487 w 1195"/>
                <a:gd name="T67" fmla="*/ 1009 h 1196"/>
                <a:gd name="T68" fmla="*/ 338 w 1195"/>
                <a:gd name="T69" fmla="*/ 1060 h 1196"/>
                <a:gd name="T70" fmla="*/ 319 w 1195"/>
                <a:gd name="T71" fmla="*/ 1041 h 1196"/>
                <a:gd name="T72" fmla="*/ 154 w 1195"/>
                <a:gd name="T73" fmla="*/ 875 h 1196"/>
                <a:gd name="T74" fmla="*/ 137 w 1195"/>
                <a:gd name="T75" fmla="*/ 857 h 1196"/>
                <a:gd name="T76" fmla="*/ 79 w 1195"/>
                <a:gd name="T77" fmla="*/ 620 h 1196"/>
                <a:gd name="T78" fmla="*/ 68 w 1195"/>
                <a:gd name="T79" fmla="*/ 598 h 1196"/>
                <a:gd name="T80" fmla="*/ 79 w 1195"/>
                <a:gd name="T81" fmla="*/ 574 h 1196"/>
                <a:gd name="T82" fmla="*/ 135 w 1195"/>
                <a:gd name="T83" fmla="*/ 346 h 1196"/>
                <a:gd name="T84" fmla="*/ 149 w 1195"/>
                <a:gd name="T85" fmla="*/ 324 h 1196"/>
                <a:gd name="T86" fmla="*/ 318 w 1195"/>
                <a:gd name="T87" fmla="*/ 160 h 1196"/>
                <a:gd name="T88" fmla="*/ 333 w 1195"/>
                <a:gd name="T89" fmla="*/ 140 h 1196"/>
                <a:gd name="T90" fmla="*/ 487 w 1195"/>
                <a:gd name="T91" fmla="*/ 187 h 1196"/>
                <a:gd name="T92" fmla="*/ 592 w 1195"/>
                <a:gd name="T93" fmla="*/ 69 h 1196"/>
                <a:gd name="T94" fmla="*/ 615 w 1195"/>
                <a:gd name="T95" fmla="*/ 76 h 1196"/>
                <a:gd name="T96" fmla="*/ 844 w 1195"/>
                <a:gd name="T97" fmla="*/ 137 h 1196"/>
                <a:gd name="T98" fmla="*/ 867 w 1195"/>
                <a:gd name="T99" fmla="*/ 143 h 1196"/>
                <a:gd name="T100" fmla="*/ 1035 w 1195"/>
                <a:gd name="T101" fmla="*/ 319 h 1196"/>
                <a:gd name="T102" fmla="*/ 1057 w 1195"/>
                <a:gd name="T103" fmla="*/ 333 h 1196"/>
                <a:gd name="T104" fmla="*/ 1058 w 1195"/>
                <a:gd name="T105" fmla="*/ 358 h 1196"/>
                <a:gd name="T106" fmla="*/ 1124 w 1195"/>
                <a:gd name="T107" fmla="*/ 585 h 1196"/>
                <a:gd name="T108" fmla="*/ 1124 w 1195"/>
                <a:gd name="T109" fmla="*/ 61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196">
                  <a:moveTo>
                    <a:pt x="597" y="0"/>
                  </a:moveTo>
                  <a:lnTo>
                    <a:pt x="597" y="0"/>
                  </a:lnTo>
                  <a:lnTo>
                    <a:pt x="566" y="1"/>
                  </a:lnTo>
                  <a:lnTo>
                    <a:pt x="536" y="3"/>
                  </a:lnTo>
                  <a:lnTo>
                    <a:pt x="507" y="6"/>
                  </a:lnTo>
                  <a:lnTo>
                    <a:pt x="477" y="11"/>
                  </a:lnTo>
                  <a:lnTo>
                    <a:pt x="448" y="18"/>
                  </a:lnTo>
                  <a:lnTo>
                    <a:pt x="419" y="27"/>
                  </a:lnTo>
                  <a:lnTo>
                    <a:pt x="392" y="37"/>
                  </a:lnTo>
                  <a:lnTo>
                    <a:pt x="365" y="47"/>
                  </a:lnTo>
                  <a:lnTo>
                    <a:pt x="338" y="59"/>
                  </a:lnTo>
                  <a:lnTo>
                    <a:pt x="313" y="72"/>
                  </a:lnTo>
                  <a:lnTo>
                    <a:pt x="287" y="86"/>
                  </a:lnTo>
                  <a:lnTo>
                    <a:pt x="264" y="103"/>
                  </a:lnTo>
                  <a:lnTo>
                    <a:pt x="240" y="118"/>
                  </a:lnTo>
                  <a:lnTo>
                    <a:pt x="216" y="137"/>
                  </a:lnTo>
                  <a:lnTo>
                    <a:pt x="196" y="155"/>
                  </a:lnTo>
                  <a:lnTo>
                    <a:pt x="174" y="175"/>
                  </a:lnTo>
                  <a:lnTo>
                    <a:pt x="155" y="196"/>
                  </a:lnTo>
                  <a:lnTo>
                    <a:pt x="137" y="218"/>
                  </a:lnTo>
                  <a:lnTo>
                    <a:pt x="118" y="240"/>
                  </a:lnTo>
                  <a:lnTo>
                    <a:pt x="101" y="263"/>
                  </a:lnTo>
                  <a:lnTo>
                    <a:pt x="86" y="289"/>
                  </a:lnTo>
                  <a:lnTo>
                    <a:pt x="71" y="312"/>
                  </a:lnTo>
                  <a:lnTo>
                    <a:pt x="59" y="339"/>
                  </a:lnTo>
                  <a:lnTo>
                    <a:pt x="47" y="365"/>
                  </a:lnTo>
                  <a:lnTo>
                    <a:pt x="35" y="392"/>
                  </a:lnTo>
                  <a:lnTo>
                    <a:pt x="27" y="421"/>
                  </a:lnTo>
                  <a:lnTo>
                    <a:pt x="18" y="449"/>
                  </a:lnTo>
                  <a:lnTo>
                    <a:pt x="12" y="478"/>
                  </a:lnTo>
                  <a:lnTo>
                    <a:pt x="7" y="507"/>
                  </a:lnTo>
                  <a:lnTo>
                    <a:pt x="3" y="537"/>
                  </a:lnTo>
                  <a:lnTo>
                    <a:pt x="0" y="568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0" y="628"/>
                  </a:lnTo>
                  <a:lnTo>
                    <a:pt x="3" y="659"/>
                  </a:lnTo>
                  <a:lnTo>
                    <a:pt x="7" y="689"/>
                  </a:lnTo>
                  <a:lnTo>
                    <a:pt x="12" y="718"/>
                  </a:lnTo>
                  <a:lnTo>
                    <a:pt x="18" y="747"/>
                  </a:lnTo>
                  <a:lnTo>
                    <a:pt x="27" y="776"/>
                  </a:lnTo>
                  <a:lnTo>
                    <a:pt x="35" y="804"/>
                  </a:lnTo>
                  <a:lnTo>
                    <a:pt x="47" y="831"/>
                  </a:lnTo>
                  <a:lnTo>
                    <a:pt x="59" y="857"/>
                  </a:lnTo>
                  <a:lnTo>
                    <a:pt x="71" y="884"/>
                  </a:lnTo>
                  <a:lnTo>
                    <a:pt x="86" y="907"/>
                  </a:lnTo>
                  <a:lnTo>
                    <a:pt x="101" y="933"/>
                  </a:lnTo>
                  <a:lnTo>
                    <a:pt x="118" y="956"/>
                  </a:lnTo>
                  <a:lnTo>
                    <a:pt x="137" y="978"/>
                  </a:lnTo>
                  <a:lnTo>
                    <a:pt x="155" y="1000"/>
                  </a:lnTo>
                  <a:lnTo>
                    <a:pt x="174" y="1021"/>
                  </a:lnTo>
                  <a:lnTo>
                    <a:pt x="196" y="1041"/>
                  </a:lnTo>
                  <a:lnTo>
                    <a:pt x="216" y="1060"/>
                  </a:lnTo>
                  <a:lnTo>
                    <a:pt x="240" y="1076"/>
                  </a:lnTo>
                  <a:lnTo>
                    <a:pt x="264" y="1093"/>
                  </a:lnTo>
                  <a:lnTo>
                    <a:pt x="287" y="1109"/>
                  </a:lnTo>
                  <a:lnTo>
                    <a:pt x="313" y="1124"/>
                  </a:lnTo>
                  <a:lnTo>
                    <a:pt x="338" y="1137"/>
                  </a:lnTo>
                  <a:lnTo>
                    <a:pt x="365" y="1149"/>
                  </a:lnTo>
                  <a:lnTo>
                    <a:pt x="392" y="1159"/>
                  </a:lnTo>
                  <a:lnTo>
                    <a:pt x="419" y="1169"/>
                  </a:lnTo>
                  <a:lnTo>
                    <a:pt x="448" y="1178"/>
                  </a:lnTo>
                  <a:lnTo>
                    <a:pt x="477" y="1183"/>
                  </a:lnTo>
                  <a:lnTo>
                    <a:pt x="507" y="1190"/>
                  </a:lnTo>
                  <a:lnTo>
                    <a:pt x="536" y="1193"/>
                  </a:lnTo>
                  <a:lnTo>
                    <a:pt x="566" y="1195"/>
                  </a:lnTo>
                  <a:lnTo>
                    <a:pt x="597" y="1196"/>
                  </a:lnTo>
                  <a:lnTo>
                    <a:pt x="597" y="1196"/>
                  </a:lnTo>
                  <a:lnTo>
                    <a:pt x="629" y="1195"/>
                  </a:lnTo>
                  <a:lnTo>
                    <a:pt x="659" y="1193"/>
                  </a:lnTo>
                  <a:lnTo>
                    <a:pt x="688" y="1190"/>
                  </a:lnTo>
                  <a:lnTo>
                    <a:pt x="718" y="1183"/>
                  </a:lnTo>
                  <a:lnTo>
                    <a:pt x="747" y="1178"/>
                  </a:lnTo>
                  <a:lnTo>
                    <a:pt x="776" y="1169"/>
                  </a:lnTo>
                  <a:lnTo>
                    <a:pt x="803" y="1159"/>
                  </a:lnTo>
                  <a:lnTo>
                    <a:pt x="830" y="1149"/>
                  </a:lnTo>
                  <a:lnTo>
                    <a:pt x="857" y="1137"/>
                  </a:lnTo>
                  <a:lnTo>
                    <a:pt x="882" y="1124"/>
                  </a:lnTo>
                  <a:lnTo>
                    <a:pt x="908" y="1109"/>
                  </a:lnTo>
                  <a:lnTo>
                    <a:pt x="931" y="1093"/>
                  </a:lnTo>
                  <a:lnTo>
                    <a:pt x="955" y="1076"/>
                  </a:lnTo>
                  <a:lnTo>
                    <a:pt x="977" y="1060"/>
                  </a:lnTo>
                  <a:lnTo>
                    <a:pt x="999" y="1041"/>
                  </a:lnTo>
                  <a:lnTo>
                    <a:pt x="1021" y="1021"/>
                  </a:lnTo>
                  <a:lnTo>
                    <a:pt x="1040" y="1000"/>
                  </a:lnTo>
                  <a:lnTo>
                    <a:pt x="1058" y="978"/>
                  </a:lnTo>
                  <a:lnTo>
                    <a:pt x="1077" y="956"/>
                  </a:lnTo>
                  <a:lnTo>
                    <a:pt x="1094" y="933"/>
                  </a:lnTo>
                  <a:lnTo>
                    <a:pt x="1109" y="907"/>
                  </a:lnTo>
                  <a:lnTo>
                    <a:pt x="1124" y="884"/>
                  </a:lnTo>
                  <a:lnTo>
                    <a:pt x="1136" y="857"/>
                  </a:lnTo>
                  <a:lnTo>
                    <a:pt x="1148" y="831"/>
                  </a:lnTo>
                  <a:lnTo>
                    <a:pt x="1160" y="804"/>
                  </a:lnTo>
                  <a:lnTo>
                    <a:pt x="1168" y="776"/>
                  </a:lnTo>
                  <a:lnTo>
                    <a:pt x="1177" y="747"/>
                  </a:lnTo>
                  <a:lnTo>
                    <a:pt x="1183" y="718"/>
                  </a:lnTo>
                  <a:lnTo>
                    <a:pt x="1188" y="689"/>
                  </a:lnTo>
                  <a:lnTo>
                    <a:pt x="1192" y="659"/>
                  </a:lnTo>
                  <a:lnTo>
                    <a:pt x="1195" y="628"/>
                  </a:lnTo>
                  <a:lnTo>
                    <a:pt x="1195" y="598"/>
                  </a:lnTo>
                  <a:lnTo>
                    <a:pt x="1195" y="598"/>
                  </a:lnTo>
                  <a:lnTo>
                    <a:pt x="1195" y="568"/>
                  </a:lnTo>
                  <a:lnTo>
                    <a:pt x="1192" y="537"/>
                  </a:lnTo>
                  <a:lnTo>
                    <a:pt x="1188" y="507"/>
                  </a:lnTo>
                  <a:lnTo>
                    <a:pt x="1183" y="478"/>
                  </a:lnTo>
                  <a:lnTo>
                    <a:pt x="1177" y="449"/>
                  </a:lnTo>
                  <a:lnTo>
                    <a:pt x="1168" y="421"/>
                  </a:lnTo>
                  <a:lnTo>
                    <a:pt x="1160" y="392"/>
                  </a:lnTo>
                  <a:lnTo>
                    <a:pt x="1148" y="365"/>
                  </a:lnTo>
                  <a:lnTo>
                    <a:pt x="1136" y="339"/>
                  </a:lnTo>
                  <a:lnTo>
                    <a:pt x="1124" y="312"/>
                  </a:lnTo>
                  <a:lnTo>
                    <a:pt x="1109" y="289"/>
                  </a:lnTo>
                  <a:lnTo>
                    <a:pt x="1094" y="263"/>
                  </a:lnTo>
                  <a:lnTo>
                    <a:pt x="1077" y="240"/>
                  </a:lnTo>
                  <a:lnTo>
                    <a:pt x="1058" y="218"/>
                  </a:lnTo>
                  <a:lnTo>
                    <a:pt x="1040" y="196"/>
                  </a:lnTo>
                  <a:lnTo>
                    <a:pt x="1021" y="175"/>
                  </a:lnTo>
                  <a:lnTo>
                    <a:pt x="999" y="155"/>
                  </a:lnTo>
                  <a:lnTo>
                    <a:pt x="977" y="137"/>
                  </a:lnTo>
                  <a:lnTo>
                    <a:pt x="955" y="118"/>
                  </a:lnTo>
                  <a:lnTo>
                    <a:pt x="931" y="103"/>
                  </a:lnTo>
                  <a:lnTo>
                    <a:pt x="908" y="86"/>
                  </a:lnTo>
                  <a:lnTo>
                    <a:pt x="882" y="72"/>
                  </a:lnTo>
                  <a:lnTo>
                    <a:pt x="857" y="59"/>
                  </a:lnTo>
                  <a:lnTo>
                    <a:pt x="830" y="47"/>
                  </a:lnTo>
                  <a:lnTo>
                    <a:pt x="803" y="37"/>
                  </a:lnTo>
                  <a:lnTo>
                    <a:pt x="776" y="27"/>
                  </a:lnTo>
                  <a:lnTo>
                    <a:pt x="747" y="18"/>
                  </a:lnTo>
                  <a:lnTo>
                    <a:pt x="718" y="11"/>
                  </a:lnTo>
                  <a:lnTo>
                    <a:pt x="688" y="6"/>
                  </a:lnTo>
                  <a:lnTo>
                    <a:pt x="659" y="3"/>
                  </a:lnTo>
                  <a:lnTo>
                    <a:pt x="629" y="1"/>
                  </a:lnTo>
                  <a:lnTo>
                    <a:pt x="597" y="0"/>
                  </a:lnTo>
                  <a:lnTo>
                    <a:pt x="597" y="0"/>
                  </a:lnTo>
                  <a:close/>
                  <a:moveTo>
                    <a:pt x="1058" y="838"/>
                  </a:moveTo>
                  <a:lnTo>
                    <a:pt x="1058" y="838"/>
                  </a:lnTo>
                  <a:lnTo>
                    <a:pt x="1060" y="843"/>
                  </a:lnTo>
                  <a:lnTo>
                    <a:pt x="1060" y="850"/>
                  </a:lnTo>
                  <a:lnTo>
                    <a:pt x="1058" y="857"/>
                  </a:lnTo>
                  <a:lnTo>
                    <a:pt x="1057" y="862"/>
                  </a:lnTo>
                  <a:lnTo>
                    <a:pt x="1057" y="862"/>
                  </a:lnTo>
                  <a:lnTo>
                    <a:pt x="1051" y="869"/>
                  </a:lnTo>
                  <a:lnTo>
                    <a:pt x="1046" y="872"/>
                  </a:lnTo>
                  <a:lnTo>
                    <a:pt x="1041" y="875"/>
                  </a:lnTo>
                  <a:lnTo>
                    <a:pt x="1035" y="877"/>
                  </a:lnTo>
                  <a:lnTo>
                    <a:pt x="898" y="899"/>
                  </a:lnTo>
                  <a:lnTo>
                    <a:pt x="877" y="1036"/>
                  </a:lnTo>
                  <a:lnTo>
                    <a:pt x="877" y="1036"/>
                  </a:lnTo>
                  <a:lnTo>
                    <a:pt x="874" y="1041"/>
                  </a:lnTo>
                  <a:lnTo>
                    <a:pt x="872" y="1048"/>
                  </a:lnTo>
                  <a:lnTo>
                    <a:pt x="867" y="1053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55" y="1060"/>
                  </a:lnTo>
                  <a:lnTo>
                    <a:pt x="850" y="1060"/>
                  </a:lnTo>
                  <a:lnTo>
                    <a:pt x="844" y="1060"/>
                  </a:lnTo>
                  <a:lnTo>
                    <a:pt x="837" y="1058"/>
                  </a:lnTo>
                  <a:lnTo>
                    <a:pt x="708" y="1009"/>
                  </a:lnTo>
                  <a:lnTo>
                    <a:pt x="620" y="1117"/>
                  </a:lnTo>
                  <a:lnTo>
                    <a:pt x="620" y="1117"/>
                  </a:lnTo>
                  <a:lnTo>
                    <a:pt x="615" y="1120"/>
                  </a:lnTo>
                  <a:lnTo>
                    <a:pt x="610" y="1124"/>
                  </a:lnTo>
                  <a:lnTo>
                    <a:pt x="603" y="1127"/>
                  </a:lnTo>
                  <a:lnTo>
                    <a:pt x="597" y="1127"/>
                  </a:lnTo>
                  <a:lnTo>
                    <a:pt x="597" y="1127"/>
                  </a:lnTo>
                  <a:lnTo>
                    <a:pt x="592" y="1127"/>
                  </a:lnTo>
                  <a:lnTo>
                    <a:pt x="585" y="1124"/>
                  </a:lnTo>
                  <a:lnTo>
                    <a:pt x="580" y="1120"/>
                  </a:lnTo>
                  <a:lnTo>
                    <a:pt x="575" y="1117"/>
                  </a:lnTo>
                  <a:lnTo>
                    <a:pt x="487" y="1009"/>
                  </a:lnTo>
                  <a:lnTo>
                    <a:pt x="358" y="1058"/>
                  </a:lnTo>
                  <a:lnTo>
                    <a:pt x="358" y="1058"/>
                  </a:lnTo>
                  <a:lnTo>
                    <a:pt x="352" y="1060"/>
                  </a:lnTo>
                  <a:lnTo>
                    <a:pt x="345" y="1060"/>
                  </a:lnTo>
                  <a:lnTo>
                    <a:pt x="338" y="1060"/>
                  </a:lnTo>
                  <a:lnTo>
                    <a:pt x="333" y="1056"/>
                  </a:lnTo>
                  <a:lnTo>
                    <a:pt x="333" y="1056"/>
                  </a:lnTo>
                  <a:lnTo>
                    <a:pt x="328" y="1053"/>
                  </a:lnTo>
                  <a:lnTo>
                    <a:pt x="323" y="1048"/>
                  </a:lnTo>
                  <a:lnTo>
                    <a:pt x="319" y="1041"/>
                  </a:lnTo>
                  <a:lnTo>
                    <a:pt x="318" y="1036"/>
                  </a:lnTo>
                  <a:lnTo>
                    <a:pt x="297" y="899"/>
                  </a:lnTo>
                  <a:lnTo>
                    <a:pt x="160" y="877"/>
                  </a:lnTo>
                  <a:lnTo>
                    <a:pt x="160" y="877"/>
                  </a:lnTo>
                  <a:lnTo>
                    <a:pt x="154" y="875"/>
                  </a:lnTo>
                  <a:lnTo>
                    <a:pt x="149" y="872"/>
                  </a:lnTo>
                  <a:lnTo>
                    <a:pt x="144" y="869"/>
                  </a:lnTo>
                  <a:lnTo>
                    <a:pt x="139" y="862"/>
                  </a:lnTo>
                  <a:lnTo>
                    <a:pt x="139" y="862"/>
                  </a:lnTo>
                  <a:lnTo>
                    <a:pt x="137" y="857"/>
                  </a:lnTo>
                  <a:lnTo>
                    <a:pt x="135" y="850"/>
                  </a:lnTo>
                  <a:lnTo>
                    <a:pt x="135" y="843"/>
                  </a:lnTo>
                  <a:lnTo>
                    <a:pt x="137" y="838"/>
                  </a:lnTo>
                  <a:lnTo>
                    <a:pt x="186" y="708"/>
                  </a:lnTo>
                  <a:lnTo>
                    <a:pt x="79" y="620"/>
                  </a:lnTo>
                  <a:lnTo>
                    <a:pt x="79" y="620"/>
                  </a:lnTo>
                  <a:lnTo>
                    <a:pt x="74" y="617"/>
                  </a:lnTo>
                  <a:lnTo>
                    <a:pt x="71" y="610"/>
                  </a:lnTo>
                  <a:lnTo>
                    <a:pt x="69" y="605"/>
                  </a:lnTo>
                  <a:lnTo>
                    <a:pt x="68" y="598"/>
                  </a:lnTo>
                  <a:lnTo>
                    <a:pt x="68" y="598"/>
                  </a:lnTo>
                  <a:lnTo>
                    <a:pt x="69" y="591"/>
                  </a:lnTo>
                  <a:lnTo>
                    <a:pt x="71" y="585"/>
                  </a:lnTo>
                  <a:lnTo>
                    <a:pt x="74" y="579"/>
                  </a:lnTo>
                  <a:lnTo>
                    <a:pt x="79" y="574"/>
                  </a:lnTo>
                  <a:lnTo>
                    <a:pt x="186" y="488"/>
                  </a:lnTo>
                  <a:lnTo>
                    <a:pt x="137" y="358"/>
                  </a:lnTo>
                  <a:lnTo>
                    <a:pt x="137" y="358"/>
                  </a:lnTo>
                  <a:lnTo>
                    <a:pt x="135" y="353"/>
                  </a:lnTo>
                  <a:lnTo>
                    <a:pt x="135" y="346"/>
                  </a:lnTo>
                  <a:lnTo>
                    <a:pt x="137" y="339"/>
                  </a:lnTo>
                  <a:lnTo>
                    <a:pt x="139" y="333"/>
                  </a:lnTo>
                  <a:lnTo>
                    <a:pt x="139" y="333"/>
                  </a:lnTo>
                  <a:lnTo>
                    <a:pt x="144" y="328"/>
                  </a:lnTo>
                  <a:lnTo>
                    <a:pt x="149" y="324"/>
                  </a:lnTo>
                  <a:lnTo>
                    <a:pt x="154" y="321"/>
                  </a:lnTo>
                  <a:lnTo>
                    <a:pt x="160" y="319"/>
                  </a:lnTo>
                  <a:lnTo>
                    <a:pt x="297" y="297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9" y="153"/>
                  </a:lnTo>
                  <a:lnTo>
                    <a:pt x="323" y="148"/>
                  </a:lnTo>
                  <a:lnTo>
                    <a:pt x="328" y="143"/>
                  </a:lnTo>
                  <a:lnTo>
                    <a:pt x="333" y="140"/>
                  </a:lnTo>
                  <a:lnTo>
                    <a:pt x="333" y="140"/>
                  </a:lnTo>
                  <a:lnTo>
                    <a:pt x="338" y="137"/>
                  </a:lnTo>
                  <a:lnTo>
                    <a:pt x="345" y="135"/>
                  </a:lnTo>
                  <a:lnTo>
                    <a:pt x="352" y="137"/>
                  </a:lnTo>
                  <a:lnTo>
                    <a:pt x="358" y="138"/>
                  </a:lnTo>
                  <a:lnTo>
                    <a:pt x="487" y="187"/>
                  </a:lnTo>
                  <a:lnTo>
                    <a:pt x="575" y="79"/>
                  </a:lnTo>
                  <a:lnTo>
                    <a:pt x="575" y="79"/>
                  </a:lnTo>
                  <a:lnTo>
                    <a:pt x="580" y="76"/>
                  </a:lnTo>
                  <a:lnTo>
                    <a:pt x="585" y="72"/>
                  </a:lnTo>
                  <a:lnTo>
                    <a:pt x="592" y="69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10" y="72"/>
                  </a:lnTo>
                  <a:lnTo>
                    <a:pt x="615" y="76"/>
                  </a:lnTo>
                  <a:lnTo>
                    <a:pt x="620" y="79"/>
                  </a:lnTo>
                  <a:lnTo>
                    <a:pt x="708" y="187"/>
                  </a:lnTo>
                  <a:lnTo>
                    <a:pt x="837" y="138"/>
                  </a:lnTo>
                  <a:lnTo>
                    <a:pt x="837" y="138"/>
                  </a:lnTo>
                  <a:lnTo>
                    <a:pt x="844" y="137"/>
                  </a:lnTo>
                  <a:lnTo>
                    <a:pt x="850" y="135"/>
                  </a:lnTo>
                  <a:lnTo>
                    <a:pt x="855" y="137"/>
                  </a:lnTo>
                  <a:lnTo>
                    <a:pt x="862" y="140"/>
                  </a:lnTo>
                  <a:lnTo>
                    <a:pt x="862" y="140"/>
                  </a:lnTo>
                  <a:lnTo>
                    <a:pt x="867" y="143"/>
                  </a:lnTo>
                  <a:lnTo>
                    <a:pt x="872" y="148"/>
                  </a:lnTo>
                  <a:lnTo>
                    <a:pt x="874" y="153"/>
                  </a:lnTo>
                  <a:lnTo>
                    <a:pt x="877" y="160"/>
                  </a:lnTo>
                  <a:lnTo>
                    <a:pt x="898" y="297"/>
                  </a:lnTo>
                  <a:lnTo>
                    <a:pt x="1035" y="319"/>
                  </a:lnTo>
                  <a:lnTo>
                    <a:pt x="1035" y="319"/>
                  </a:lnTo>
                  <a:lnTo>
                    <a:pt x="1041" y="321"/>
                  </a:lnTo>
                  <a:lnTo>
                    <a:pt x="1046" y="324"/>
                  </a:lnTo>
                  <a:lnTo>
                    <a:pt x="1051" y="328"/>
                  </a:lnTo>
                  <a:lnTo>
                    <a:pt x="1057" y="333"/>
                  </a:lnTo>
                  <a:lnTo>
                    <a:pt x="1057" y="333"/>
                  </a:lnTo>
                  <a:lnTo>
                    <a:pt x="1058" y="339"/>
                  </a:lnTo>
                  <a:lnTo>
                    <a:pt x="1060" y="346"/>
                  </a:lnTo>
                  <a:lnTo>
                    <a:pt x="1060" y="353"/>
                  </a:lnTo>
                  <a:lnTo>
                    <a:pt x="1058" y="358"/>
                  </a:lnTo>
                  <a:lnTo>
                    <a:pt x="1009" y="488"/>
                  </a:lnTo>
                  <a:lnTo>
                    <a:pt x="1116" y="574"/>
                  </a:lnTo>
                  <a:lnTo>
                    <a:pt x="1116" y="574"/>
                  </a:lnTo>
                  <a:lnTo>
                    <a:pt x="1121" y="579"/>
                  </a:lnTo>
                  <a:lnTo>
                    <a:pt x="1124" y="585"/>
                  </a:lnTo>
                  <a:lnTo>
                    <a:pt x="1126" y="591"/>
                  </a:lnTo>
                  <a:lnTo>
                    <a:pt x="1128" y="598"/>
                  </a:lnTo>
                  <a:lnTo>
                    <a:pt x="1128" y="598"/>
                  </a:lnTo>
                  <a:lnTo>
                    <a:pt x="1126" y="605"/>
                  </a:lnTo>
                  <a:lnTo>
                    <a:pt x="1124" y="610"/>
                  </a:lnTo>
                  <a:lnTo>
                    <a:pt x="1121" y="617"/>
                  </a:lnTo>
                  <a:lnTo>
                    <a:pt x="1116" y="620"/>
                  </a:lnTo>
                  <a:lnTo>
                    <a:pt x="1009" y="708"/>
                  </a:lnTo>
                  <a:lnTo>
                    <a:pt x="1058" y="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52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Investing: Types of Investment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2917884" y="1123950"/>
            <a:ext cx="3291840" cy="3291840"/>
          </a:xfrm>
          <a:custGeom>
            <a:avLst/>
            <a:gdLst>
              <a:gd name="T0" fmla="*/ 507 w 1195"/>
              <a:gd name="T1" fmla="*/ 6 h 1196"/>
              <a:gd name="T2" fmla="*/ 365 w 1195"/>
              <a:gd name="T3" fmla="*/ 47 h 1196"/>
              <a:gd name="T4" fmla="*/ 240 w 1195"/>
              <a:gd name="T5" fmla="*/ 118 h 1196"/>
              <a:gd name="T6" fmla="*/ 137 w 1195"/>
              <a:gd name="T7" fmla="*/ 218 h 1196"/>
              <a:gd name="T8" fmla="*/ 59 w 1195"/>
              <a:gd name="T9" fmla="*/ 339 h 1196"/>
              <a:gd name="T10" fmla="*/ 12 w 1195"/>
              <a:gd name="T11" fmla="*/ 478 h 1196"/>
              <a:gd name="T12" fmla="*/ 0 w 1195"/>
              <a:gd name="T13" fmla="*/ 598 h 1196"/>
              <a:gd name="T14" fmla="*/ 18 w 1195"/>
              <a:gd name="T15" fmla="*/ 747 h 1196"/>
              <a:gd name="T16" fmla="*/ 71 w 1195"/>
              <a:gd name="T17" fmla="*/ 884 h 1196"/>
              <a:gd name="T18" fmla="*/ 155 w 1195"/>
              <a:gd name="T19" fmla="*/ 1000 h 1196"/>
              <a:gd name="T20" fmla="*/ 264 w 1195"/>
              <a:gd name="T21" fmla="*/ 1093 h 1196"/>
              <a:gd name="T22" fmla="*/ 392 w 1195"/>
              <a:gd name="T23" fmla="*/ 1159 h 1196"/>
              <a:gd name="T24" fmla="*/ 536 w 1195"/>
              <a:gd name="T25" fmla="*/ 1193 h 1196"/>
              <a:gd name="T26" fmla="*/ 659 w 1195"/>
              <a:gd name="T27" fmla="*/ 1193 h 1196"/>
              <a:gd name="T28" fmla="*/ 803 w 1195"/>
              <a:gd name="T29" fmla="*/ 1159 h 1196"/>
              <a:gd name="T30" fmla="*/ 931 w 1195"/>
              <a:gd name="T31" fmla="*/ 1093 h 1196"/>
              <a:gd name="T32" fmla="*/ 1040 w 1195"/>
              <a:gd name="T33" fmla="*/ 1000 h 1196"/>
              <a:gd name="T34" fmla="*/ 1124 w 1195"/>
              <a:gd name="T35" fmla="*/ 884 h 1196"/>
              <a:gd name="T36" fmla="*/ 1177 w 1195"/>
              <a:gd name="T37" fmla="*/ 747 h 1196"/>
              <a:gd name="T38" fmla="*/ 1195 w 1195"/>
              <a:gd name="T39" fmla="*/ 598 h 1196"/>
              <a:gd name="T40" fmla="*/ 1183 w 1195"/>
              <a:gd name="T41" fmla="*/ 478 h 1196"/>
              <a:gd name="T42" fmla="*/ 1136 w 1195"/>
              <a:gd name="T43" fmla="*/ 339 h 1196"/>
              <a:gd name="T44" fmla="*/ 1058 w 1195"/>
              <a:gd name="T45" fmla="*/ 218 h 1196"/>
              <a:gd name="T46" fmla="*/ 955 w 1195"/>
              <a:gd name="T47" fmla="*/ 118 h 1196"/>
              <a:gd name="T48" fmla="*/ 830 w 1195"/>
              <a:gd name="T49" fmla="*/ 47 h 1196"/>
              <a:gd name="T50" fmla="*/ 688 w 1195"/>
              <a:gd name="T51" fmla="*/ 6 h 1196"/>
              <a:gd name="T52" fmla="*/ 1058 w 1195"/>
              <a:gd name="T53" fmla="*/ 838 h 1196"/>
              <a:gd name="T54" fmla="*/ 1057 w 1195"/>
              <a:gd name="T55" fmla="*/ 862 h 1196"/>
              <a:gd name="T56" fmla="*/ 1035 w 1195"/>
              <a:gd name="T57" fmla="*/ 877 h 1196"/>
              <a:gd name="T58" fmla="*/ 872 w 1195"/>
              <a:gd name="T59" fmla="*/ 1048 h 1196"/>
              <a:gd name="T60" fmla="*/ 850 w 1195"/>
              <a:gd name="T61" fmla="*/ 1060 h 1196"/>
              <a:gd name="T62" fmla="*/ 620 w 1195"/>
              <a:gd name="T63" fmla="*/ 1117 h 1196"/>
              <a:gd name="T64" fmla="*/ 597 w 1195"/>
              <a:gd name="T65" fmla="*/ 1127 h 1196"/>
              <a:gd name="T66" fmla="*/ 487 w 1195"/>
              <a:gd name="T67" fmla="*/ 1009 h 1196"/>
              <a:gd name="T68" fmla="*/ 338 w 1195"/>
              <a:gd name="T69" fmla="*/ 1060 h 1196"/>
              <a:gd name="T70" fmla="*/ 319 w 1195"/>
              <a:gd name="T71" fmla="*/ 1041 h 1196"/>
              <a:gd name="T72" fmla="*/ 154 w 1195"/>
              <a:gd name="T73" fmla="*/ 875 h 1196"/>
              <a:gd name="T74" fmla="*/ 137 w 1195"/>
              <a:gd name="T75" fmla="*/ 857 h 1196"/>
              <a:gd name="T76" fmla="*/ 79 w 1195"/>
              <a:gd name="T77" fmla="*/ 620 h 1196"/>
              <a:gd name="T78" fmla="*/ 68 w 1195"/>
              <a:gd name="T79" fmla="*/ 598 h 1196"/>
              <a:gd name="T80" fmla="*/ 79 w 1195"/>
              <a:gd name="T81" fmla="*/ 574 h 1196"/>
              <a:gd name="T82" fmla="*/ 135 w 1195"/>
              <a:gd name="T83" fmla="*/ 346 h 1196"/>
              <a:gd name="T84" fmla="*/ 149 w 1195"/>
              <a:gd name="T85" fmla="*/ 324 h 1196"/>
              <a:gd name="T86" fmla="*/ 318 w 1195"/>
              <a:gd name="T87" fmla="*/ 160 h 1196"/>
              <a:gd name="T88" fmla="*/ 333 w 1195"/>
              <a:gd name="T89" fmla="*/ 140 h 1196"/>
              <a:gd name="T90" fmla="*/ 487 w 1195"/>
              <a:gd name="T91" fmla="*/ 187 h 1196"/>
              <a:gd name="T92" fmla="*/ 592 w 1195"/>
              <a:gd name="T93" fmla="*/ 69 h 1196"/>
              <a:gd name="T94" fmla="*/ 615 w 1195"/>
              <a:gd name="T95" fmla="*/ 76 h 1196"/>
              <a:gd name="T96" fmla="*/ 844 w 1195"/>
              <a:gd name="T97" fmla="*/ 137 h 1196"/>
              <a:gd name="T98" fmla="*/ 867 w 1195"/>
              <a:gd name="T99" fmla="*/ 143 h 1196"/>
              <a:gd name="T100" fmla="*/ 1035 w 1195"/>
              <a:gd name="T101" fmla="*/ 319 h 1196"/>
              <a:gd name="T102" fmla="*/ 1057 w 1195"/>
              <a:gd name="T103" fmla="*/ 333 h 1196"/>
              <a:gd name="T104" fmla="*/ 1058 w 1195"/>
              <a:gd name="T105" fmla="*/ 358 h 1196"/>
              <a:gd name="T106" fmla="*/ 1124 w 1195"/>
              <a:gd name="T107" fmla="*/ 585 h 1196"/>
              <a:gd name="T108" fmla="*/ 1124 w 1195"/>
              <a:gd name="T109" fmla="*/ 61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196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6" y="3"/>
                </a:lnTo>
                <a:lnTo>
                  <a:pt x="507" y="6"/>
                </a:lnTo>
                <a:lnTo>
                  <a:pt x="477" y="11"/>
                </a:lnTo>
                <a:lnTo>
                  <a:pt x="448" y="18"/>
                </a:lnTo>
                <a:lnTo>
                  <a:pt x="419" y="27"/>
                </a:lnTo>
                <a:lnTo>
                  <a:pt x="392" y="37"/>
                </a:lnTo>
                <a:lnTo>
                  <a:pt x="365" y="47"/>
                </a:lnTo>
                <a:lnTo>
                  <a:pt x="338" y="59"/>
                </a:lnTo>
                <a:lnTo>
                  <a:pt x="313" y="72"/>
                </a:lnTo>
                <a:lnTo>
                  <a:pt x="287" y="86"/>
                </a:lnTo>
                <a:lnTo>
                  <a:pt x="264" y="103"/>
                </a:lnTo>
                <a:lnTo>
                  <a:pt x="240" y="118"/>
                </a:lnTo>
                <a:lnTo>
                  <a:pt x="216" y="137"/>
                </a:lnTo>
                <a:lnTo>
                  <a:pt x="196" y="155"/>
                </a:lnTo>
                <a:lnTo>
                  <a:pt x="174" y="175"/>
                </a:lnTo>
                <a:lnTo>
                  <a:pt x="155" y="196"/>
                </a:lnTo>
                <a:lnTo>
                  <a:pt x="137" y="218"/>
                </a:lnTo>
                <a:lnTo>
                  <a:pt x="118" y="240"/>
                </a:lnTo>
                <a:lnTo>
                  <a:pt x="101" y="263"/>
                </a:lnTo>
                <a:lnTo>
                  <a:pt x="86" y="289"/>
                </a:lnTo>
                <a:lnTo>
                  <a:pt x="71" y="312"/>
                </a:lnTo>
                <a:lnTo>
                  <a:pt x="59" y="339"/>
                </a:lnTo>
                <a:lnTo>
                  <a:pt x="47" y="365"/>
                </a:lnTo>
                <a:lnTo>
                  <a:pt x="35" y="392"/>
                </a:lnTo>
                <a:lnTo>
                  <a:pt x="27" y="421"/>
                </a:lnTo>
                <a:lnTo>
                  <a:pt x="18" y="449"/>
                </a:lnTo>
                <a:lnTo>
                  <a:pt x="12" y="478"/>
                </a:lnTo>
                <a:lnTo>
                  <a:pt x="7" y="507"/>
                </a:lnTo>
                <a:lnTo>
                  <a:pt x="3" y="537"/>
                </a:lnTo>
                <a:lnTo>
                  <a:pt x="0" y="568"/>
                </a:lnTo>
                <a:lnTo>
                  <a:pt x="0" y="598"/>
                </a:lnTo>
                <a:lnTo>
                  <a:pt x="0" y="598"/>
                </a:lnTo>
                <a:lnTo>
                  <a:pt x="0" y="628"/>
                </a:lnTo>
                <a:lnTo>
                  <a:pt x="3" y="659"/>
                </a:lnTo>
                <a:lnTo>
                  <a:pt x="7" y="689"/>
                </a:lnTo>
                <a:lnTo>
                  <a:pt x="12" y="718"/>
                </a:lnTo>
                <a:lnTo>
                  <a:pt x="18" y="747"/>
                </a:lnTo>
                <a:lnTo>
                  <a:pt x="27" y="776"/>
                </a:lnTo>
                <a:lnTo>
                  <a:pt x="35" y="804"/>
                </a:lnTo>
                <a:lnTo>
                  <a:pt x="47" y="831"/>
                </a:lnTo>
                <a:lnTo>
                  <a:pt x="59" y="857"/>
                </a:lnTo>
                <a:lnTo>
                  <a:pt x="71" y="884"/>
                </a:lnTo>
                <a:lnTo>
                  <a:pt x="86" y="907"/>
                </a:lnTo>
                <a:lnTo>
                  <a:pt x="101" y="933"/>
                </a:lnTo>
                <a:lnTo>
                  <a:pt x="118" y="956"/>
                </a:lnTo>
                <a:lnTo>
                  <a:pt x="137" y="978"/>
                </a:lnTo>
                <a:lnTo>
                  <a:pt x="155" y="1000"/>
                </a:lnTo>
                <a:lnTo>
                  <a:pt x="174" y="1021"/>
                </a:lnTo>
                <a:lnTo>
                  <a:pt x="196" y="1041"/>
                </a:lnTo>
                <a:lnTo>
                  <a:pt x="216" y="1060"/>
                </a:lnTo>
                <a:lnTo>
                  <a:pt x="240" y="1076"/>
                </a:lnTo>
                <a:lnTo>
                  <a:pt x="264" y="1093"/>
                </a:lnTo>
                <a:lnTo>
                  <a:pt x="287" y="1109"/>
                </a:lnTo>
                <a:lnTo>
                  <a:pt x="313" y="1124"/>
                </a:lnTo>
                <a:lnTo>
                  <a:pt x="338" y="1137"/>
                </a:lnTo>
                <a:lnTo>
                  <a:pt x="365" y="1149"/>
                </a:lnTo>
                <a:lnTo>
                  <a:pt x="392" y="1159"/>
                </a:lnTo>
                <a:lnTo>
                  <a:pt x="419" y="1169"/>
                </a:lnTo>
                <a:lnTo>
                  <a:pt x="448" y="1178"/>
                </a:lnTo>
                <a:lnTo>
                  <a:pt x="477" y="1183"/>
                </a:lnTo>
                <a:lnTo>
                  <a:pt x="507" y="1190"/>
                </a:lnTo>
                <a:lnTo>
                  <a:pt x="536" y="1193"/>
                </a:lnTo>
                <a:lnTo>
                  <a:pt x="566" y="1195"/>
                </a:lnTo>
                <a:lnTo>
                  <a:pt x="597" y="1196"/>
                </a:lnTo>
                <a:lnTo>
                  <a:pt x="597" y="1196"/>
                </a:lnTo>
                <a:lnTo>
                  <a:pt x="629" y="1195"/>
                </a:lnTo>
                <a:lnTo>
                  <a:pt x="659" y="1193"/>
                </a:lnTo>
                <a:lnTo>
                  <a:pt x="688" y="1190"/>
                </a:lnTo>
                <a:lnTo>
                  <a:pt x="718" y="1183"/>
                </a:lnTo>
                <a:lnTo>
                  <a:pt x="747" y="1178"/>
                </a:lnTo>
                <a:lnTo>
                  <a:pt x="776" y="1169"/>
                </a:lnTo>
                <a:lnTo>
                  <a:pt x="803" y="1159"/>
                </a:lnTo>
                <a:lnTo>
                  <a:pt x="830" y="1149"/>
                </a:lnTo>
                <a:lnTo>
                  <a:pt x="857" y="1137"/>
                </a:lnTo>
                <a:lnTo>
                  <a:pt x="882" y="1124"/>
                </a:lnTo>
                <a:lnTo>
                  <a:pt x="908" y="1109"/>
                </a:lnTo>
                <a:lnTo>
                  <a:pt x="931" y="1093"/>
                </a:lnTo>
                <a:lnTo>
                  <a:pt x="955" y="1076"/>
                </a:lnTo>
                <a:lnTo>
                  <a:pt x="977" y="1060"/>
                </a:lnTo>
                <a:lnTo>
                  <a:pt x="999" y="1041"/>
                </a:lnTo>
                <a:lnTo>
                  <a:pt x="1021" y="1021"/>
                </a:lnTo>
                <a:lnTo>
                  <a:pt x="1040" y="1000"/>
                </a:lnTo>
                <a:lnTo>
                  <a:pt x="1058" y="978"/>
                </a:lnTo>
                <a:lnTo>
                  <a:pt x="1077" y="956"/>
                </a:lnTo>
                <a:lnTo>
                  <a:pt x="1094" y="933"/>
                </a:lnTo>
                <a:lnTo>
                  <a:pt x="1109" y="907"/>
                </a:lnTo>
                <a:lnTo>
                  <a:pt x="1124" y="884"/>
                </a:lnTo>
                <a:lnTo>
                  <a:pt x="1136" y="857"/>
                </a:lnTo>
                <a:lnTo>
                  <a:pt x="1148" y="831"/>
                </a:lnTo>
                <a:lnTo>
                  <a:pt x="1160" y="804"/>
                </a:lnTo>
                <a:lnTo>
                  <a:pt x="1168" y="776"/>
                </a:lnTo>
                <a:lnTo>
                  <a:pt x="1177" y="747"/>
                </a:lnTo>
                <a:lnTo>
                  <a:pt x="1183" y="718"/>
                </a:lnTo>
                <a:lnTo>
                  <a:pt x="1188" y="689"/>
                </a:lnTo>
                <a:lnTo>
                  <a:pt x="1192" y="659"/>
                </a:lnTo>
                <a:lnTo>
                  <a:pt x="1195" y="628"/>
                </a:lnTo>
                <a:lnTo>
                  <a:pt x="1195" y="598"/>
                </a:lnTo>
                <a:lnTo>
                  <a:pt x="1195" y="598"/>
                </a:lnTo>
                <a:lnTo>
                  <a:pt x="1195" y="568"/>
                </a:lnTo>
                <a:lnTo>
                  <a:pt x="1192" y="537"/>
                </a:lnTo>
                <a:lnTo>
                  <a:pt x="1188" y="507"/>
                </a:lnTo>
                <a:lnTo>
                  <a:pt x="1183" y="478"/>
                </a:lnTo>
                <a:lnTo>
                  <a:pt x="1177" y="449"/>
                </a:lnTo>
                <a:lnTo>
                  <a:pt x="1168" y="421"/>
                </a:lnTo>
                <a:lnTo>
                  <a:pt x="1160" y="392"/>
                </a:lnTo>
                <a:lnTo>
                  <a:pt x="1148" y="365"/>
                </a:lnTo>
                <a:lnTo>
                  <a:pt x="1136" y="339"/>
                </a:lnTo>
                <a:lnTo>
                  <a:pt x="1124" y="312"/>
                </a:lnTo>
                <a:lnTo>
                  <a:pt x="1109" y="289"/>
                </a:lnTo>
                <a:lnTo>
                  <a:pt x="1094" y="263"/>
                </a:lnTo>
                <a:lnTo>
                  <a:pt x="1077" y="240"/>
                </a:lnTo>
                <a:lnTo>
                  <a:pt x="1058" y="218"/>
                </a:lnTo>
                <a:lnTo>
                  <a:pt x="1040" y="196"/>
                </a:lnTo>
                <a:lnTo>
                  <a:pt x="1021" y="175"/>
                </a:lnTo>
                <a:lnTo>
                  <a:pt x="999" y="155"/>
                </a:lnTo>
                <a:lnTo>
                  <a:pt x="977" y="137"/>
                </a:lnTo>
                <a:lnTo>
                  <a:pt x="955" y="118"/>
                </a:lnTo>
                <a:lnTo>
                  <a:pt x="931" y="103"/>
                </a:lnTo>
                <a:lnTo>
                  <a:pt x="908" y="86"/>
                </a:lnTo>
                <a:lnTo>
                  <a:pt x="882" y="72"/>
                </a:lnTo>
                <a:lnTo>
                  <a:pt x="857" y="59"/>
                </a:lnTo>
                <a:lnTo>
                  <a:pt x="830" y="47"/>
                </a:lnTo>
                <a:lnTo>
                  <a:pt x="803" y="37"/>
                </a:lnTo>
                <a:lnTo>
                  <a:pt x="776" y="27"/>
                </a:lnTo>
                <a:lnTo>
                  <a:pt x="747" y="18"/>
                </a:lnTo>
                <a:lnTo>
                  <a:pt x="718" y="11"/>
                </a:lnTo>
                <a:lnTo>
                  <a:pt x="688" y="6"/>
                </a:lnTo>
                <a:lnTo>
                  <a:pt x="659" y="3"/>
                </a:lnTo>
                <a:lnTo>
                  <a:pt x="629" y="1"/>
                </a:lnTo>
                <a:lnTo>
                  <a:pt x="597" y="0"/>
                </a:lnTo>
                <a:lnTo>
                  <a:pt x="597" y="0"/>
                </a:lnTo>
                <a:close/>
                <a:moveTo>
                  <a:pt x="1058" y="838"/>
                </a:moveTo>
                <a:lnTo>
                  <a:pt x="1058" y="838"/>
                </a:lnTo>
                <a:lnTo>
                  <a:pt x="1060" y="843"/>
                </a:lnTo>
                <a:lnTo>
                  <a:pt x="1060" y="850"/>
                </a:lnTo>
                <a:lnTo>
                  <a:pt x="1058" y="857"/>
                </a:lnTo>
                <a:lnTo>
                  <a:pt x="1057" y="862"/>
                </a:lnTo>
                <a:lnTo>
                  <a:pt x="1057" y="862"/>
                </a:lnTo>
                <a:lnTo>
                  <a:pt x="1051" y="869"/>
                </a:lnTo>
                <a:lnTo>
                  <a:pt x="1046" y="872"/>
                </a:lnTo>
                <a:lnTo>
                  <a:pt x="1041" y="875"/>
                </a:lnTo>
                <a:lnTo>
                  <a:pt x="1035" y="877"/>
                </a:lnTo>
                <a:lnTo>
                  <a:pt x="898" y="899"/>
                </a:lnTo>
                <a:lnTo>
                  <a:pt x="877" y="1036"/>
                </a:lnTo>
                <a:lnTo>
                  <a:pt x="877" y="1036"/>
                </a:lnTo>
                <a:lnTo>
                  <a:pt x="874" y="1041"/>
                </a:lnTo>
                <a:lnTo>
                  <a:pt x="872" y="1048"/>
                </a:lnTo>
                <a:lnTo>
                  <a:pt x="867" y="1053"/>
                </a:lnTo>
                <a:lnTo>
                  <a:pt x="862" y="1056"/>
                </a:lnTo>
                <a:lnTo>
                  <a:pt x="862" y="1056"/>
                </a:lnTo>
                <a:lnTo>
                  <a:pt x="855" y="1060"/>
                </a:lnTo>
                <a:lnTo>
                  <a:pt x="850" y="1060"/>
                </a:lnTo>
                <a:lnTo>
                  <a:pt x="844" y="1060"/>
                </a:lnTo>
                <a:lnTo>
                  <a:pt x="837" y="1058"/>
                </a:lnTo>
                <a:lnTo>
                  <a:pt x="708" y="1009"/>
                </a:lnTo>
                <a:lnTo>
                  <a:pt x="620" y="1117"/>
                </a:lnTo>
                <a:lnTo>
                  <a:pt x="620" y="1117"/>
                </a:lnTo>
                <a:lnTo>
                  <a:pt x="615" y="1120"/>
                </a:lnTo>
                <a:lnTo>
                  <a:pt x="610" y="1124"/>
                </a:lnTo>
                <a:lnTo>
                  <a:pt x="603" y="1127"/>
                </a:lnTo>
                <a:lnTo>
                  <a:pt x="597" y="1127"/>
                </a:lnTo>
                <a:lnTo>
                  <a:pt x="597" y="1127"/>
                </a:lnTo>
                <a:lnTo>
                  <a:pt x="592" y="1127"/>
                </a:lnTo>
                <a:lnTo>
                  <a:pt x="585" y="1124"/>
                </a:lnTo>
                <a:lnTo>
                  <a:pt x="580" y="1120"/>
                </a:lnTo>
                <a:lnTo>
                  <a:pt x="575" y="1117"/>
                </a:lnTo>
                <a:lnTo>
                  <a:pt x="487" y="1009"/>
                </a:lnTo>
                <a:lnTo>
                  <a:pt x="358" y="1058"/>
                </a:lnTo>
                <a:lnTo>
                  <a:pt x="358" y="1058"/>
                </a:lnTo>
                <a:lnTo>
                  <a:pt x="352" y="1060"/>
                </a:lnTo>
                <a:lnTo>
                  <a:pt x="345" y="1060"/>
                </a:lnTo>
                <a:lnTo>
                  <a:pt x="338" y="1060"/>
                </a:lnTo>
                <a:lnTo>
                  <a:pt x="333" y="1056"/>
                </a:lnTo>
                <a:lnTo>
                  <a:pt x="333" y="1056"/>
                </a:lnTo>
                <a:lnTo>
                  <a:pt x="328" y="1053"/>
                </a:lnTo>
                <a:lnTo>
                  <a:pt x="323" y="1048"/>
                </a:lnTo>
                <a:lnTo>
                  <a:pt x="319" y="1041"/>
                </a:lnTo>
                <a:lnTo>
                  <a:pt x="318" y="1036"/>
                </a:lnTo>
                <a:lnTo>
                  <a:pt x="297" y="899"/>
                </a:lnTo>
                <a:lnTo>
                  <a:pt x="160" y="877"/>
                </a:lnTo>
                <a:lnTo>
                  <a:pt x="160" y="877"/>
                </a:lnTo>
                <a:lnTo>
                  <a:pt x="154" y="875"/>
                </a:lnTo>
                <a:lnTo>
                  <a:pt x="149" y="872"/>
                </a:lnTo>
                <a:lnTo>
                  <a:pt x="144" y="869"/>
                </a:lnTo>
                <a:lnTo>
                  <a:pt x="139" y="862"/>
                </a:lnTo>
                <a:lnTo>
                  <a:pt x="139" y="862"/>
                </a:lnTo>
                <a:lnTo>
                  <a:pt x="137" y="857"/>
                </a:lnTo>
                <a:lnTo>
                  <a:pt x="135" y="850"/>
                </a:lnTo>
                <a:lnTo>
                  <a:pt x="135" y="843"/>
                </a:lnTo>
                <a:lnTo>
                  <a:pt x="137" y="838"/>
                </a:lnTo>
                <a:lnTo>
                  <a:pt x="186" y="708"/>
                </a:lnTo>
                <a:lnTo>
                  <a:pt x="79" y="620"/>
                </a:lnTo>
                <a:lnTo>
                  <a:pt x="79" y="620"/>
                </a:lnTo>
                <a:lnTo>
                  <a:pt x="74" y="617"/>
                </a:lnTo>
                <a:lnTo>
                  <a:pt x="71" y="610"/>
                </a:lnTo>
                <a:lnTo>
                  <a:pt x="69" y="605"/>
                </a:lnTo>
                <a:lnTo>
                  <a:pt x="68" y="598"/>
                </a:lnTo>
                <a:lnTo>
                  <a:pt x="68" y="598"/>
                </a:lnTo>
                <a:lnTo>
                  <a:pt x="69" y="591"/>
                </a:lnTo>
                <a:lnTo>
                  <a:pt x="71" y="585"/>
                </a:lnTo>
                <a:lnTo>
                  <a:pt x="74" y="579"/>
                </a:lnTo>
                <a:lnTo>
                  <a:pt x="79" y="574"/>
                </a:lnTo>
                <a:lnTo>
                  <a:pt x="186" y="488"/>
                </a:lnTo>
                <a:lnTo>
                  <a:pt x="137" y="358"/>
                </a:lnTo>
                <a:lnTo>
                  <a:pt x="137" y="358"/>
                </a:lnTo>
                <a:lnTo>
                  <a:pt x="135" y="353"/>
                </a:lnTo>
                <a:lnTo>
                  <a:pt x="135" y="346"/>
                </a:lnTo>
                <a:lnTo>
                  <a:pt x="137" y="339"/>
                </a:lnTo>
                <a:lnTo>
                  <a:pt x="139" y="333"/>
                </a:lnTo>
                <a:lnTo>
                  <a:pt x="139" y="333"/>
                </a:lnTo>
                <a:lnTo>
                  <a:pt x="144" y="328"/>
                </a:lnTo>
                <a:lnTo>
                  <a:pt x="149" y="324"/>
                </a:lnTo>
                <a:lnTo>
                  <a:pt x="154" y="321"/>
                </a:lnTo>
                <a:lnTo>
                  <a:pt x="160" y="319"/>
                </a:lnTo>
                <a:lnTo>
                  <a:pt x="297" y="297"/>
                </a:lnTo>
                <a:lnTo>
                  <a:pt x="318" y="160"/>
                </a:lnTo>
                <a:lnTo>
                  <a:pt x="318" y="160"/>
                </a:lnTo>
                <a:lnTo>
                  <a:pt x="319" y="153"/>
                </a:lnTo>
                <a:lnTo>
                  <a:pt x="323" y="148"/>
                </a:lnTo>
                <a:lnTo>
                  <a:pt x="328" y="143"/>
                </a:lnTo>
                <a:lnTo>
                  <a:pt x="333" y="140"/>
                </a:lnTo>
                <a:lnTo>
                  <a:pt x="333" y="140"/>
                </a:lnTo>
                <a:lnTo>
                  <a:pt x="338" y="137"/>
                </a:lnTo>
                <a:lnTo>
                  <a:pt x="345" y="135"/>
                </a:lnTo>
                <a:lnTo>
                  <a:pt x="352" y="137"/>
                </a:lnTo>
                <a:lnTo>
                  <a:pt x="358" y="138"/>
                </a:lnTo>
                <a:lnTo>
                  <a:pt x="487" y="187"/>
                </a:lnTo>
                <a:lnTo>
                  <a:pt x="575" y="79"/>
                </a:lnTo>
                <a:lnTo>
                  <a:pt x="575" y="79"/>
                </a:lnTo>
                <a:lnTo>
                  <a:pt x="580" y="76"/>
                </a:lnTo>
                <a:lnTo>
                  <a:pt x="585" y="72"/>
                </a:lnTo>
                <a:lnTo>
                  <a:pt x="592" y="69"/>
                </a:lnTo>
                <a:lnTo>
                  <a:pt x="597" y="69"/>
                </a:lnTo>
                <a:lnTo>
                  <a:pt x="597" y="69"/>
                </a:lnTo>
                <a:lnTo>
                  <a:pt x="603" y="69"/>
                </a:lnTo>
                <a:lnTo>
                  <a:pt x="610" y="72"/>
                </a:lnTo>
                <a:lnTo>
                  <a:pt x="615" y="76"/>
                </a:lnTo>
                <a:lnTo>
                  <a:pt x="620" y="79"/>
                </a:lnTo>
                <a:lnTo>
                  <a:pt x="708" y="187"/>
                </a:lnTo>
                <a:lnTo>
                  <a:pt x="837" y="138"/>
                </a:lnTo>
                <a:lnTo>
                  <a:pt x="837" y="138"/>
                </a:lnTo>
                <a:lnTo>
                  <a:pt x="844" y="137"/>
                </a:lnTo>
                <a:lnTo>
                  <a:pt x="850" y="135"/>
                </a:lnTo>
                <a:lnTo>
                  <a:pt x="855" y="137"/>
                </a:lnTo>
                <a:lnTo>
                  <a:pt x="862" y="140"/>
                </a:lnTo>
                <a:lnTo>
                  <a:pt x="862" y="140"/>
                </a:lnTo>
                <a:lnTo>
                  <a:pt x="867" y="143"/>
                </a:lnTo>
                <a:lnTo>
                  <a:pt x="872" y="148"/>
                </a:lnTo>
                <a:lnTo>
                  <a:pt x="874" y="153"/>
                </a:lnTo>
                <a:lnTo>
                  <a:pt x="877" y="160"/>
                </a:lnTo>
                <a:lnTo>
                  <a:pt x="898" y="297"/>
                </a:lnTo>
                <a:lnTo>
                  <a:pt x="1035" y="319"/>
                </a:lnTo>
                <a:lnTo>
                  <a:pt x="1035" y="319"/>
                </a:lnTo>
                <a:lnTo>
                  <a:pt x="1041" y="321"/>
                </a:lnTo>
                <a:lnTo>
                  <a:pt x="1046" y="324"/>
                </a:lnTo>
                <a:lnTo>
                  <a:pt x="1051" y="328"/>
                </a:lnTo>
                <a:lnTo>
                  <a:pt x="1057" y="333"/>
                </a:lnTo>
                <a:lnTo>
                  <a:pt x="1057" y="333"/>
                </a:lnTo>
                <a:lnTo>
                  <a:pt x="1058" y="339"/>
                </a:lnTo>
                <a:lnTo>
                  <a:pt x="1060" y="346"/>
                </a:lnTo>
                <a:lnTo>
                  <a:pt x="1060" y="353"/>
                </a:lnTo>
                <a:lnTo>
                  <a:pt x="1058" y="358"/>
                </a:lnTo>
                <a:lnTo>
                  <a:pt x="1009" y="488"/>
                </a:lnTo>
                <a:lnTo>
                  <a:pt x="1116" y="574"/>
                </a:lnTo>
                <a:lnTo>
                  <a:pt x="1116" y="574"/>
                </a:lnTo>
                <a:lnTo>
                  <a:pt x="1121" y="579"/>
                </a:lnTo>
                <a:lnTo>
                  <a:pt x="1124" y="585"/>
                </a:lnTo>
                <a:lnTo>
                  <a:pt x="1126" y="591"/>
                </a:lnTo>
                <a:lnTo>
                  <a:pt x="1128" y="598"/>
                </a:lnTo>
                <a:lnTo>
                  <a:pt x="1128" y="598"/>
                </a:lnTo>
                <a:lnTo>
                  <a:pt x="1126" y="605"/>
                </a:lnTo>
                <a:lnTo>
                  <a:pt x="1124" y="610"/>
                </a:lnTo>
                <a:lnTo>
                  <a:pt x="1121" y="617"/>
                </a:lnTo>
                <a:lnTo>
                  <a:pt x="1116" y="620"/>
                </a:lnTo>
                <a:lnTo>
                  <a:pt x="1009" y="708"/>
                </a:lnTo>
                <a:lnTo>
                  <a:pt x="1058" y="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2917884" y="1123950"/>
            <a:ext cx="3291840" cy="3291840"/>
          </a:xfrm>
          <a:custGeom>
            <a:avLst/>
            <a:gdLst>
              <a:gd name="T0" fmla="*/ 507 w 1195"/>
              <a:gd name="T1" fmla="*/ 6 h 1196"/>
              <a:gd name="T2" fmla="*/ 365 w 1195"/>
              <a:gd name="T3" fmla="*/ 47 h 1196"/>
              <a:gd name="T4" fmla="*/ 240 w 1195"/>
              <a:gd name="T5" fmla="*/ 118 h 1196"/>
              <a:gd name="T6" fmla="*/ 137 w 1195"/>
              <a:gd name="T7" fmla="*/ 218 h 1196"/>
              <a:gd name="T8" fmla="*/ 59 w 1195"/>
              <a:gd name="T9" fmla="*/ 339 h 1196"/>
              <a:gd name="T10" fmla="*/ 12 w 1195"/>
              <a:gd name="T11" fmla="*/ 478 h 1196"/>
              <a:gd name="T12" fmla="*/ 0 w 1195"/>
              <a:gd name="T13" fmla="*/ 598 h 1196"/>
              <a:gd name="T14" fmla="*/ 18 w 1195"/>
              <a:gd name="T15" fmla="*/ 747 h 1196"/>
              <a:gd name="T16" fmla="*/ 71 w 1195"/>
              <a:gd name="T17" fmla="*/ 884 h 1196"/>
              <a:gd name="T18" fmla="*/ 155 w 1195"/>
              <a:gd name="T19" fmla="*/ 1000 h 1196"/>
              <a:gd name="T20" fmla="*/ 264 w 1195"/>
              <a:gd name="T21" fmla="*/ 1093 h 1196"/>
              <a:gd name="T22" fmla="*/ 392 w 1195"/>
              <a:gd name="T23" fmla="*/ 1159 h 1196"/>
              <a:gd name="T24" fmla="*/ 536 w 1195"/>
              <a:gd name="T25" fmla="*/ 1193 h 1196"/>
              <a:gd name="T26" fmla="*/ 659 w 1195"/>
              <a:gd name="T27" fmla="*/ 1193 h 1196"/>
              <a:gd name="T28" fmla="*/ 803 w 1195"/>
              <a:gd name="T29" fmla="*/ 1159 h 1196"/>
              <a:gd name="T30" fmla="*/ 931 w 1195"/>
              <a:gd name="T31" fmla="*/ 1093 h 1196"/>
              <a:gd name="T32" fmla="*/ 1040 w 1195"/>
              <a:gd name="T33" fmla="*/ 1000 h 1196"/>
              <a:gd name="T34" fmla="*/ 1124 w 1195"/>
              <a:gd name="T35" fmla="*/ 884 h 1196"/>
              <a:gd name="T36" fmla="*/ 1177 w 1195"/>
              <a:gd name="T37" fmla="*/ 747 h 1196"/>
              <a:gd name="T38" fmla="*/ 1195 w 1195"/>
              <a:gd name="T39" fmla="*/ 598 h 1196"/>
              <a:gd name="T40" fmla="*/ 1183 w 1195"/>
              <a:gd name="T41" fmla="*/ 478 h 1196"/>
              <a:gd name="T42" fmla="*/ 1136 w 1195"/>
              <a:gd name="T43" fmla="*/ 339 h 1196"/>
              <a:gd name="T44" fmla="*/ 1058 w 1195"/>
              <a:gd name="T45" fmla="*/ 218 h 1196"/>
              <a:gd name="T46" fmla="*/ 955 w 1195"/>
              <a:gd name="T47" fmla="*/ 118 h 1196"/>
              <a:gd name="T48" fmla="*/ 830 w 1195"/>
              <a:gd name="T49" fmla="*/ 47 h 1196"/>
              <a:gd name="T50" fmla="*/ 688 w 1195"/>
              <a:gd name="T51" fmla="*/ 6 h 1196"/>
              <a:gd name="T52" fmla="*/ 1058 w 1195"/>
              <a:gd name="T53" fmla="*/ 838 h 1196"/>
              <a:gd name="T54" fmla="*/ 1057 w 1195"/>
              <a:gd name="T55" fmla="*/ 862 h 1196"/>
              <a:gd name="T56" fmla="*/ 1035 w 1195"/>
              <a:gd name="T57" fmla="*/ 877 h 1196"/>
              <a:gd name="T58" fmla="*/ 872 w 1195"/>
              <a:gd name="T59" fmla="*/ 1048 h 1196"/>
              <a:gd name="T60" fmla="*/ 850 w 1195"/>
              <a:gd name="T61" fmla="*/ 1060 h 1196"/>
              <a:gd name="T62" fmla="*/ 620 w 1195"/>
              <a:gd name="T63" fmla="*/ 1117 h 1196"/>
              <a:gd name="T64" fmla="*/ 597 w 1195"/>
              <a:gd name="T65" fmla="*/ 1127 h 1196"/>
              <a:gd name="T66" fmla="*/ 487 w 1195"/>
              <a:gd name="T67" fmla="*/ 1009 h 1196"/>
              <a:gd name="T68" fmla="*/ 338 w 1195"/>
              <a:gd name="T69" fmla="*/ 1060 h 1196"/>
              <a:gd name="T70" fmla="*/ 319 w 1195"/>
              <a:gd name="T71" fmla="*/ 1041 h 1196"/>
              <a:gd name="T72" fmla="*/ 154 w 1195"/>
              <a:gd name="T73" fmla="*/ 875 h 1196"/>
              <a:gd name="T74" fmla="*/ 137 w 1195"/>
              <a:gd name="T75" fmla="*/ 857 h 1196"/>
              <a:gd name="T76" fmla="*/ 79 w 1195"/>
              <a:gd name="T77" fmla="*/ 620 h 1196"/>
              <a:gd name="T78" fmla="*/ 68 w 1195"/>
              <a:gd name="T79" fmla="*/ 598 h 1196"/>
              <a:gd name="T80" fmla="*/ 79 w 1195"/>
              <a:gd name="T81" fmla="*/ 574 h 1196"/>
              <a:gd name="T82" fmla="*/ 135 w 1195"/>
              <a:gd name="T83" fmla="*/ 346 h 1196"/>
              <a:gd name="T84" fmla="*/ 149 w 1195"/>
              <a:gd name="T85" fmla="*/ 324 h 1196"/>
              <a:gd name="T86" fmla="*/ 318 w 1195"/>
              <a:gd name="T87" fmla="*/ 160 h 1196"/>
              <a:gd name="T88" fmla="*/ 333 w 1195"/>
              <a:gd name="T89" fmla="*/ 140 h 1196"/>
              <a:gd name="T90" fmla="*/ 487 w 1195"/>
              <a:gd name="T91" fmla="*/ 187 h 1196"/>
              <a:gd name="T92" fmla="*/ 592 w 1195"/>
              <a:gd name="T93" fmla="*/ 69 h 1196"/>
              <a:gd name="T94" fmla="*/ 615 w 1195"/>
              <a:gd name="T95" fmla="*/ 76 h 1196"/>
              <a:gd name="T96" fmla="*/ 844 w 1195"/>
              <a:gd name="T97" fmla="*/ 137 h 1196"/>
              <a:gd name="T98" fmla="*/ 867 w 1195"/>
              <a:gd name="T99" fmla="*/ 143 h 1196"/>
              <a:gd name="T100" fmla="*/ 1035 w 1195"/>
              <a:gd name="T101" fmla="*/ 319 h 1196"/>
              <a:gd name="T102" fmla="*/ 1057 w 1195"/>
              <a:gd name="T103" fmla="*/ 333 h 1196"/>
              <a:gd name="T104" fmla="*/ 1058 w 1195"/>
              <a:gd name="T105" fmla="*/ 358 h 1196"/>
              <a:gd name="T106" fmla="*/ 1124 w 1195"/>
              <a:gd name="T107" fmla="*/ 585 h 1196"/>
              <a:gd name="T108" fmla="*/ 1124 w 1195"/>
              <a:gd name="T109" fmla="*/ 61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196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6" y="3"/>
                </a:lnTo>
                <a:lnTo>
                  <a:pt x="507" y="6"/>
                </a:lnTo>
                <a:lnTo>
                  <a:pt x="477" y="11"/>
                </a:lnTo>
                <a:lnTo>
                  <a:pt x="448" y="18"/>
                </a:lnTo>
                <a:lnTo>
                  <a:pt x="419" y="27"/>
                </a:lnTo>
                <a:lnTo>
                  <a:pt x="392" y="37"/>
                </a:lnTo>
                <a:lnTo>
                  <a:pt x="365" y="47"/>
                </a:lnTo>
                <a:lnTo>
                  <a:pt x="338" y="59"/>
                </a:lnTo>
                <a:lnTo>
                  <a:pt x="313" y="72"/>
                </a:lnTo>
                <a:lnTo>
                  <a:pt x="287" y="86"/>
                </a:lnTo>
                <a:lnTo>
                  <a:pt x="264" y="103"/>
                </a:lnTo>
                <a:lnTo>
                  <a:pt x="240" y="118"/>
                </a:lnTo>
                <a:lnTo>
                  <a:pt x="216" y="137"/>
                </a:lnTo>
                <a:lnTo>
                  <a:pt x="196" y="155"/>
                </a:lnTo>
                <a:lnTo>
                  <a:pt x="174" y="175"/>
                </a:lnTo>
                <a:lnTo>
                  <a:pt x="155" y="196"/>
                </a:lnTo>
                <a:lnTo>
                  <a:pt x="137" y="218"/>
                </a:lnTo>
                <a:lnTo>
                  <a:pt x="118" y="240"/>
                </a:lnTo>
                <a:lnTo>
                  <a:pt x="101" y="263"/>
                </a:lnTo>
                <a:lnTo>
                  <a:pt x="86" y="289"/>
                </a:lnTo>
                <a:lnTo>
                  <a:pt x="71" y="312"/>
                </a:lnTo>
                <a:lnTo>
                  <a:pt x="59" y="339"/>
                </a:lnTo>
                <a:lnTo>
                  <a:pt x="47" y="365"/>
                </a:lnTo>
                <a:lnTo>
                  <a:pt x="35" y="392"/>
                </a:lnTo>
                <a:lnTo>
                  <a:pt x="27" y="421"/>
                </a:lnTo>
                <a:lnTo>
                  <a:pt x="18" y="449"/>
                </a:lnTo>
                <a:lnTo>
                  <a:pt x="12" y="478"/>
                </a:lnTo>
                <a:lnTo>
                  <a:pt x="7" y="507"/>
                </a:lnTo>
                <a:lnTo>
                  <a:pt x="3" y="537"/>
                </a:lnTo>
                <a:lnTo>
                  <a:pt x="0" y="568"/>
                </a:lnTo>
                <a:lnTo>
                  <a:pt x="0" y="598"/>
                </a:lnTo>
                <a:lnTo>
                  <a:pt x="0" y="598"/>
                </a:lnTo>
                <a:lnTo>
                  <a:pt x="0" y="628"/>
                </a:lnTo>
                <a:lnTo>
                  <a:pt x="3" y="659"/>
                </a:lnTo>
                <a:lnTo>
                  <a:pt x="7" y="689"/>
                </a:lnTo>
                <a:lnTo>
                  <a:pt x="12" y="718"/>
                </a:lnTo>
                <a:lnTo>
                  <a:pt x="18" y="747"/>
                </a:lnTo>
                <a:lnTo>
                  <a:pt x="27" y="776"/>
                </a:lnTo>
                <a:lnTo>
                  <a:pt x="35" y="804"/>
                </a:lnTo>
                <a:lnTo>
                  <a:pt x="47" y="831"/>
                </a:lnTo>
                <a:lnTo>
                  <a:pt x="59" y="857"/>
                </a:lnTo>
                <a:lnTo>
                  <a:pt x="71" y="884"/>
                </a:lnTo>
                <a:lnTo>
                  <a:pt x="86" y="907"/>
                </a:lnTo>
                <a:lnTo>
                  <a:pt x="101" y="933"/>
                </a:lnTo>
                <a:lnTo>
                  <a:pt x="118" y="956"/>
                </a:lnTo>
                <a:lnTo>
                  <a:pt x="137" y="978"/>
                </a:lnTo>
                <a:lnTo>
                  <a:pt x="155" y="1000"/>
                </a:lnTo>
                <a:lnTo>
                  <a:pt x="174" y="1021"/>
                </a:lnTo>
                <a:lnTo>
                  <a:pt x="196" y="1041"/>
                </a:lnTo>
                <a:lnTo>
                  <a:pt x="216" y="1060"/>
                </a:lnTo>
                <a:lnTo>
                  <a:pt x="240" y="1076"/>
                </a:lnTo>
                <a:lnTo>
                  <a:pt x="264" y="1093"/>
                </a:lnTo>
                <a:lnTo>
                  <a:pt x="287" y="1109"/>
                </a:lnTo>
                <a:lnTo>
                  <a:pt x="313" y="1124"/>
                </a:lnTo>
                <a:lnTo>
                  <a:pt x="338" y="1137"/>
                </a:lnTo>
                <a:lnTo>
                  <a:pt x="365" y="1149"/>
                </a:lnTo>
                <a:lnTo>
                  <a:pt x="392" y="1159"/>
                </a:lnTo>
                <a:lnTo>
                  <a:pt x="419" y="1169"/>
                </a:lnTo>
                <a:lnTo>
                  <a:pt x="448" y="1178"/>
                </a:lnTo>
                <a:lnTo>
                  <a:pt x="477" y="1183"/>
                </a:lnTo>
                <a:lnTo>
                  <a:pt x="507" y="1190"/>
                </a:lnTo>
                <a:lnTo>
                  <a:pt x="536" y="1193"/>
                </a:lnTo>
                <a:lnTo>
                  <a:pt x="566" y="1195"/>
                </a:lnTo>
                <a:lnTo>
                  <a:pt x="597" y="1196"/>
                </a:lnTo>
                <a:lnTo>
                  <a:pt x="597" y="1196"/>
                </a:lnTo>
                <a:lnTo>
                  <a:pt x="629" y="1195"/>
                </a:lnTo>
                <a:lnTo>
                  <a:pt x="659" y="1193"/>
                </a:lnTo>
                <a:lnTo>
                  <a:pt x="688" y="1190"/>
                </a:lnTo>
                <a:lnTo>
                  <a:pt x="718" y="1183"/>
                </a:lnTo>
                <a:lnTo>
                  <a:pt x="747" y="1178"/>
                </a:lnTo>
                <a:lnTo>
                  <a:pt x="776" y="1169"/>
                </a:lnTo>
                <a:lnTo>
                  <a:pt x="803" y="1159"/>
                </a:lnTo>
                <a:lnTo>
                  <a:pt x="830" y="1149"/>
                </a:lnTo>
                <a:lnTo>
                  <a:pt x="857" y="1137"/>
                </a:lnTo>
                <a:lnTo>
                  <a:pt x="882" y="1124"/>
                </a:lnTo>
                <a:lnTo>
                  <a:pt x="908" y="1109"/>
                </a:lnTo>
                <a:lnTo>
                  <a:pt x="931" y="1093"/>
                </a:lnTo>
                <a:lnTo>
                  <a:pt x="955" y="1076"/>
                </a:lnTo>
                <a:lnTo>
                  <a:pt x="977" y="1060"/>
                </a:lnTo>
                <a:lnTo>
                  <a:pt x="999" y="1041"/>
                </a:lnTo>
                <a:lnTo>
                  <a:pt x="1021" y="1021"/>
                </a:lnTo>
                <a:lnTo>
                  <a:pt x="1040" y="1000"/>
                </a:lnTo>
                <a:lnTo>
                  <a:pt x="1058" y="978"/>
                </a:lnTo>
                <a:lnTo>
                  <a:pt x="1077" y="956"/>
                </a:lnTo>
                <a:lnTo>
                  <a:pt x="1094" y="933"/>
                </a:lnTo>
                <a:lnTo>
                  <a:pt x="1109" y="907"/>
                </a:lnTo>
                <a:lnTo>
                  <a:pt x="1124" y="884"/>
                </a:lnTo>
                <a:lnTo>
                  <a:pt x="1136" y="857"/>
                </a:lnTo>
                <a:lnTo>
                  <a:pt x="1148" y="831"/>
                </a:lnTo>
                <a:lnTo>
                  <a:pt x="1160" y="804"/>
                </a:lnTo>
                <a:lnTo>
                  <a:pt x="1168" y="776"/>
                </a:lnTo>
                <a:lnTo>
                  <a:pt x="1177" y="747"/>
                </a:lnTo>
                <a:lnTo>
                  <a:pt x="1183" y="718"/>
                </a:lnTo>
                <a:lnTo>
                  <a:pt x="1188" y="689"/>
                </a:lnTo>
                <a:lnTo>
                  <a:pt x="1192" y="659"/>
                </a:lnTo>
                <a:lnTo>
                  <a:pt x="1195" y="628"/>
                </a:lnTo>
                <a:lnTo>
                  <a:pt x="1195" y="598"/>
                </a:lnTo>
                <a:lnTo>
                  <a:pt x="1195" y="598"/>
                </a:lnTo>
                <a:lnTo>
                  <a:pt x="1195" y="568"/>
                </a:lnTo>
                <a:lnTo>
                  <a:pt x="1192" y="537"/>
                </a:lnTo>
                <a:lnTo>
                  <a:pt x="1188" y="507"/>
                </a:lnTo>
                <a:lnTo>
                  <a:pt x="1183" y="478"/>
                </a:lnTo>
                <a:lnTo>
                  <a:pt x="1177" y="449"/>
                </a:lnTo>
                <a:lnTo>
                  <a:pt x="1168" y="421"/>
                </a:lnTo>
                <a:lnTo>
                  <a:pt x="1160" y="392"/>
                </a:lnTo>
                <a:lnTo>
                  <a:pt x="1148" y="365"/>
                </a:lnTo>
                <a:lnTo>
                  <a:pt x="1136" y="339"/>
                </a:lnTo>
                <a:lnTo>
                  <a:pt x="1124" y="312"/>
                </a:lnTo>
                <a:lnTo>
                  <a:pt x="1109" y="289"/>
                </a:lnTo>
                <a:lnTo>
                  <a:pt x="1094" y="263"/>
                </a:lnTo>
                <a:lnTo>
                  <a:pt x="1077" y="240"/>
                </a:lnTo>
                <a:lnTo>
                  <a:pt x="1058" y="218"/>
                </a:lnTo>
                <a:lnTo>
                  <a:pt x="1040" y="196"/>
                </a:lnTo>
                <a:lnTo>
                  <a:pt x="1021" y="175"/>
                </a:lnTo>
                <a:lnTo>
                  <a:pt x="999" y="155"/>
                </a:lnTo>
                <a:lnTo>
                  <a:pt x="977" y="137"/>
                </a:lnTo>
                <a:lnTo>
                  <a:pt x="955" y="118"/>
                </a:lnTo>
                <a:lnTo>
                  <a:pt x="931" y="103"/>
                </a:lnTo>
                <a:lnTo>
                  <a:pt x="908" y="86"/>
                </a:lnTo>
                <a:lnTo>
                  <a:pt x="882" y="72"/>
                </a:lnTo>
                <a:lnTo>
                  <a:pt x="857" y="59"/>
                </a:lnTo>
                <a:lnTo>
                  <a:pt x="830" y="47"/>
                </a:lnTo>
                <a:lnTo>
                  <a:pt x="803" y="37"/>
                </a:lnTo>
                <a:lnTo>
                  <a:pt x="776" y="27"/>
                </a:lnTo>
                <a:lnTo>
                  <a:pt x="747" y="18"/>
                </a:lnTo>
                <a:lnTo>
                  <a:pt x="718" y="11"/>
                </a:lnTo>
                <a:lnTo>
                  <a:pt x="688" y="6"/>
                </a:lnTo>
                <a:lnTo>
                  <a:pt x="659" y="3"/>
                </a:lnTo>
                <a:lnTo>
                  <a:pt x="629" y="1"/>
                </a:lnTo>
                <a:lnTo>
                  <a:pt x="597" y="0"/>
                </a:lnTo>
                <a:lnTo>
                  <a:pt x="597" y="0"/>
                </a:lnTo>
                <a:close/>
                <a:moveTo>
                  <a:pt x="1058" y="838"/>
                </a:moveTo>
                <a:lnTo>
                  <a:pt x="1058" y="838"/>
                </a:lnTo>
                <a:lnTo>
                  <a:pt x="1060" y="843"/>
                </a:lnTo>
                <a:lnTo>
                  <a:pt x="1060" y="850"/>
                </a:lnTo>
                <a:lnTo>
                  <a:pt x="1058" y="857"/>
                </a:lnTo>
                <a:lnTo>
                  <a:pt x="1057" y="862"/>
                </a:lnTo>
                <a:lnTo>
                  <a:pt x="1057" y="862"/>
                </a:lnTo>
                <a:lnTo>
                  <a:pt x="1051" y="869"/>
                </a:lnTo>
                <a:lnTo>
                  <a:pt x="1046" y="872"/>
                </a:lnTo>
                <a:lnTo>
                  <a:pt x="1041" y="875"/>
                </a:lnTo>
                <a:lnTo>
                  <a:pt x="1035" y="877"/>
                </a:lnTo>
                <a:lnTo>
                  <a:pt x="898" y="899"/>
                </a:lnTo>
                <a:lnTo>
                  <a:pt x="877" y="1036"/>
                </a:lnTo>
                <a:lnTo>
                  <a:pt x="877" y="1036"/>
                </a:lnTo>
                <a:lnTo>
                  <a:pt x="874" y="1041"/>
                </a:lnTo>
                <a:lnTo>
                  <a:pt x="872" y="1048"/>
                </a:lnTo>
                <a:lnTo>
                  <a:pt x="867" y="1053"/>
                </a:lnTo>
                <a:lnTo>
                  <a:pt x="862" y="1056"/>
                </a:lnTo>
                <a:lnTo>
                  <a:pt x="862" y="1056"/>
                </a:lnTo>
                <a:lnTo>
                  <a:pt x="855" y="1060"/>
                </a:lnTo>
                <a:lnTo>
                  <a:pt x="850" y="1060"/>
                </a:lnTo>
                <a:lnTo>
                  <a:pt x="844" y="1060"/>
                </a:lnTo>
                <a:lnTo>
                  <a:pt x="837" y="1058"/>
                </a:lnTo>
                <a:lnTo>
                  <a:pt x="708" y="1009"/>
                </a:lnTo>
                <a:lnTo>
                  <a:pt x="620" y="1117"/>
                </a:lnTo>
                <a:lnTo>
                  <a:pt x="620" y="1117"/>
                </a:lnTo>
                <a:lnTo>
                  <a:pt x="615" y="1120"/>
                </a:lnTo>
                <a:lnTo>
                  <a:pt x="610" y="1124"/>
                </a:lnTo>
                <a:lnTo>
                  <a:pt x="603" y="1127"/>
                </a:lnTo>
                <a:lnTo>
                  <a:pt x="597" y="1127"/>
                </a:lnTo>
                <a:lnTo>
                  <a:pt x="597" y="1127"/>
                </a:lnTo>
                <a:lnTo>
                  <a:pt x="592" y="1127"/>
                </a:lnTo>
                <a:lnTo>
                  <a:pt x="585" y="1124"/>
                </a:lnTo>
                <a:lnTo>
                  <a:pt x="580" y="1120"/>
                </a:lnTo>
                <a:lnTo>
                  <a:pt x="575" y="1117"/>
                </a:lnTo>
                <a:lnTo>
                  <a:pt x="487" y="1009"/>
                </a:lnTo>
                <a:lnTo>
                  <a:pt x="358" y="1058"/>
                </a:lnTo>
                <a:lnTo>
                  <a:pt x="358" y="1058"/>
                </a:lnTo>
                <a:lnTo>
                  <a:pt x="352" y="1060"/>
                </a:lnTo>
                <a:lnTo>
                  <a:pt x="345" y="1060"/>
                </a:lnTo>
                <a:lnTo>
                  <a:pt x="338" y="1060"/>
                </a:lnTo>
                <a:lnTo>
                  <a:pt x="333" y="1056"/>
                </a:lnTo>
                <a:lnTo>
                  <a:pt x="333" y="1056"/>
                </a:lnTo>
                <a:lnTo>
                  <a:pt x="328" y="1053"/>
                </a:lnTo>
                <a:lnTo>
                  <a:pt x="323" y="1048"/>
                </a:lnTo>
                <a:lnTo>
                  <a:pt x="319" y="1041"/>
                </a:lnTo>
                <a:lnTo>
                  <a:pt x="318" y="1036"/>
                </a:lnTo>
                <a:lnTo>
                  <a:pt x="297" y="899"/>
                </a:lnTo>
                <a:lnTo>
                  <a:pt x="160" y="877"/>
                </a:lnTo>
                <a:lnTo>
                  <a:pt x="160" y="877"/>
                </a:lnTo>
                <a:lnTo>
                  <a:pt x="154" y="875"/>
                </a:lnTo>
                <a:lnTo>
                  <a:pt x="149" y="872"/>
                </a:lnTo>
                <a:lnTo>
                  <a:pt x="144" y="869"/>
                </a:lnTo>
                <a:lnTo>
                  <a:pt x="139" y="862"/>
                </a:lnTo>
                <a:lnTo>
                  <a:pt x="139" y="862"/>
                </a:lnTo>
                <a:lnTo>
                  <a:pt x="137" y="857"/>
                </a:lnTo>
                <a:lnTo>
                  <a:pt x="135" y="850"/>
                </a:lnTo>
                <a:lnTo>
                  <a:pt x="135" y="843"/>
                </a:lnTo>
                <a:lnTo>
                  <a:pt x="137" y="838"/>
                </a:lnTo>
                <a:lnTo>
                  <a:pt x="186" y="708"/>
                </a:lnTo>
                <a:lnTo>
                  <a:pt x="79" y="620"/>
                </a:lnTo>
                <a:lnTo>
                  <a:pt x="79" y="620"/>
                </a:lnTo>
                <a:lnTo>
                  <a:pt x="74" y="617"/>
                </a:lnTo>
                <a:lnTo>
                  <a:pt x="71" y="610"/>
                </a:lnTo>
                <a:lnTo>
                  <a:pt x="69" y="605"/>
                </a:lnTo>
                <a:lnTo>
                  <a:pt x="68" y="598"/>
                </a:lnTo>
                <a:lnTo>
                  <a:pt x="68" y="598"/>
                </a:lnTo>
                <a:lnTo>
                  <a:pt x="69" y="591"/>
                </a:lnTo>
                <a:lnTo>
                  <a:pt x="71" y="585"/>
                </a:lnTo>
                <a:lnTo>
                  <a:pt x="74" y="579"/>
                </a:lnTo>
                <a:lnTo>
                  <a:pt x="79" y="574"/>
                </a:lnTo>
                <a:lnTo>
                  <a:pt x="186" y="488"/>
                </a:lnTo>
                <a:lnTo>
                  <a:pt x="137" y="358"/>
                </a:lnTo>
                <a:lnTo>
                  <a:pt x="137" y="358"/>
                </a:lnTo>
                <a:lnTo>
                  <a:pt x="135" y="353"/>
                </a:lnTo>
                <a:lnTo>
                  <a:pt x="135" y="346"/>
                </a:lnTo>
                <a:lnTo>
                  <a:pt x="137" y="339"/>
                </a:lnTo>
                <a:lnTo>
                  <a:pt x="139" y="333"/>
                </a:lnTo>
                <a:lnTo>
                  <a:pt x="139" y="333"/>
                </a:lnTo>
                <a:lnTo>
                  <a:pt x="144" y="328"/>
                </a:lnTo>
                <a:lnTo>
                  <a:pt x="149" y="324"/>
                </a:lnTo>
                <a:lnTo>
                  <a:pt x="154" y="321"/>
                </a:lnTo>
                <a:lnTo>
                  <a:pt x="160" y="319"/>
                </a:lnTo>
                <a:lnTo>
                  <a:pt x="297" y="297"/>
                </a:lnTo>
                <a:lnTo>
                  <a:pt x="318" y="160"/>
                </a:lnTo>
                <a:lnTo>
                  <a:pt x="318" y="160"/>
                </a:lnTo>
                <a:lnTo>
                  <a:pt x="319" y="153"/>
                </a:lnTo>
                <a:lnTo>
                  <a:pt x="323" y="148"/>
                </a:lnTo>
                <a:lnTo>
                  <a:pt x="328" y="143"/>
                </a:lnTo>
                <a:lnTo>
                  <a:pt x="333" y="140"/>
                </a:lnTo>
                <a:lnTo>
                  <a:pt x="333" y="140"/>
                </a:lnTo>
                <a:lnTo>
                  <a:pt x="338" y="137"/>
                </a:lnTo>
                <a:lnTo>
                  <a:pt x="345" y="135"/>
                </a:lnTo>
                <a:lnTo>
                  <a:pt x="352" y="137"/>
                </a:lnTo>
                <a:lnTo>
                  <a:pt x="358" y="138"/>
                </a:lnTo>
                <a:lnTo>
                  <a:pt x="487" y="187"/>
                </a:lnTo>
                <a:lnTo>
                  <a:pt x="575" y="79"/>
                </a:lnTo>
                <a:lnTo>
                  <a:pt x="575" y="79"/>
                </a:lnTo>
                <a:lnTo>
                  <a:pt x="580" y="76"/>
                </a:lnTo>
                <a:lnTo>
                  <a:pt x="585" y="72"/>
                </a:lnTo>
                <a:lnTo>
                  <a:pt x="592" y="69"/>
                </a:lnTo>
                <a:lnTo>
                  <a:pt x="597" y="69"/>
                </a:lnTo>
                <a:lnTo>
                  <a:pt x="597" y="69"/>
                </a:lnTo>
                <a:lnTo>
                  <a:pt x="603" y="69"/>
                </a:lnTo>
                <a:lnTo>
                  <a:pt x="610" y="72"/>
                </a:lnTo>
                <a:lnTo>
                  <a:pt x="615" y="76"/>
                </a:lnTo>
                <a:lnTo>
                  <a:pt x="620" y="79"/>
                </a:lnTo>
                <a:lnTo>
                  <a:pt x="708" y="187"/>
                </a:lnTo>
                <a:lnTo>
                  <a:pt x="837" y="138"/>
                </a:lnTo>
                <a:lnTo>
                  <a:pt x="837" y="138"/>
                </a:lnTo>
                <a:lnTo>
                  <a:pt x="844" y="137"/>
                </a:lnTo>
                <a:lnTo>
                  <a:pt x="850" y="135"/>
                </a:lnTo>
                <a:lnTo>
                  <a:pt x="855" y="137"/>
                </a:lnTo>
                <a:lnTo>
                  <a:pt x="862" y="140"/>
                </a:lnTo>
                <a:lnTo>
                  <a:pt x="862" y="140"/>
                </a:lnTo>
                <a:lnTo>
                  <a:pt x="867" y="143"/>
                </a:lnTo>
                <a:lnTo>
                  <a:pt x="872" y="148"/>
                </a:lnTo>
                <a:lnTo>
                  <a:pt x="874" y="153"/>
                </a:lnTo>
                <a:lnTo>
                  <a:pt x="877" y="160"/>
                </a:lnTo>
                <a:lnTo>
                  <a:pt x="898" y="297"/>
                </a:lnTo>
                <a:lnTo>
                  <a:pt x="1035" y="319"/>
                </a:lnTo>
                <a:lnTo>
                  <a:pt x="1035" y="319"/>
                </a:lnTo>
                <a:lnTo>
                  <a:pt x="1041" y="321"/>
                </a:lnTo>
                <a:lnTo>
                  <a:pt x="1046" y="324"/>
                </a:lnTo>
                <a:lnTo>
                  <a:pt x="1051" y="328"/>
                </a:lnTo>
                <a:lnTo>
                  <a:pt x="1057" y="333"/>
                </a:lnTo>
                <a:lnTo>
                  <a:pt x="1057" y="333"/>
                </a:lnTo>
                <a:lnTo>
                  <a:pt x="1058" y="339"/>
                </a:lnTo>
                <a:lnTo>
                  <a:pt x="1060" y="346"/>
                </a:lnTo>
                <a:lnTo>
                  <a:pt x="1060" y="353"/>
                </a:lnTo>
                <a:lnTo>
                  <a:pt x="1058" y="358"/>
                </a:lnTo>
                <a:lnTo>
                  <a:pt x="1009" y="488"/>
                </a:lnTo>
                <a:lnTo>
                  <a:pt x="1116" y="574"/>
                </a:lnTo>
                <a:lnTo>
                  <a:pt x="1116" y="574"/>
                </a:lnTo>
                <a:lnTo>
                  <a:pt x="1121" y="579"/>
                </a:lnTo>
                <a:lnTo>
                  <a:pt x="1124" y="585"/>
                </a:lnTo>
                <a:lnTo>
                  <a:pt x="1126" y="591"/>
                </a:lnTo>
                <a:lnTo>
                  <a:pt x="1128" y="598"/>
                </a:lnTo>
                <a:lnTo>
                  <a:pt x="1128" y="598"/>
                </a:lnTo>
                <a:lnTo>
                  <a:pt x="1126" y="605"/>
                </a:lnTo>
                <a:lnTo>
                  <a:pt x="1124" y="610"/>
                </a:lnTo>
                <a:lnTo>
                  <a:pt x="1121" y="617"/>
                </a:lnTo>
                <a:lnTo>
                  <a:pt x="1116" y="620"/>
                </a:lnTo>
                <a:lnTo>
                  <a:pt x="1009" y="708"/>
                </a:lnTo>
                <a:lnTo>
                  <a:pt x="1058" y="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53" b="50175" l="49470" r="9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0000"/>
          <a:stretch/>
        </p:blipFill>
        <p:spPr>
          <a:xfrm>
            <a:off x="4571999" y="1214607"/>
            <a:ext cx="1347619" cy="135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12395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Privatizations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5804" y="808760"/>
            <a:ext cx="6096000" cy="3794989"/>
            <a:chOff x="1515804" y="808760"/>
            <a:chExt cx="6096000" cy="379498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xmlns="" val="1180866465"/>
                </p:ext>
              </p:extLst>
            </p:nvPr>
          </p:nvGraphicFramePr>
          <p:xfrm>
            <a:off x="1515804" y="808760"/>
            <a:ext cx="6096000" cy="3794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917884" y="1123950"/>
              <a:ext cx="3291840" cy="3291840"/>
            </a:xfrm>
            <a:custGeom>
              <a:avLst/>
              <a:gdLst>
                <a:gd name="T0" fmla="*/ 507 w 1195"/>
                <a:gd name="T1" fmla="*/ 6 h 1196"/>
                <a:gd name="T2" fmla="*/ 365 w 1195"/>
                <a:gd name="T3" fmla="*/ 47 h 1196"/>
                <a:gd name="T4" fmla="*/ 240 w 1195"/>
                <a:gd name="T5" fmla="*/ 118 h 1196"/>
                <a:gd name="T6" fmla="*/ 137 w 1195"/>
                <a:gd name="T7" fmla="*/ 218 h 1196"/>
                <a:gd name="T8" fmla="*/ 59 w 1195"/>
                <a:gd name="T9" fmla="*/ 339 h 1196"/>
                <a:gd name="T10" fmla="*/ 12 w 1195"/>
                <a:gd name="T11" fmla="*/ 478 h 1196"/>
                <a:gd name="T12" fmla="*/ 0 w 1195"/>
                <a:gd name="T13" fmla="*/ 598 h 1196"/>
                <a:gd name="T14" fmla="*/ 18 w 1195"/>
                <a:gd name="T15" fmla="*/ 747 h 1196"/>
                <a:gd name="T16" fmla="*/ 71 w 1195"/>
                <a:gd name="T17" fmla="*/ 884 h 1196"/>
                <a:gd name="T18" fmla="*/ 155 w 1195"/>
                <a:gd name="T19" fmla="*/ 1000 h 1196"/>
                <a:gd name="T20" fmla="*/ 264 w 1195"/>
                <a:gd name="T21" fmla="*/ 1093 h 1196"/>
                <a:gd name="T22" fmla="*/ 392 w 1195"/>
                <a:gd name="T23" fmla="*/ 1159 h 1196"/>
                <a:gd name="T24" fmla="*/ 536 w 1195"/>
                <a:gd name="T25" fmla="*/ 1193 h 1196"/>
                <a:gd name="T26" fmla="*/ 659 w 1195"/>
                <a:gd name="T27" fmla="*/ 1193 h 1196"/>
                <a:gd name="T28" fmla="*/ 803 w 1195"/>
                <a:gd name="T29" fmla="*/ 1159 h 1196"/>
                <a:gd name="T30" fmla="*/ 931 w 1195"/>
                <a:gd name="T31" fmla="*/ 1093 h 1196"/>
                <a:gd name="T32" fmla="*/ 1040 w 1195"/>
                <a:gd name="T33" fmla="*/ 1000 h 1196"/>
                <a:gd name="T34" fmla="*/ 1124 w 1195"/>
                <a:gd name="T35" fmla="*/ 884 h 1196"/>
                <a:gd name="T36" fmla="*/ 1177 w 1195"/>
                <a:gd name="T37" fmla="*/ 747 h 1196"/>
                <a:gd name="T38" fmla="*/ 1195 w 1195"/>
                <a:gd name="T39" fmla="*/ 598 h 1196"/>
                <a:gd name="T40" fmla="*/ 1183 w 1195"/>
                <a:gd name="T41" fmla="*/ 478 h 1196"/>
                <a:gd name="T42" fmla="*/ 1136 w 1195"/>
                <a:gd name="T43" fmla="*/ 339 h 1196"/>
                <a:gd name="T44" fmla="*/ 1058 w 1195"/>
                <a:gd name="T45" fmla="*/ 218 h 1196"/>
                <a:gd name="T46" fmla="*/ 955 w 1195"/>
                <a:gd name="T47" fmla="*/ 118 h 1196"/>
                <a:gd name="T48" fmla="*/ 830 w 1195"/>
                <a:gd name="T49" fmla="*/ 47 h 1196"/>
                <a:gd name="T50" fmla="*/ 688 w 1195"/>
                <a:gd name="T51" fmla="*/ 6 h 1196"/>
                <a:gd name="T52" fmla="*/ 1058 w 1195"/>
                <a:gd name="T53" fmla="*/ 838 h 1196"/>
                <a:gd name="T54" fmla="*/ 1057 w 1195"/>
                <a:gd name="T55" fmla="*/ 862 h 1196"/>
                <a:gd name="T56" fmla="*/ 1035 w 1195"/>
                <a:gd name="T57" fmla="*/ 877 h 1196"/>
                <a:gd name="T58" fmla="*/ 872 w 1195"/>
                <a:gd name="T59" fmla="*/ 1048 h 1196"/>
                <a:gd name="T60" fmla="*/ 850 w 1195"/>
                <a:gd name="T61" fmla="*/ 1060 h 1196"/>
                <a:gd name="T62" fmla="*/ 620 w 1195"/>
                <a:gd name="T63" fmla="*/ 1117 h 1196"/>
                <a:gd name="T64" fmla="*/ 597 w 1195"/>
                <a:gd name="T65" fmla="*/ 1127 h 1196"/>
                <a:gd name="T66" fmla="*/ 487 w 1195"/>
                <a:gd name="T67" fmla="*/ 1009 h 1196"/>
                <a:gd name="T68" fmla="*/ 338 w 1195"/>
                <a:gd name="T69" fmla="*/ 1060 h 1196"/>
                <a:gd name="T70" fmla="*/ 319 w 1195"/>
                <a:gd name="T71" fmla="*/ 1041 h 1196"/>
                <a:gd name="T72" fmla="*/ 154 w 1195"/>
                <a:gd name="T73" fmla="*/ 875 h 1196"/>
                <a:gd name="T74" fmla="*/ 137 w 1195"/>
                <a:gd name="T75" fmla="*/ 857 h 1196"/>
                <a:gd name="T76" fmla="*/ 79 w 1195"/>
                <a:gd name="T77" fmla="*/ 620 h 1196"/>
                <a:gd name="T78" fmla="*/ 68 w 1195"/>
                <a:gd name="T79" fmla="*/ 598 h 1196"/>
                <a:gd name="T80" fmla="*/ 79 w 1195"/>
                <a:gd name="T81" fmla="*/ 574 h 1196"/>
                <a:gd name="T82" fmla="*/ 135 w 1195"/>
                <a:gd name="T83" fmla="*/ 346 h 1196"/>
                <a:gd name="T84" fmla="*/ 149 w 1195"/>
                <a:gd name="T85" fmla="*/ 324 h 1196"/>
                <a:gd name="T86" fmla="*/ 318 w 1195"/>
                <a:gd name="T87" fmla="*/ 160 h 1196"/>
                <a:gd name="T88" fmla="*/ 333 w 1195"/>
                <a:gd name="T89" fmla="*/ 140 h 1196"/>
                <a:gd name="T90" fmla="*/ 487 w 1195"/>
                <a:gd name="T91" fmla="*/ 187 h 1196"/>
                <a:gd name="T92" fmla="*/ 592 w 1195"/>
                <a:gd name="T93" fmla="*/ 69 h 1196"/>
                <a:gd name="T94" fmla="*/ 615 w 1195"/>
                <a:gd name="T95" fmla="*/ 76 h 1196"/>
                <a:gd name="T96" fmla="*/ 844 w 1195"/>
                <a:gd name="T97" fmla="*/ 137 h 1196"/>
                <a:gd name="T98" fmla="*/ 867 w 1195"/>
                <a:gd name="T99" fmla="*/ 143 h 1196"/>
                <a:gd name="T100" fmla="*/ 1035 w 1195"/>
                <a:gd name="T101" fmla="*/ 319 h 1196"/>
                <a:gd name="T102" fmla="*/ 1057 w 1195"/>
                <a:gd name="T103" fmla="*/ 333 h 1196"/>
                <a:gd name="T104" fmla="*/ 1058 w 1195"/>
                <a:gd name="T105" fmla="*/ 358 h 1196"/>
                <a:gd name="T106" fmla="*/ 1124 w 1195"/>
                <a:gd name="T107" fmla="*/ 585 h 1196"/>
                <a:gd name="T108" fmla="*/ 1124 w 1195"/>
                <a:gd name="T109" fmla="*/ 61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196">
                  <a:moveTo>
                    <a:pt x="597" y="0"/>
                  </a:moveTo>
                  <a:lnTo>
                    <a:pt x="597" y="0"/>
                  </a:lnTo>
                  <a:lnTo>
                    <a:pt x="566" y="1"/>
                  </a:lnTo>
                  <a:lnTo>
                    <a:pt x="536" y="3"/>
                  </a:lnTo>
                  <a:lnTo>
                    <a:pt x="507" y="6"/>
                  </a:lnTo>
                  <a:lnTo>
                    <a:pt x="477" y="11"/>
                  </a:lnTo>
                  <a:lnTo>
                    <a:pt x="448" y="18"/>
                  </a:lnTo>
                  <a:lnTo>
                    <a:pt x="419" y="27"/>
                  </a:lnTo>
                  <a:lnTo>
                    <a:pt x="392" y="37"/>
                  </a:lnTo>
                  <a:lnTo>
                    <a:pt x="365" y="47"/>
                  </a:lnTo>
                  <a:lnTo>
                    <a:pt x="338" y="59"/>
                  </a:lnTo>
                  <a:lnTo>
                    <a:pt x="313" y="72"/>
                  </a:lnTo>
                  <a:lnTo>
                    <a:pt x="287" y="86"/>
                  </a:lnTo>
                  <a:lnTo>
                    <a:pt x="264" y="103"/>
                  </a:lnTo>
                  <a:lnTo>
                    <a:pt x="240" y="118"/>
                  </a:lnTo>
                  <a:lnTo>
                    <a:pt x="216" y="137"/>
                  </a:lnTo>
                  <a:lnTo>
                    <a:pt x="196" y="155"/>
                  </a:lnTo>
                  <a:lnTo>
                    <a:pt x="174" y="175"/>
                  </a:lnTo>
                  <a:lnTo>
                    <a:pt x="155" y="196"/>
                  </a:lnTo>
                  <a:lnTo>
                    <a:pt x="137" y="218"/>
                  </a:lnTo>
                  <a:lnTo>
                    <a:pt x="118" y="240"/>
                  </a:lnTo>
                  <a:lnTo>
                    <a:pt x="101" y="263"/>
                  </a:lnTo>
                  <a:lnTo>
                    <a:pt x="86" y="289"/>
                  </a:lnTo>
                  <a:lnTo>
                    <a:pt x="71" y="312"/>
                  </a:lnTo>
                  <a:lnTo>
                    <a:pt x="59" y="339"/>
                  </a:lnTo>
                  <a:lnTo>
                    <a:pt x="47" y="365"/>
                  </a:lnTo>
                  <a:lnTo>
                    <a:pt x="35" y="392"/>
                  </a:lnTo>
                  <a:lnTo>
                    <a:pt x="27" y="421"/>
                  </a:lnTo>
                  <a:lnTo>
                    <a:pt x="18" y="449"/>
                  </a:lnTo>
                  <a:lnTo>
                    <a:pt x="12" y="478"/>
                  </a:lnTo>
                  <a:lnTo>
                    <a:pt x="7" y="507"/>
                  </a:lnTo>
                  <a:lnTo>
                    <a:pt x="3" y="537"/>
                  </a:lnTo>
                  <a:lnTo>
                    <a:pt x="0" y="568"/>
                  </a:lnTo>
                  <a:lnTo>
                    <a:pt x="0" y="598"/>
                  </a:lnTo>
                  <a:lnTo>
                    <a:pt x="0" y="598"/>
                  </a:lnTo>
                  <a:lnTo>
                    <a:pt x="0" y="628"/>
                  </a:lnTo>
                  <a:lnTo>
                    <a:pt x="3" y="659"/>
                  </a:lnTo>
                  <a:lnTo>
                    <a:pt x="7" y="689"/>
                  </a:lnTo>
                  <a:lnTo>
                    <a:pt x="12" y="718"/>
                  </a:lnTo>
                  <a:lnTo>
                    <a:pt x="18" y="747"/>
                  </a:lnTo>
                  <a:lnTo>
                    <a:pt x="27" y="776"/>
                  </a:lnTo>
                  <a:lnTo>
                    <a:pt x="35" y="804"/>
                  </a:lnTo>
                  <a:lnTo>
                    <a:pt x="47" y="831"/>
                  </a:lnTo>
                  <a:lnTo>
                    <a:pt x="59" y="857"/>
                  </a:lnTo>
                  <a:lnTo>
                    <a:pt x="71" y="884"/>
                  </a:lnTo>
                  <a:lnTo>
                    <a:pt x="86" y="907"/>
                  </a:lnTo>
                  <a:lnTo>
                    <a:pt x="101" y="933"/>
                  </a:lnTo>
                  <a:lnTo>
                    <a:pt x="118" y="956"/>
                  </a:lnTo>
                  <a:lnTo>
                    <a:pt x="137" y="978"/>
                  </a:lnTo>
                  <a:lnTo>
                    <a:pt x="155" y="1000"/>
                  </a:lnTo>
                  <a:lnTo>
                    <a:pt x="174" y="1021"/>
                  </a:lnTo>
                  <a:lnTo>
                    <a:pt x="196" y="1041"/>
                  </a:lnTo>
                  <a:lnTo>
                    <a:pt x="216" y="1060"/>
                  </a:lnTo>
                  <a:lnTo>
                    <a:pt x="240" y="1076"/>
                  </a:lnTo>
                  <a:lnTo>
                    <a:pt x="264" y="1093"/>
                  </a:lnTo>
                  <a:lnTo>
                    <a:pt x="287" y="1109"/>
                  </a:lnTo>
                  <a:lnTo>
                    <a:pt x="313" y="1124"/>
                  </a:lnTo>
                  <a:lnTo>
                    <a:pt x="338" y="1137"/>
                  </a:lnTo>
                  <a:lnTo>
                    <a:pt x="365" y="1149"/>
                  </a:lnTo>
                  <a:lnTo>
                    <a:pt x="392" y="1159"/>
                  </a:lnTo>
                  <a:lnTo>
                    <a:pt x="419" y="1169"/>
                  </a:lnTo>
                  <a:lnTo>
                    <a:pt x="448" y="1178"/>
                  </a:lnTo>
                  <a:lnTo>
                    <a:pt x="477" y="1183"/>
                  </a:lnTo>
                  <a:lnTo>
                    <a:pt x="507" y="1190"/>
                  </a:lnTo>
                  <a:lnTo>
                    <a:pt x="536" y="1193"/>
                  </a:lnTo>
                  <a:lnTo>
                    <a:pt x="566" y="1195"/>
                  </a:lnTo>
                  <a:lnTo>
                    <a:pt x="597" y="1196"/>
                  </a:lnTo>
                  <a:lnTo>
                    <a:pt x="597" y="1196"/>
                  </a:lnTo>
                  <a:lnTo>
                    <a:pt x="629" y="1195"/>
                  </a:lnTo>
                  <a:lnTo>
                    <a:pt x="659" y="1193"/>
                  </a:lnTo>
                  <a:lnTo>
                    <a:pt x="688" y="1190"/>
                  </a:lnTo>
                  <a:lnTo>
                    <a:pt x="718" y="1183"/>
                  </a:lnTo>
                  <a:lnTo>
                    <a:pt x="747" y="1178"/>
                  </a:lnTo>
                  <a:lnTo>
                    <a:pt x="776" y="1169"/>
                  </a:lnTo>
                  <a:lnTo>
                    <a:pt x="803" y="1159"/>
                  </a:lnTo>
                  <a:lnTo>
                    <a:pt x="830" y="1149"/>
                  </a:lnTo>
                  <a:lnTo>
                    <a:pt x="857" y="1137"/>
                  </a:lnTo>
                  <a:lnTo>
                    <a:pt x="882" y="1124"/>
                  </a:lnTo>
                  <a:lnTo>
                    <a:pt x="908" y="1109"/>
                  </a:lnTo>
                  <a:lnTo>
                    <a:pt x="931" y="1093"/>
                  </a:lnTo>
                  <a:lnTo>
                    <a:pt x="955" y="1076"/>
                  </a:lnTo>
                  <a:lnTo>
                    <a:pt x="977" y="1060"/>
                  </a:lnTo>
                  <a:lnTo>
                    <a:pt x="999" y="1041"/>
                  </a:lnTo>
                  <a:lnTo>
                    <a:pt x="1021" y="1021"/>
                  </a:lnTo>
                  <a:lnTo>
                    <a:pt x="1040" y="1000"/>
                  </a:lnTo>
                  <a:lnTo>
                    <a:pt x="1058" y="978"/>
                  </a:lnTo>
                  <a:lnTo>
                    <a:pt x="1077" y="956"/>
                  </a:lnTo>
                  <a:lnTo>
                    <a:pt x="1094" y="933"/>
                  </a:lnTo>
                  <a:lnTo>
                    <a:pt x="1109" y="907"/>
                  </a:lnTo>
                  <a:lnTo>
                    <a:pt x="1124" y="884"/>
                  </a:lnTo>
                  <a:lnTo>
                    <a:pt x="1136" y="857"/>
                  </a:lnTo>
                  <a:lnTo>
                    <a:pt x="1148" y="831"/>
                  </a:lnTo>
                  <a:lnTo>
                    <a:pt x="1160" y="804"/>
                  </a:lnTo>
                  <a:lnTo>
                    <a:pt x="1168" y="776"/>
                  </a:lnTo>
                  <a:lnTo>
                    <a:pt x="1177" y="747"/>
                  </a:lnTo>
                  <a:lnTo>
                    <a:pt x="1183" y="718"/>
                  </a:lnTo>
                  <a:lnTo>
                    <a:pt x="1188" y="689"/>
                  </a:lnTo>
                  <a:lnTo>
                    <a:pt x="1192" y="659"/>
                  </a:lnTo>
                  <a:lnTo>
                    <a:pt x="1195" y="628"/>
                  </a:lnTo>
                  <a:lnTo>
                    <a:pt x="1195" y="598"/>
                  </a:lnTo>
                  <a:lnTo>
                    <a:pt x="1195" y="598"/>
                  </a:lnTo>
                  <a:lnTo>
                    <a:pt x="1195" y="568"/>
                  </a:lnTo>
                  <a:lnTo>
                    <a:pt x="1192" y="537"/>
                  </a:lnTo>
                  <a:lnTo>
                    <a:pt x="1188" y="507"/>
                  </a:lnTo>
                  <a:lnTo>
                    <a:pt x="1183" y="478"/>
                  </a:lnTo>
                  <a:lnTo>
                    <a:pt x="1177" y="449"/>
                  </a:lnTo>
                  <a:lnTo>
                    <a:pt x="1168" y="421"/>
                  </a:lnTo>
                  <a:lnTo>
                    <a:pt x="1160" y="392"/>
                  </a:lnTo>
                  <a:lnTo>
                    <a:pt x="1148" y="365"/>
                  </a:lnTo>
                  <a:lnTo>
                    <a:pt x="1136" y="339"/>
                  </a:lnTo>
                  <a:lnTo>
                    <a:pt x="1124" y="312"/>
                  </a:lnTo>
                  <a:lnTo>
                    <a:pt x="1109" y="289"/>
                  </a:lnTo>
                  <a:lnTo>
                    <a:pt x="1094" y="263"/>
                  </a:lnTo>
                  <a:lnTo>
                    <a:pt x="1077" y="240"/>
                  </a:lnTo>
                  <a:lnTo>
                    <a:pt x="1058" y="218"/>
                  </a:lnTo>
                  <a:lnTo>
                    <a:pt x="1040" y="196"/>
                  </a:lnTo>
                  <a:lnTo>
                    <a:pt x="1021" y="175"/>
                  </a:lnTo>
                  <a:lnTo>
                    <a:pt x="999" y="155"/>
                  </a:lnTo>
                  <a:lnTo>
                    <a:pt x="977" y="137"/>
                  </a:lnTo>
                  <a:lnTo>
                    <a:pt x="955" y="118"/>
                  </a:lnTo>
                  <a:lnTo>
                    <a:pt x="931" y="103"/>
                  </a:lnTo>
                  <a:lnTo>
                    <a:pt x="908" y="86"/>
                  </a:lnTo>
                  <a:lnTo>
                    <a:pt x="882" y="72"/>
                  </a:lnTo>
                  <a:lnTo>
                    <a:pt x="857" y="59"/>
                  </a:lnTo>
                  <a:lnTo>
                    <a:pt x="830" y="47"/>
                  </a:lnTo>
                  <a:lnTo>
                    <a:pt x="803" y="37"/>
                  </a:lnTo>
                  <a:lnTo>
                    <a:pt x="776" y="27"/>
                  </a:lnTo>
                  <a:lnTo>
                    <a:pt x="747" y="18"/>
                  </a:lnTo>
                  <a:lnTo>
                    <a:pt x="718" y="11"/>
                  </a:lnTo>
                  <a:lnTo>
                    <a:pt x="688" y="6"/>
                  </a:lnTo>
                  <a:lnTo>
                    <a:pt x="659" y="3"/>
                  </a:lnTo>
                  <a:lnTo>
                    <a:pt x="629" y="1"/>
                  </a:lnTo>
                  <a:lnTo>
                    <a:pt x="597" y="0"/>
                  </a:lnTo>
                  <a:lnTo>
                    <a:pt x="597" y="0"/>
                  </a:lnTo>
                  <a:close/>
                  <a:moveTo>
                    <a:pt x="1058" y="838"/>
                  </a:moveTo>
                  <a:lnTo>
                    <a:pt x="1058" y="838"/>
                  </a:lnTo>
                  <a:lnTo>
                    <a:pt x="1060" y="843"/>
                  </a:lnTo>
                  <a:lnTo>
                    <a:pt x="1060" y="850"/>
                  </a:lnTo>
                  <a:lnTo>
                    <a:pt x="1058" y="857"/>
                  </a:lnTo>
                  <a:lnTo>
                    <a:pt x="1057" y="862"/>
                  </a:lnTo>
                  <a:lnTo>
                    <a:pt x="1057" y="862"/>
                  </a:lnTo>
                  <a:lnTo>
                    <a:pt x="1051" y="869"/>
                  </a:lnTo>
                  <a:lnTo>
                    <a:pt x="1046" y="872"/>
                  </a:lnTo>
                  <a:lnTo>
                    <a:pt x="1041" y="875"/>
                  </a:lnTo>
                  <a:lnTo>
                    <a:pt x="1035" y="877"/>
                  </a:lnTo>
                  <a:lnTo>
                    <a:pt x="898" y="899"/>
                  </a:lnTo>
                  <a:lnTo>
                    <a:pt x="877" y="1036"/>
                  </a:lnTo>
                  <a:lnTo>
                    <a:pt x="877" y="1036"/>
                  </a:lnTo>
                  <a:lnTo>
                    <a:pt x="874" y="1041"/>
                  </a:lnTo>
                  <a:lnTo>
                    <a:pt x="872" y="1048"/>
                  </a:lnTo>
                  <a:lnTo>
                    <a:pt x="867" y="1053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55" y="1060"/>
                  </a:lnTo>
                  <a:lnTo>
                    <a:pt x="850" y="1060"/>
                  </a:lnTo>
                  <a:lnTo>
                    <a:pt x="844" y="1060"/>
                  </a:lnTo>
                  <a:lnTo>
                    <a:pt x="837" y="1058"/>
                  </a:lnTo>
                  <a:lnTo>
                    <a:pt x="708" y="1009"/>
                  </a:lnTo>
                  <a:lnTo>
                    <a:pt x="620" y="1117"/>
                  </a:lnTo>
                  <a:lnTo>
                    <a:pt x="620" y="1117"/>
                  </a:lnTo>
                  <a:lnTo>
                    <a:pt x="615" y="1120"/>
                  </a:lnTo>
                  <a:lnTo>
                    <a:pt x="610" y="1124"/>
                  </a:lnTo>
                  <a:lnTo>
                    <a:pt x="603" y="1127"/>
                  </a:lnTo>
                  <a:lnTo>
                    <a:pt x="597" y="1127"/>
                  </a:lnTo>
                  <a:lnTo>
                    <a:pt x="597" y="1127"/>
                  </a:lnTo>
                  <a:lnTo>
                    <a:pt x="592" y="1127"/>
                  </a:lnTo>
                  <a:lnTo>
                    <a:pt x="585" y="1124"/>
                  </a:lnTo>
                  <a:lnTo>
                    <a:pt x="580" y="1120"/>
                  </a:lnTo>
                  <a:lnTo>
                    <a:pt x="575" y="1117"/>
                  </a:lnTo>
                  <a:lnTo>
                    <a:pt x="487" y="1009"/>
                  </a:lnTo>
                  <a:lnTo>
                    <a:pt x="358" y="1058"/>
                  </a:lnTo>
                  <a:lnTo>
                    <a:pt x="358" y="1058"/>
                  </a:lnTo>
                  <a:lnTo>
                    <a:pt x="352" y="1060"/>
                  </a:lnTo>
                  <a:lnTo>
                    <a:pt x="345" y="1060"/>
                  </a:lnTo>
                  <a:lnTo>
                    <a:pt x="338" y="1060"/>
                  </a:lnTo>
                  <a:lnTo>
                    <a:pt x="333" y="1056"/>
                  </a:lnTo>
                  <a:lnTo>
                    <a:pt x="333" y="1056"/>
                  </a:lnTo>
                  <a:lnTo>
                    <a:pt x="328" y="1053"/>
                  </a:lnTo>
                  <a:lnTo>
                    <a:pt x="323" y="1048"/>
                  </a:lnTo>
                  <a:lnTo>
                    <a:pt x="319" y="1041"/>
                  </a:lnTo>
                  <a:lnTo>
                    <a:pt x="318" y="1036"/>
                  </a:lnTo>
                  <a:lnTo>
                    <a:pt x="297" y="899"/>
                  </a:lnTo>
                  <a:lnTo>
                    <a:pt x="160" y="877"/>
                  </a:lnTo>
                  <a:lnTo>
                    <a:pt x="160" y="877"/>
                  </a:lnTo>
                  <a:lnTo>
                    <a:pt x="154" y="875"/>
                  </a:lnTo>
                  <a:lnTo>
                    <a:pt x="149" y="872"/>
                  </a:lnTo>
                  <a:lnTo>
                    <a:pt x="144" y="869"/>
                  </a:lnTo>
                  <a:lnTo>
                    <a:pt x="139" y="862"/>
                  </a:lnTo>
                  <a:lnTo>
                    <a:pt x="139" y="862"/>
                  </a:lnTo>
                  <a:lnTo>
                    <a:pt x="137" y="857"/>
                  </a:lnTo>
                  <a:lnTo>
                    <a:pt x="135" y="850"/>
                  </a:lnTo>
                  <a:lnTo>
                    <a:pt x="135" y="843"/>
                  </a:lnTo>
                  <a:lnTo>
                    <a:pt x="137" y="838"/>
                  </a:lnTo>
                  <a:lnTo>
                    <a:pt x="186" y="708"/>
                  </a:lnTo>
                  <a:lnTo>
                    <a:pt x="79" y="620"/>
                  </a:lnTo>
                  <a:lnTo>
                    <a:pt x="79" y="620"/>
                  </a:lnTo>
                  <a:lnTo>
                    <a:pt x="74" y="617"/>
                  </a:lnTo>
                  <a:lnTo>
                    <a:pt x="71" y="610"/>
                  </a:lnTo>
                  <a:lnTo>
                    <a:pt x="69" y="605"/>
                  </a:lnTo>
                  <a:lnTo>
                    <a:pt x="68" y="598"/>
                  </a:lnTo>
                  <a:lnTo>
                    <a:pt x="68" y="598"/>
                  </a:lnTo>
                  <a:lnTo>
                    <a:pt x="69" y="591"/>
                  </a:lnTo>
                  <a:lnTo>
                    <a:pt x="71" y="585"/>
                  </a:lnTo>
                  <a:lnTo>
                    <a:pt x="74" y="579"/>
                  </a:lnTo>
                  <a:lnTo>
                    <a:pt x="79" y="574"/>
                  </a:lnTo>
                  <a:lnTo>
                    <a:pt x="186" y="488"/>
                  </a:lnTo>
                  <a:lnTo>
                    <a:pt x="137" y="358"/>
                  </a:lnTo>
                  <a:lnTo>
                    <a:pt x="137" y="358"/>
                  </a:lnTo>
                  <a:lnTo>
                    <a:pt x="135" y="353"/>
                  </a:lnTo>
                  <a:lnTo>
                    <a:pt x="135" y="346"/>
                  </a:lnTo>
                  <a:lnTo>
                    <a:pt x="137" y="339"/>
                  </a:lnTo>
                  <a:lnTo>
                    <a:pt x="139" y="333"/>
                  </a:lnTo>
                  <a:lnTo>
                    <a:pt x="139" y="333"/>
                  </a:lnTo>
                  <a:lnTo>
                    <a:pt x="144" y="328"/>
                  </a:lnTo>
                  <a:lnTo>
                    <a:pt x="149" y="324"/>
                  </a:lnTo>
                  <a:lnTo>
                    <a:pt x="154" y="321"/>
                  </a:lnTo>
                  <a:lnTo>
                    <a:pt x="160" y="319"/>
                  </a:lnTo>
                  <a:lnTo>
                    <a:pt x="297" y="297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9" y="153"/>
                  </a:lnTo>
                  <a:lnTo>
                    <a:pt x="323" y="148"/>
                  </a:lnTo>
                  <a:lnTo>
                    <a:pt x="328" y="143"/>
                  </a:lnTo>
                  <a:lnTo>
                    <a:pt x="333" y="140"/>
                  </a:lnTo>
                  <a:lnTo>
                    <a:pt x="333" y="140"/>
                  </a:lnTo>
                  <a:lnTo>
                    <a:pt x="338" y="137"/>
                  </a:lnTo>
                  <a:lnTo>
                    <a:pt x="345" y="135"/>
                  </a:lnTo>
                  <a:lnTo>
                    <a:pt x="352" y="137"/>
                  </a:lnTo>
                  <a:lnTo>
                    <a:pt x="358" y="138"/>
                  </a:lnTo>
                  <a:lnTo>
                    <a:pt x="487" y="187"/>
                  </a:lnTo>
                  <a:lnTo>
                    <a:pt x="575" y="79"/>
                  </a:lnTo>
                  <a:lnTo>
                    <a:pt x="575" y="79"/>
                  </a:lnTo>
                  <a:lnTo>
                    <a:pt x="580" y="76"/>
                  </a:lnTo>
                  <a:lnTo>
                    <a:pt x="585" y="72"/>
                  </a:lnTo>
                  <a:lnTo>
                    <a:pt x="592" y="69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603" y="69"/>
                  </a:lnTo>
                  <a:lnTo>
                    <a:pt x="610" y="72"/>
                  </a:lnTo>
                  <a:lnTo>
                    <a:pt x="615" y="76"/>
                  </a:lnTo>
                  <a:lnTo>
                    <a:pt x="620" y="79"/>
                  </a:lnTo>
                  <a:lnTo>
                    <a:pt x="708" y="187"/>
                  </a:lnTo>
                  <a:lnTo>
                    <a:pt x="837" y="138"/>
                  </a:lnTo>
                  <a:lnTo>
                    <a:pt x="837" y="138"/>
                  </a:lnTo>
                  <a:lnTo>
                    <a:pt x="844" y="137"/>
                  </a:lnTo>
                  <a:lnTo>
                    <a:pt x="850" y="135"/>
                  </a:lnTo>
                  <a:lnTo>
                    <a:pt x="855" y="137"/>
                  </a:lnTo>
                  <a:lnTo>
                    <a:pt x="862" y="140"/>
                  </a:lnTo>
                  <a:lnTo>
                    <a:pt x="862" y="140"/>
                  </a:lnTo>
                  <a:lnTo>
                    <a:pt x="867" y="143"/>
                  </a:lnTo>
                  <a:lnTo>
                    <a:pt x="872" y="148"/>
                  </a:lnTo>
                  <a:lnTo>
                    <a:pt x="874" y="153"/>
                  </a:lnTo>
                  <a:lnTo>
                    <a:pt x="877" y="160"/>
                  </a:lnTo>
                  <a:lnTo>
                    <a:pt x="898" y="297"/>
                  </a:lnTo>
                  <a:lnTo>
                    <a:pt x="1035" y="319"/>
                  </a:lnTo>
                  <a:lnTo>
                    <a:pt x="1035" y="319"/>
                  </a:lnTo>
                  <a:lnTo>
                    <a:pt x="1041" y="321"/>
                  </a:lnTo>
                  <a:lnTo>
                    <a:pt x="1046" y="324"/>
                  </a:lnTo>
                  <a:lnTo>
                    <a:pt x="1051" y="328"/>
                  </a:lnTo>
                  <a:lnTo>
                    <a:pt x="1057" y="333"/>
                  </a:lnTo>
                  <a:lnTo>
                    <a:pt x="1057" y="333"/>
                  </a:lnTo>
                  <a:lnTo>
                    <a:pt x="1058" y="339"/>
                  </a:lnTo>
                  <a:lnTo>
                    <a:pt x="1060" y="346"/>
                  </a:lnTo>
                  <a:lnTo>
                    <a:pt x="1060" y="353"/>
                  </a:lnTo>
                  <a:lnTo>
                    <a:pt x="1058" y="358"/>
                  </a:lnTo>
                  <a:lnTo>
                    <a:pt x="1009" y="488"/>
                  </a:lnTo>
                  <a:lnTo>
                    <a:pt x="1116" y="574"/>
                  </a:lnTo>
                  <a:lnTo>
                    <a:pt x="1116" y="574"/>
                  </a:lnTo>
                  <a:lnTo>
                    <a:pt x="1121" y="579"/>
                  </a:lnTo>
                  <a:lnTo>
                    <a:pt x="1124" y="585"/>
                  </a:lnTo>
                  <a:lnTo>
                    <a:pt x="1126" y="591"/>
                  </a:lnTo>
                  <a:lnTo>
                    <a:pt x="1128" y="598"/>
                  </a:lnTo>
                  <a:lnTo>
                    <a:pt x="1128" y="598"/>
                  </a:lnTo>
                  <a:lnTo>
                    <a:pt x="1126" y="605"/>
                  </a:lnTo>
                  <a:lnTo>
                    <a:pt x="1124" y="610"/>
                  </a:lnTo>
                  <a:lnTo>
                    <a:pt x="1121" y="617"/>
                  </a:lnTo>
                  <a:lnTo>
                    <a:pt x="1116" y="620"/>
                  </a:lnTo>
                  <a:lnTo>
                    <a:pt x="1009" y="708"/>
                  </a:lnTo>
                  <a:lnTo>
                    <a:pt x="1058" y="8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320592" y="1550278"/>
            <a:ext cx="2895600" cy="685800"/>
          </a:xfrm>
          <a:prstGeom prst="roundRect">
            <a:avLst/>
          </a:prstGeom>
          <a:noFill/>
          <a:ln w="28575"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Improve </a:t>
            </a:r>
            <a:r>
              <a:rPr lang="en-US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the productivity of </a:t>
            </a: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SOE (&lt;&lt; </a:t>
            </a:r>
            <a:r>
              <a:rPr lang="en-US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private </a:t>
            </a: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firms)</a:t>
            </a:r>
            <a:endParaRPr lang="en-US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15276" y="2571750"/>
            <a:ext cx="2895600" cy="685800"/>
          </a:xfrm>
          <a:prstGeom prst="roundRect">
            <a:avLst/>
          </a:prstGeom>
          <a:noFill/>
          <a:ln w="28575"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Access investment capital  </a:t>
            </a: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&amp;Improve </a:t>
            </a:r>
            <a:r>
              <a:rPr lang="en-US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service </a:t>
            </a:r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delivery</a:t>
            </a:r>
            <a:endParaRPr lang="en-US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01099" y="3486150"/>
            <a:ext cx="2895600" cy="685800"/>
          </a:xfrm>
          <a:prstGeom prst="roundRect">
            <a:avLst/>
          </a:prstGeom>
          <a:noFill/>
          <a:ln w="28575"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Reduce the fiscal burden of loss-making firms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00916" y="1893178"/>
            <a:ext cx="0" cy="1935872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00916" y="1893178"/>
            <a:ext cx="343476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95600" y="3829050"/>
            <a:ext cx="343476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1585615"/>
            <a:ext cx="0" cy="1275499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09800" y="2861114"/>
            <a:ext cx="60960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ardrop 42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4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7514E-6 L -0.50694 -0.1196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-5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Investing: Types of Investment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2917884" y="1123950"/>
            <a:ext cx="3291840" cy="3291840"/>
          </a:xfrm>
          <a:custGeom>
            <a:avLst/>
            <a:gdLst>
              <a:gd name="T0" fmla="*/ 507 w 1195"/>
              <a:gd name="T1" fmla="*/ 6 h 1196"/>
              <a:gd name="T2" fmla="*/ 365 w 1195"/>
              <a:gd name="T3" fmla="*/ 47 h 1196"/>
              <a:gd name="T4" fmla="*/ 240 w 1195"/>
              <a:gd name="T5" fmla="*/ 118 h 1196"/>
              <a:gd name="T6" fmla="*/ 137 w 1195"/>
              <a:gd name="T7" fmla="*/ 218 h 1196"/>
              <a:gd name="T8" fmla="*/ 59 w 1195"/>
              <a:gd name="T9" fmla="*/ 339 h 1196"/>
              <a:gd name="T10" fmla="*/ 12 w 1195"/>
              <a:gd name="T11" fmla="*/ 478 h 1196"/>
              <a:gd name="T12" fmla="*/ 0 w 1195"/>
              <a:gd name="T13" fmla="*/ 598 h 1196"/>
              <a:gd name="T14" fmla="*/ 18 w 1195"/>
              <a:gd name="T15" fmla="*/ 747 h 1196"/>
              <a:gd name="T16" fmla="*/ 71 w 1195"/>
              <a:gd name="T17" fmla="*/ 884 h 1196"/>
              <a:gd name="T18" fmla="*/ 155 w 1195"/>
              <a:gd name="T19" fmla="*/ 1000 h 1196"/>
              <a:gd name="T20" fmla="*/ 264 w 1195"/>
              <a:gd name="T21" fmla="*/ 1093 h 1196"/>
              <a:gd name="T22" fmla="*/ 392 w 1195"/>
              <a:gd name="T23" fmla="*/ 1159 h 1196"/>
              <a:gd name="T24" fmla="*/ 536 w 1195"/>
              <a:gd name="T25" fmla="*/ 1193 h 1196"/>
              <a:gd name="T26" fmla="*/ 659 w 1195"/>
              <a:gd name="T27" fmla="*/ 1193 h 1196"/>
              <a:gd name="T28" fmla="*/ 803 w 1195"/>
              <a:gd name="T29" fmla="*/ 1159 h 1196"/>
              <a:gd name="T30" fmla="*/ 931 w 1195"/>
              <a:gd name="T31" fmla="*/ 1093 h 1196"/>
              <a:gd name="T32" fmla="*/ 1040 w 1195"/>
              <a:gd name="T33" fmla="*/ 1000 h 1196"/>
              <a:gd name="T34" fmla="*/ 1124 w 1195"/>
              <a:gd name="T35" fmla="*/ 884 h 1196"/>
              <a:gd name="T36" fmla="*/ 1177 w 1195"/>
              <a:gd name="T37" fmla="*/ 747 h 1196"/>
              <a:gd name="T38" fmla="*/ 1195 w 1195"/>
              <a:gd name="T39" fmla="*/ 598 h 1196"/>
              <a:gd name="T40" fmla="*/ 1183 w 1195"/>
              <a:gd name="T41" fmla="*/ 478 h 1196"/>
              <a:gd name="T42" fmla="*/ 1136 w 1195"/>
              <a:gd name="T43" fmla="*/ 339 h 1196"/>
              <a:gd name="T44" fmla="*/ 1058 w 1195"/>
              <a:gd name="T45" fmla="*/ 218 h 1196"/>
              <a:gd name="T46" fmla="*/ 955 w 1195"/>
              <a:gd name="T47" fmla="*/ 118 h 1196"/>
              <a:gd name="T48" fmla="*/ 830 w 1195"/>
              <a:gd name="T49" fmla="*/ 47 h 1196"/>
              <a:gd name="T50" fmla="*/ 688 w 1195"/>
              <a:gd name="T51" fmla="*/ 6 h 1196"/>
              <a:gd name="T52" fmla="*/ 1058 w 1195"/>
              <a:gd name="T53" fmla="*/ 838 h 1196"/>
              <a:gd name="T54" fmla="*/ 1057 w 1195"/>
              <a:gd name="T55" fmla="*/ 862 h 1196"/>
              <a:gd name="T56" fmla="*/ 1035 w 1195"/>
              <a:gd name="T57" fmla="*/ 877 h 1196"/>
              <a:gd name="T58" fmla="*/ 872 w 1195"/>
              <a:gd name="T59" fmla="*/ 1048 h 1196"/>
              <a:gd name="T60" fmla="*/ 850 w 1195"/>
              <a:gd name="T61" fmla="*/ 1060 h 1196"/>
              <a:gd name="T62" fmla="*/ 620 w 1195"/>
              <a:gd name="T63" fmla="*/ 1117 h 1196"/>
              <a:gd name="T64" fmla="*/ 597 w 1195"/>
              <a:gd name="T65" fmla="*/ 1127 h 1196"/>
              <a:gd name="T66" fmla="*/ 487 w 1195"/>
              <a:gd name="T67" fmla="*/ 1009 h 1196"/>
              <a:gd name="T68" fmla="*/ 338 w 1195"/>
              <a:gd name="T69" fmla="*/ 1060 h 1196"/>
              <a:gd name="T70" fmla="*/ 319 w 1195"/>
              <a:gd name="T71" fmla="*/ 1041 h 1196"/>
              <a:gd name="T72" fmla="*/ 154 w 1195"/>
              <a:gd name="T73" fmla="*/ 875 h 1196"/>
              <a:gd name="T74" fmla="*/ 137 w 1195"/>
              <a:gd name="T75" fmla="*/ 857 h 1196"/>
              <a:gd name="T76" fmla="*/ 79 w 1195"/>
              <a:gd name="T77" fmla="*/ 620 h 1196"/>
              <a:gd name="T78" fmla="*/ 68 w 1195"/>
              <a:gd name="T79" fmla="*/ 598 h 1196"/>
              <a:gd name="T80" fmla="*/ 79 w 1195"/>
              <a:gd name="T81" fmla="*/ 574 h 1196"/>
              <a:gd name="T82" fmla="*/ 135 w 1195"/>
              <a:gd name="T83" fmla="*/ 346 h 1196"/>
              <a:gd name="T84" fmla="*/ 149 w 1195"/>
              <a:gd name="T85" fmla="*/ 324 h 1196"/>
              <a:gd name="T86" fmla="*/ 318 w 1195"/>
              <a:gd name="T87" fmla="*/ 160 h 1196"/>
              <a:gd name="T88" fmla="*/ 333 w 1195"/>
              <a:gd name="T89" fmla="*/ 140 h 1196"/>
              <a:gd name="T90" fmla="*/ 487 w 1195"/>
              <a:gd name="T91" fmla="*/ 187 h 1196"/>
              <a:gd name="T92" fmla="*/ 592 w 1195"/>
              <a:gd name="T93" fmla="*/ 69 h 1196"/>
              <a:gd name="T94" fmla="*/ 615 w 1195"/>
              <a:gd name="T95" fmla="*/ 76 h 1196"/>
              <a:gd name="T96" fmla="*/ 844 w 1195"/>
              <a:gd name="T97" fmla="*/ 137 h 1196"/>
              <a:gd name="T98" fmla="*/ 867 w 1195"/>
              <a:gd name="T99" fmla="*/ 143 h 1196"/>
              <a:gd name="T100" fmla="*/ 1035 w 1195"/>
              <a:gd name="T101" fmla="*/ 319 h 1196"/>
              <a:gd name="T102" fmla="*/ 1057 w 1195"/>
              <a:gd name="T103" fmla="*/ 333 h 1196"/>
              <a:gd name="T104" fmla="*/ 1058 w 1195"/>
              <a:gd name="T105" fmla="*/ 358 h 1196"/>
              <a:gd name="T106" fmla="*/ 1124 w 1195"/>
              <a:gd name="T107" fmla="*/ 585 h 1196"/>
              <a:gd name="T108" fmla="*/ 1124 w 1195"/>
              <a:gd name="T109" fmla="*/ 61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196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6" y="3"/>
                </a:lnTo>
                <a:lnTo>
                  <a:pt x="507" y="6"/>
                </a:lnTo>
                <a:lnTo>
                  <a:pt x="477" y="11"/>
                </a:lnTo>
                <a:lnTo>
                  <a:pt x="448" y="18"/>
                </a:lnTo>
                <a:lnTo>
                  <a:pt x="419" y="27"/>
                </a:lnTo>
                <a:lnTo>
                  <a:pt x="392" y="37"/>
                </a:lnTo>
                <a:lnTo>
                  <a:pt x="365" y="47"/>
                </a:lnTo>
                <a:lnTo>
                  <a:pt x="338" y="59"/>
                </a:lnTo>
                <a:lnTo>
                  <a:pt x="313" y="72"/>
                </a:lnTo>
                <a:lnTo>
                  <a:pt x="287" y="86"/>
                </a:lnTo>
                <a:lnTo>
                  <a:pt x="264" y="103"/>
                </a:lnTo>
                <a:lnTo>
                  <a:pt x="240" y="118"/>
                </a:lnTo>
                <a:lnTo>
                  <a:pt x="216" y="137"/>
                </a:lnTo>
                <a:lnTo>
                  <a:pt x="196" y="155"/>
                </a:lnTo>
                <a:lnTo>
                  <a:pt x="174" y="175"/>
                </a:lnTo>
                <a:lnTo>
                  <a:pt x="155" y="196"/>
                </a:lnTo>
                <a:lnTo>
                  <a:pt x="137" y="218"/>
                </a:lnTo>
                <a:lnTo>
                  <a:pt x="118" y="240"/>
                </a:lnTo>
                <a:lnTo>
                  <a:pt x="101" y="263"/>
                </a:lnTo>
                <a:lnTo>
                  <a:pt x="86" y="289"/>
                </a:lnTo>
                <a:lnTo>
                  <a:pt x="71" y="312"/>
                </a:lnTo>
                <a:lnTo>
                  <a:pt x="59" y="339"/>
                </a:lnTo>
                <a:lnTo>
                  <a:pt x="47" y="365"/>
                </a:lnTo>
                <a:lnTo>
                  <a:pt x="35" y="392"/>
                </a:lnTo>
                <a:lnTo>
                  <a:pt x="27" y="421"/>
                </a:lnTo>
                <a:lnTo>
                  <a:pt x="18" y="449"/>
                </a:lnTo>
                <a:lnTo>
                  <a:pt x="12" y="478"/>
                </a:lnTo>
                <a:lnTo>
                  <a:pt x="7" y="507"/>
                </a:lnTo>
                <a:lnTo>
                  <a:pt x="3" y="537"/>
                </a:lnTo>
                <a:lnTo>
                  <a:pt x="0" y="568"/>
                </a:lnTo>
                <a:lnTo>
                  <a:pt x="0" y="598"/>
                </a:lnTo>
                <a:lnTo>
                  <a:pt x="0" y="598"/>
                </a:lnTo>
                <a:lnTo>
                  <a:pt x="0" y="628"/>
                </a:lnTo>
                <a:lnTo>
                  <a:pt x="3" y="659"/>
                </a:lnTo>
                <a:lnTo>
                  <a:pt x="7" y="689"/>
                </a:lnTo>
                <a:lnTo>
                  <a:pt x="12" y="718"/>
                </a:lnTo>
                <a:lnTo>
                  <a:pt x="18" y="747"/>
                </a:lnTo>
                <a:lnTo>
                  <a:pt x="27" y="776"/>
                </a:lnTo>
                <a:lnTo>
                  <a:pt x="35" y="804"/>
                </a:lnTo>
                <a:lnTo>
                  <a:pt x="47" y="831"/>
                </a:lnTo>
                <a:lnTo>
                  <a:pt x="59" y="857"/>
                </a:lnTo>
                <a:lnTo>
                  <a:pt x="71" y="884"/>
                </a:lnTo>
                <a:lnTo>
                  <a:pt x="86" y="907"/>
                </a:lnTo>
                <a:lnTo>
                  <a:pt x="101" y="933"/>
                </a:lnTo>
                <a:lnTo>
                  <a:pt x="118" y="956"/>
                </a:lnTo>
                <a:lnTo>
                  <a:pt x="137" y="978"/>
                </a:lnTo>
                <a:lnTo>
                  <a:pt x="155" y="1000"/>
                </a:lnTo>
                <a:lnTo>
                  <a:pt x="174" y="1021"/>
                </a:lnTo>
                <a:lnTo>
                  <a:pt x="196" y="1041"/>
                </a:lnTo>
                <a:lnTo>
                  <a:pt x="216" y="1060"/>
                </a:lnTo>
                <a:lnTo>
                  <a:pt x="240" y="1076"/>
                </a:lnTo>
                <a:lnTo>
                  <a:pt x="264" y="1093"/>
                </a:lnTo>
                <a:lnTo>
                  <a:pt x="287" y="1109"/>
                </a:lnTo>
                <a:lnTo>
                  <a:pt x="313" y="1124"/>
                </a:lnTo>
                <a:lnTo>
                  <a:pt x="338" y="1137"/>
                </a:lnTo>
                <a:lnTo>
                  <a:pt x="365" y="1149"/>
                </a:lnTo>
                <a:lnTo>
                  <a:pt x="392" y="1159"/>
                </a:lnTo>
                <a:lnTo>
                  <a:pt x="419" y="1169"/>
                </a:lnTo>
                <a:lnTo>
                  <a:pt x="448" y="1178"/>
                </a:lnTo>
                <a:lnTo>
                  <a:pt x="477" y="1183"/>
                </a:lnTo>
                <a:lnTo>
                  <a:pt x="507" y="1190"/>
                </a:lnTo>
                <a:lnTo>
                  <a:pt x="536" y="1193"/>
                </a:lnTo>
                <a:lnTo>
                  <a:pt x="566" y="1195"/>
                </a:lnTo>
                <a:lnTo>
                  <a:pt x="597" y="1196"/>
                </a:lnTo>
                <a:lnTo>
                  <a:pt x="597" y="1196"/>
                </a:lnTo>
                <a:lnTo>
                  <a:pt x="629" y="1195"/>
                </a:lnTo>
                <a:lnTo>
                  <a:pt x="659" y="1193"/>
                </a:lnTo>
                <a:lnTo>
                  <a:pt x="688" y="1190"/>
                </a:lnTo>
                <a:lnTo>
                  <a:pt x="718" y="1183"/>
                </a:lnTo>
                <a:lnTo>
                  <a:pt x="747" y="1178"/>
                </a:lnTo>
                <a:lnTo>
                  <a:pt x="776" y="1169"/>
                </a:lnTo>
                <a:lnTo>
                  <a:pt x="803" y="1159"/>
                </a:lnTo>
                <a:lnTo>
                  <a:pt x="830" y="1149"/>
                </a:lnTo>
                <a:lnTo>
                  <a:pt x="857" y="1137"/>
                </a:lnTo>
                <a:lnTo>
                  <a:pt x="882" y="1124"/>
                </a:lnTo>
                <a:lnTo>
                  <a:pt x="908" y="1109"/>
                </a:lnTo>
                <a:lnTo>
                  <a:pt x="931" y="1093"/>
                </a:lnTo>
                <a:lnTo>
                  <a:pt x="955" y="1076"/>
                </a:lnTo>
                <a:lnTo>
                  <a:pt x="977" y="1060"/>
                </a:lnTo>
                <a:lnTo>
                  <a:pt x="999" y="1041"/>
                </a:lnTo>
                <a:lnTo>
                  <a:pt x="1021" y="1021"/>
                </a:lnTo>
                <a:lnTo>
                  <a:pt x="1040" y="1000"/>
                </a:lnTo>
                <a:lnTo>
                  <a:pt x="1058" y="978"/>
                </a:lnTo>
                <a:lnTo>
                  <a:pt x="1077" y="956"/>
                </a:lnTo>
                <a:lnTo>
                  <a:pt x="1094" y="933"/>
                </a:lnTo>
                <a:lnTo>
                  <a:pt x="1109" y="907"/>
                </a:lnTo>
                <a:lnTo>
                  <a:pt x="1124" y="884"/>
                </a:lnTo>
                <a:lnTo>
                  <a:pt x="1136" y="857"/>
                </a:lnTo>
                <a:lnTo>
                  <a:pt x="1148" y="831"/>
                </a:lnTo>
                <a:lnTo>
                  <a:pt x="1160" y="804"/>
                </a:lnTo>
                <a:lnTo>
                  <a:pt x="1168" y="776"/>
                </a:lnTo>
                <a:lnTo>
                  <a:pt x="1177" y="747"/>
                </a:lnTo>
                <a:lnTo>
                  <a:pt x="1183" y="718"/>
                </a:lnTo>
                <a:lnTo>
                  <a:pt x="1188" y="689"/>
                </a:lnTo>
                <a:lnTo>
                  <a:pt x="1192" y="659"/>
                </a:lnTo>
                <a:lnTo>
                  <a:pt x="1195" y="628"/>
                </a:lnTo>
                <a:lnTo>
                  <a:pt x="1195" y="598"/>
                </a:lnTo>
                <a:lnTo>
                  <a:pt x="1195" y="598"/>
                </a:lnTo>
                <a:lnTo>
                  <a:pt x="1195" y="568"/>
                </a:lnTo>
                <a:lnTo>
                  <a:pt x="1192" y="537"/>
                </a:lnTo>
                <a:lnTo>
                  <a:pt x="1188" y="507"/>
                </a:lnTo>
                <a:lnTo>
                  <a:pt x="1183" y="478"/>
                </a:lnTo>
                <a:lnTo>
                  <a:pt x="1177" y="449"/>
                </a:lnTo>
                <a:lnTo>
                  <a:pt x="1168" y="421"/>
                </a:lnTo>
                <a:lnTo>
                  <a:pt x="1160" y="392"/>
                </a:lnTo>
                <a:lnTo>
                  <a:pt x="1148" y="365"/>
                </a:lnTo>
                <a:lnTo>
                  <a:pt x="1136" y="339"/>
                </a:lnTo>
                <a:lnTo>
                  <a:pt x="1124" y="312"/>
                </a:lnTo>
                <a:lnTo>
                  <a:pt x="1109" y="289"/>
                </a:lnTo>
                <a:lnTo>
                  <a:pt x="1094" y="263"/>
                </a:lnTo>
                <a:lnTo>
                  <a:pt x="1077" y="240"/>
                </a:lnTo>
                <a:lnTo>
                  <a:pt x="1058" y="218"/>
                </a:lnTo>
                <a:lnTo>
                  <a:pt x="1040" y="196"/>
                </a:lnTo>
                <a:lnTo>
                  <a:pt x="1021" y="175"/>
                </a:lnTo>
                <a:lnTo>
                  <a:pt x="999" y="155"/>
                </a:lnTo>
                <a:lnTo>
                  <a:pt x="977" y="137"/>
                </a:lnTo>
                <a:lnTo>
                  <a:pt x="955" y="118"/>
                </a:lnTo>
                <a:lnTo>
                  <a:pt x="931" y="103"/>
                </a:lnTo>
                <a:lnTo>
                  <a:pt x="908" y="86"/>
                </a:lnTo>
                <a:lnTo>
                  <a:pt x="882" y="72"/>
                </a:lnTo>
                <a:lnTo>
                  <a:pt x="857" y="59"/>
                </a:lnTo>
                <a:lnTo>
                  <a:pt x="830" y="47"/>
                </a:lnTo>
                <a:lnTo>
                  <a:pt x="803" y="37"/>
                </a:lnTo>
                <a:lnTo>
                  <a:pt x="776" y="27"/>
                </a:lnTo>
                <a:lnTo>
                  <a:pt x="747" y="18"/>
                </a:lnTo>
                <a:lnTo>
                  <a:pt x="718" y="11"/>
                </a:lnTo>
                <a:lnTo>
                  <a:pt x="688" y="6"/>
                </a:lnTo>
                <a:lnTo>
                  <a:pt x="659" y="3"/>
                </a:lnTo>
                <a:lnTo>
                  <a:pt x="629" y="1"/>
                </a:lnTo>
                <a:lnTo>
                  <a:pt x="597" y="0"/>
                </a:lnTo>
                <a:lnTo>
                  <a:pt x="597" y="0"/>
                </a:lnTo>
                <a:close/>
                <a:moveTo>
                  <a:pt x="1058" y="838"/>
                </a:moveTo>
                <a:lnTo>
                  <a:pt x="1058" y="838"/>
                </a:lnTo>
                <a:lnTo>
                  <a:pt x="1060" y="843"/>
                </a:lnTo>
                <a:lnTo>
                  <a:pt x="1060" y="850"/>
                </a:lnTo>
                <a:lnTo>
                  <a:pt x="1058" y="857"/>
                </a:lnTo>
                <a:lnTo>
                  <a:pt x="1057" y="862"/>
                </a:lnTo>
                <a:lnTo>
                  <a:pt x="1057" y="862"/>
                </a:lnTo>
                <a:lnTo>
                  <a:pt x="1051" y="869"/>
                </a:lnTo>
                <a:lnTo>
                  <a:pt x="1046" y="872"/>
                </a:lnTo>
                <a:lnTo>
                  <a:pt x="1041" y="875"/>
                </a:lnTo>
                <a:lnTo>
                  <a:pt x="1035" y="877"/>
                </a:lnTo>
                <a:lnTo>
                  <a:pt x="898" y="899"/>
                </a:lnTo>
                <a:lnTo>
                  <a:pt x="877" y="1036"/>
                </a:lnTo>
                <a:lnTo>
                  <a:pt x="877" y="1036"/>
                </a:lnTo>
                <a:lnTo>
                  <a:pt x="874" y="1041"/>
                </a:lnTo>
                <a:lnTo>
                  <a:pt x="872" y="1048"/>
                </a:lnTo>
                <a:lnTo>
                  <a:pt x="867" y="1053"/>
                </a:lnTo>
                <a:lnTo>
                  <a:pt x="862" y="1056"/>
                </a:lnTo>
                <a:lnTo>
                  <a:pt x="862" y="1056"/>
                </a:lnTo>
                <a:lnTo>
                  <a:pt x="855" y="1060"/>
                </a:lnTo>
                <a:lnTo>
                  <a:pt x="850" y="1060"/>
                </a:lnTo>
                <a:lnTo>
                  <a:pt x="844" y="1060"/>
                </a:lnTo>
                <a:lnTo>
                  <a:pt x="837" y="1058"/>
                </a:lnTo>
                <a:lnTo>
                  <a:pt x="708" y="1009"/>
                </a:lnTo>
                <a:lnTo>
                  <a:pt x="620" y="1117"/>
                </a:lnTo>
                <a:lnTo>
                  <a:pt x="620" y="1117"/>
                </a:lnTo>
                <a:lnTo>
                  <a:pt x="615" y="1120"/>
                </a:lnTo>
                <a:lnTo>
                  <a:pt x="610" y="1124"/>
                </a:lnTo>
                <a:lnTo>
                  <a:pt x="603" y="1127"/>
                </a:lnTo>
                <a:lnTo>
                  <a:pt x="597" y="1127"/>
                </a:lnTo>
                <a:lnTo>
                  <a:pt x="597" y="1127"/>
                </a:lnTo>
                <a:lnTo>
                  <a:pt x="592" y="1127"/>
                </a:lnTo>
                <a:lnTo>
                  <a:pt x="585" y="1124"/>
                </a:lnTo>
                <a:lnTo>
                  <a:pt x="580" y="1120"/>
                </a:lnTo>
                <a:lnTo>
                  <a:pt x="575" y="1117"/>
                </a:lnTo>
                <a:lnTo>
                  <a:pt x="487" y="1009"/>
                </a:lnTo>
                <a:lnTo>
                  <a:pt x="358" y="1058"/>
                </a:lnTo>
                <a:lnTo>
                  <a:pt x="358" y="1058"/>
                </a:lnTo>
                <a:lnTo>
                  <a:pt x="352" y="1060"/>
                </a:lnTo>
                <a:lnTo>
                  <a:pt x="345" y="1060"/>
                </a:lnTo>
                <a:lnTo>
                  <a:pt x="338" y="1060"/>
                </a:lnTo>
                <a:lnTo>
                  <a:pt x="333" y="1056"/>
                </a:lnTo>
                <a:lnTo>
                  <a:pt x="333" y="1056"/>
                </a:lnTo>
                <a:lnTo>
                  <a:pt x="328" y="1053"/>
                </a:lnTo>
                <a:lnTo>
                  <a:pt x="323" y="1048"/>
                </a:lnTo>
                <a:lnTo>
                  <a:pt x="319" y="1041"/>
                </a:lnTo>
                <a:lnTo>
                  <a:pt x="318" y="1036"/>
                </a:lnTo>
                <a:lnTo>
                  <a:pt x="297" y="899"/>
                </a:lnTo>
                <a:lnTo>
                  <a:pt x="160" y="877"/>
                </a:lnTo>
                <a:lnTo>
                  <a:pt x="160" y="877"/>
                </a:lnTo>
                <a:lnTo>
                  <a:pt x="154" y="875"/>
                </a:lnTo>
                <a:lnTo>
                  <a:pt x="149" y="872"/>
                </a:lnTo>
                <a:lnTo>
                  <a:pt x="144" y="869"/>
                </a:lnTo>
                <a:lnTo>
                  <a:pt x="139" y="862"/>
                </a:lnTo>
                <a:lnTo>
                  <a:pt x="139" y="862"/>
                </a:lnTo>
                <a:lnTo>
                  <a:pt x="137" y="857"/>
                </a:lnTo>
                <a:lnTo>
                  <a:pt x="135" y="850"/>
                </a:lnTo>
                <a:lnTo>
                  <a:pt x="135" y="843"/>
                </a:lnTo>
                <a:lnTo>
                  <a:pt x="137" y="838"/>
                </a:lnTo>
                <a:lnTo>
                  <a:pt x="186" y="708"/>
                </a:lnTo>
                <a:lnTo>
                  <a:pt x="79" y="620"/>
                </a:lnTo>
                <a:lnTo>
                  <a:pt x="79" y="620"/>
                </a:lnTo>
                <a:lnTo>
                  <a:pt x="74" y="617"/>
                </a:lnTo>
                <a:lnTo>
                  <a:pt x="71" y="610"/>
                </a:lnTo>
                <a:lnTo>
                  <a:pt x="69" y="605"/>
                </a:lnTo>
                <a:lnTo>
                  <a:pt x="68" y="598"/>
                </a:lnTo>
                <a:lnTo>
                  <a:pt x="68" y="598"/>
                </a:lnTo>
                <a:lnTo>
                  <a:pt x="69" y="591"/>
                </a:lnTo>
                <a:lnTo>
                  <a:pt x="71" y="585"/>
                </a:lnTo>
                <a:lnTo>
                  <a:pt x="74" y="579"/>
                </a:lnTo>
                <a:lnTo>
                  <a:pt x="79" y="574"/>
                </a:lnTo>
                <a:lnTo>
                  <a:pt x="186" y="488"/>
                </a:lnTo>
                <a:lnTo>
                  <a:pt x="137" y="358"/>
                </a:lnTo>
                <a:lnTo>
                  <a:pt x="137" y="358"/>
                </a:lnTo>
                <a:lnTo>
                  <a:pt x="135" y="353"/>
                </a:lnTo>
                <a:lnTo>
                  <a:pt x="135" y="346"/>
                </a:lnTo>
                <a:lnTo>
                  <a:pt x="137" y="339"/>
                </a:lnTo>
                <a:lnTo>
                  <a:pt x="139" y="333"/>
                </a:lnTo>
                <a:lnTo>
                  <a:pt x="139" y="333"/>
                </a:lnTo>
                <a:lnTo>
                  <a:pt x="144" y="328"/>
                </a:lnTo>
                <a:lnTo>
                  <a:pt x="149" y="324"/>
                </a:lnTo>
                <a:lnTo>
                  <a:pt x="154" y="321"/>
                </a:lnTo>
                <a:lnTo>
                  <a:pt x="160" y="319"/>
                </a:lnTo>
                <a:lnTo>
                  <a:pt x="297" y="297"/>
                </a:lnTo>
                <a:lnTo>
                  <a:pt x="318" y="160"/>
                </a:lnTo>
                <a:lnTo>
                  <a:pt x="318" y="160"/>
                </a:lnTo>
                <a:lnTo>
                  <a:pt x="319" y="153"/>
                </a:lnTo>
                <a:lnTo>
                  <a:pt x="323" y="148"/>
                </a:lnTo>
                <a:lnTo>
                  <a:pt x="328" y="143"/>
                </a:lnTo>
                <a:lnTo>
                  <a:pt x="333" y="140"/>
                </a:lnTo>
                <a:lnTo>
                  <a:pt x="333" y="140"/>
                </a:lnTo>
                <a:lnTo>
                  <a:pt x="338" y="137"/>
                </a:lnTo>
                <a:lnTo>
                  <a:pt x="345" y="135"/>
                </a:lnTo>
                <a:lnTo>
                  <a:pt x="352" y="137"/>
                </a:lnTo>
                <a:lnTo>
                  <a:pt x="358" y="138"/>
                </a:lnTo>
                <a:lnTo>
                  <a:pt x="487" y="187"/>
                </a:lnTo>
                <a:lnTo>
                  <a:pt x="575" y="79"/>
                </a:lnTo>
                <a:lnTo>
                  <a:pt x="575" y="79"/>
                </a:lnTo>
                <a:lnTo>
                  <a:pt x="580" y="76"/>
                </a:lnTo>
                <a:lnTo>
                  <a:pt x="585" y="72"/>
                </a:lnTo>
                <a:lnTo>
                  <a:pt x="592" y="69"/>
                </a:lnTo>
                <a:lnTo>
                  <a:pt x="597" y="69"/>
                </a:lnTo>
                <a:lnTo>
                  <a:pt x="597" y="69"/>
                </a:lnTo>
                <a:lnTo>
                  <a:pt x="603" y="69"/>
                </a:lnTo>
                <a:lnTo>
                  <a:pt x="610" y="72"/>
                </a:lnTo>
                <a:lnTo>
                  <a:pt x="615" y="76"/>
                </a:lnTo>
                <a:lnTo>
                  <a:pt x="620" y="79"/>
                </a:lnTo>
                <a:lnTo>
                  <a:pt x="708" y="187"/>
                </a:lnTo>
                <a:lnTo>
                  <a:pt x="837" y="138"/>
                </a:lnTo>
                <a:lnTo>
                  <a:pt x="837" y="138"/>
                </a:lnTo>
                <a:lnTo>
                  <a:pt x="844" y="137"/>
                </a:lnTo>
                <a:lnTo>
                  <a:pt x="850" y="135"/>
                </a:lnTo>
                <a:lnTo>
                  <a:pt x="855" y="137"/>
                </a:lnTo>
                <a:lnTo>
                  <a:pt x="862" y="140"/>
                </a:lnTo>
                <a:lnTo>
                  <a:pt x="862" y="140"/>
                </a:lnTo>
                <a:lnTo>
                  <a:pt x="867" y="143"/>
                </a:lnTo>
                <a:lnTo>
                  <a:pt x="872" y="148"/>
                </a:lnTo>
                <a:lnTo>
                  <a:pt x="874" y="153"/>
                </a:lnTo>
                <a:lnTo>
                  <a:pt x="877" y="160"/>
                </a:lnTo>
                <a:lnTo>
                  <a:pt x="898" y="297"/>
                </a:lnTo>
                <a:lnTo>
                  <a:pt x="1035" y="319"/>
                </a:lnTo>
                <a:lnTo>
                  <a:pt x="1035" y="319"/>
                </a:lnTo>
                <a:lnTo>
                  <a:pt x="1041" y="321"/>
                </a:lnTo>
                <a:lnTo>
                  <a:pt x="1046" y="324"/>
                </a:lnTo>
                <a:lnTo>
                  <a:pt x="1051" y="328"/>
                </a:lnTo>
                <a:lnTo>
                  <a:pt x="1057" y="333"/>
                </a:lnTo>
                <a:lnTo>
                  <a:pt x="1057" y="333"/>
                </a:lnTo>
                <a:lnTo>
                  <a:pt x="1058" y="339"/>
                </a:lnTo>
                <a:lnTo>
                  <a:pt x="1060" y="346"/>
                </a:lnTo>
                <a:lnTo>
                  <a:pt x="1060" y="353"/>
                </a:lnTo>
                <a:lnTo>
                  <a:pt x="1058" y="358"/>
                </a:lnTo>
                <a:lnTo>
                  <a:pt x="1009" y="488"/>
                </a:lnTo>
                <a:lnTo>
                  <a:pt x="1116" y="574"/>
                </a:lnTo>
                <a:lnTo>
                  <a:pt x="1116" y="574"/>
                </a:lnTo>
                <a:lnTo>
                  <a:pt x="1121" y="579"/>
                </a:lnTo>
                <a:lnTo>
                  <a:pt x="1124" y="585"/>
                </a:lnTo>
                <a:lnTo>
                  <a:pt x="1126" y="591"/>
                </a:lnTo>
                <a:lnTo>
                  <a:pt x="1128" y="598"/>
                </a:lnTo>
                <a:lnTo>
                  <a:pt x="1128" y="598"/>
                </a:lnTo>
                <a:lnTo>
                  <a:pt x="1126" y="605"/>
                </a:lnTo>
                <a:lnTo>
                  <a:pt x="1124" y="610"/>
                </a:lnTo>
                <a:lnTo>
                  <a:pt x="1121" y="617"/>
                </a:lnTo>
                <a:lnTo>
                  <a:pt x="1116" y="620"/>
                </a:lnTo>
                <a:lnTo>
                  <a:pt x="1009" y="708"/>
                </a:lnTo>
                <a:lnTo>
                  <a:pt x="1058" y="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2917884" y="1123950"/>
            <a:ext cx="3291840" cy="3291840"/>
          </a:xfrm>
          <a:custGeom>
            <a:avLst/>
            <a:gdLst>
              <a:gd name="T0" fmla="*/ 507 w 1195"/>
              <a:gd name="T1" fmla="*/ 6 h 1196"/>
              <a:gd name="T2" fmla="*/ 365 w 1195"/>
              <a:gd name="T3" fmla="*/ 47 h 1196"/>
              <a:gd name="T4" fmla="*/ 240 w 1195"/>
              <a:gd name="T5" fmla="*/ 118 h 1196"/>
              <a:gd name="T6" fmla="*/ 137 w 1195"/>
              <a:gd name="T7" fmla="*/ 218 h 1196"/>
              <a:gd name="T8" fmla="*/ 59 w 1195"/>
              <a:gd name="T9" fmla="*/ 339 h 1196"/>
              <a:gd name="T10" fmla="*/ 12 w 1195"/>
              <a:gd name="T11" fmla="*/ 478 h 1196"/>
              <a:gd name="T12" fmla="*/ 0 w 1195"/>
              <a:gd name="T13" fmla="*/ 598 h 1196"/>
              <a:gd name="T14" fmla="*/ 18 w 1195"/>
              <a:gd name="T15" fmla="*/ 747 h 1196"/>
              <a:gd name="T16" fmla="*/ 71 w 1195"/>
              <a:gd name="T17" fmla="*/ 884 h 1196"/>
              <a:gd name="T18" fmla="*/ 155 w 1195"/>
              <a:gd name="T19" fmla="*/ 1000 h 1196"/>
              <a:gd name="T20" fmla="*/ 264 w 1195"/>
              <a:gd name="T21" fmla="*/ 1093 h 1196"/>
              <a:gd name="T22" fmla="*/ 392 w 1195"/>
              <a:gd name="T23" fmla="*/ 1159 h 1196"/>
              <a:gd name="T24" fmla="*/ 536 w 1195"/>
              <a:gd name="T25" fmla="*/ 1193 h 1196"/>
              <a:gd name="T26" fmla="*/ 659 w 1195"/>
              <a:gd name="T27" fmla="*/ 1193 h 1196"/>
              <a:gd name="T28" fmla="*/ 803 w 1195"/>
              <a:gd name="T29" fmla="*/ 1159 h 1196"/>
              <a:gd name="T30" fmla="*/ 931 w 1195"/>
              <a:gd name="T31" fmla="*/ 1093 h 1196"/>
              <a:gd name="T32" fmla="*/ 1040 w 1195"/>
              <a:gd name="T33" fmla="*/ 1000 h 1196"/>
              <a:gd name="T34" fmla="*/ 1124 w 1195"/>
              <a:gd name="T35" fmla="*/ 884 h 1196"/>
              <a:gd name="T36" fmla="*/ 1177 w 1195"/>
              <a:gd name="T37" fmla="*/ 747 h 1196"/>
              <a:gd name="T38" fmla="*/ 1195 w 1195"/>
              <a:gd name="T39" fmla="*/ 598 h 1196"/>
              <a:gd name="T40" fmla="*/ 1183 w 1195"/>
              <a:gd name="T41" fmla="*/ 478 h 1196"/>
              <a:gd name="T42" fmla="*/ 1136 w 1195"/>
              <a:gd name="T43" fmla="*/ 339 h 1196"/>
              <a:gd name="T44" fmla="*/ 1058 w 1195"/>
              <a:gd name="T45" fmla="*/ 218 h 1196"/>
              <a:gd name="T46" fmla="*/ 955 w 1195"/>
              <a:gd name="T47" fmla="*/ 118 h 1196"/>
              <a:gd name="T48" fmla="*/ 830 w 1195"/>
              <a:gd name="T49" fmla="*/ 47 h 1196"/>
              <a:gd name="T50" fmla="*/ 688 w 1195"/>
              <a:gd name="T51" fmla="*/ 6 h 1196"/>
              <a:gd name="T52" fmla="*/ 1058 w 1195"/>
              <a:gd name="T53" fmla="*/ 838 h 1196"/>
              <a:gd name="T54" fmla="*/ 1057 w 1195"/>
              <a:gd name="T55" fmla="*/ 862 h 1196"/>
              <a:gd name="T56" fmla="*/ 1035 w 1195"/>
              <a:gd name="T57" fmla="*/ 877 h 1196"/>
              <a:gd name="T58" fmla="*/ 872 w 1195"/>
              <a:gd name="T59" fmla="*/ 1048 h 1196"/>
              <a:gd name="T60" fmla="*/ 850 w 1195"/>
              <a:gd name="T61" fmla="*/ 1060 h 1196"/>
              <a:gd name="T62" fmla="*/ 620 w 1195"/>
              <a:gd name="T63" fmla="*/ 1117 h 1196"/>
              <a:gd name="T64" fmla="*/ 597 w 1195"/>
              <a:gd name="T65" fmla="*/ 1127 h 1196"/>
              <a:gd name="T66" fmla="*/ 487 w 1195"/>
              <a:gd name="T67" fmla="*/ 1009 h 1196"/>
              <a:gd name="T68" fmla="*/ 338 w 1195"/>
              <a:gd name="T69" fmla="*/ 1060 h 1196"/>
              <a:gd name="T70" fmla="*/ 319 w 1195"/>
              <a:gd name="T71" fmla="*/ 1041 h 1196"/>
              <a:gd name="T72" fmla="*/ 154 w 1195"/>
              <a:gd name="T73" fmla="*/ 875 h 1196"/>
              <a:gd name="T74" fmla="*/ 137 w 1195"/>
              <a:gd name="T75" fmla="*/ 857 h 1196"/>
              <a:gd name="T76" fmla="*/ 79 w 1195"/>
              <a:gd name="T77" fmla="*/ 620 h 1196"/>
              <a:gd name="T78" fmla="*/ 68 w 1195"/>
              <a:gd name="T79" fmla="*/ 598 h 1196"/>
              <a:gd name="T80" fmla="*/ 79 w 1195"/>
              <a:gd name="T81" fmla="*/ 574 h 1196"/>
              <a:gd name="T82" fmla="*/ 135 w 1195"/>
              <a:gd name="T83" fmla="*/ 346 h 1196"/>
              <a:gd name="T84" fmla="*/ 149 w 1195"/>
              <a:gd name="T85" fmla="*/ 324 h 1196"/>
              <a:gd name="T86" fmla="*/ 318 w 1195"/>
              <a:gd name="T87" fmla="*/ 160 h 1196"/>
              <a:gd name="T88" fmla="*/ 333 w 1195"/>
              <a:gd name="T89" fmla="*/ 140 h 1196"/>
              <a:gd name="T90" fmla="*/ 487 w 1195"/>
              <a:gd name="T91" fmla="*/ 187 h 1196"/>
              <a:gd name="T92" fmla="*/ 592 w 1195"/>
              <a:gd name="T93" fmla="*/ 69 h 1196"/>
              <a:gd name="T94" fmla="*/ 615 w 1195"/>
              <a:gd name="T95" fmla="*/ 76 h 1196"/>
              <a:gd name="T96" fmla="*/ 844 w 1195"/>
              <a:gd name="T97" fmla="*/ 137 h 1196"/>
              <a:gd name="T98" fmla="*/ 867 w 1195"/>
              <a:gd name="T99" fmla="*/ 143 h 1196"/>
              <a:gd name="T100" fmla="*/ 1035 w 1195"/>
              <a:gd name="T101" fmla="*/ 319 h 1196"/>
              <a:gd name="T102" fmla="*/ 1057 w 1195"/>
              <a:gd name="T103" fmla="*/ 333 h 1196"/>
              <a:gd name="T104" fmla="*/ 1058 w 1195"/>
              <a:gd name="T105" fmla="*/ 358 h 1196"/>
              <a:gd name="T106" fmla="*/ 1124 w 1195"/>
              <a:gd name="T107" fmla="*/ 585 h 1196"/>
              <a:gd name="T108" fmla="*/ 1124 w 1195"/>
              <a:gd name="T109" fmla="*/ 61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196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6" y="3"/>
                </a:lnTo>
                <a:lnTo>
                  <a:pt x="507" y="6"/>
                </a:lnTo>
                <a:lnTo>
                  <a:pt x="477" y="11"/>
                </a:lnTo>
                <a:lnTo>
                  <a:pt x="448" y="18"/>
                </a:lnTo>
                <a:lnTo>
                  <a:pt x="419" y="27"/>
                </a:lnTo>
                <a:lnTo>
                  <a:pt x="392" y="37"/>
                </a:lnTo>
                <a:lnTo>
                  <a:pt x="365" y="47"/>
                </a:lnTo>
                <a:lnTo>
                  <a:pt x="338" y="59"/>
                </a:lnTo>
                <a:lnTo>
                  <a:pt x="313" y="72"/>
                </a:lnTo>
                <a:lnTo>
                  <a:pt x="287" y="86"/>
                </a:lnTo>
                <a:lnTo>
                  <a:pt x="264" y="103"/>
                </a:lnTo>
                <a:lnTo>
                  <a:pt x="240" y="118"/>
                </a:lnTo>
                <a:lnTo>
                  <a:pt x="216" y="137"/>
                </a:lnTo>
                <a:lnTo>
                  <a:pt x="196" y="155"/>
                </a:lnTo>
                <a:lnTo>
                  <a:pt x="174" y="175"/>
                </a:lnTo>
                <a:lnTo>
                  <a:pt x="155" y="196"/>
                </a:lnTo>
                <a:lnTo>
                  <a:pt x="137" y="218"/>
                </a:lnTo>
                <a:lnTo>
                  <a:pt x="118" y="240"/>
                </a:lnTo>
                <a:lnTo>
                  <a:pt x="101" y="263"/>
                </a:lnTo>
                <a:lnTo>
                  <a:pt x="86" y="289"/>
                </a:lnTo>
                <a:lnTo>
                  <a:pt x="71" y="312"/>
                </a:lnTo>
                <a:lnTo>
                  <a:pt x="59" y="339"/>
                </a:lnTo>
                <a:lnTo>
                  <a:pt x="47" y="365"/>
                </a:lnTo>
                <a:lnTo>
                  <a:pt x="35" y="392"/>
                </a:lnTo>
                <a:lnTo>
                  <a:pt x="27" y="421"/>
                </a:lnTo>
                <a:lnTo>
                  <a:pt x="18" y="449"/>
                </a:lnTo>
                <a:lnTo>
                  <a:pt x="12" y="478"/>
                </a:lnTo>
                <a:lnTo>
                  <a:pt x="7" y="507"/>
                </a:lnTo>
                <a:lnTo>
                  <a:pt x="3" y="537"/>
                </a:lnTo>
                <a:lnTo>
                  <a:pt x="0" y="568"/>
                </a:lnTo>
                <a:lnTo>
                  <a:pt x="0" y="598"/>
                </a:lnTo>
                <a:lnTo>
                  <a:pt x="0" y="598"/>
                </a:lnTo>
                <a:lnTo>
                  <a:pt x="0" y="628"/>
                </a:lnTo>
                <a:lnTo>
                  <a:pt x="3" y="659"/>
                </a:lnTo>
                <a:lnTo>
                  <a:pt x="7" y="689"/>
                </a:lnTo>
                <a:lnTo>
                  <a:pt x="12" y="718"/>
                </a:lnTo>
                <a:lnTo>
                  <a:pt x="18" y="747"/>
                </a:lnTo>
                <a:lnTo>
                  <a:pt x="27" y="776"/>
                </a:lnTo>
                <a:lnTo>
                  <a:pt x="35" y="804"/>
                </a:lnTo>
                <a:lnTo>
                  <a:pt x="47" y="831"/>
                </a:lnTo>
                <a:lnTo>
                  <a:pt x="59" y="857"/>
                </a:lnTo>
                <a:lnTo>
                  <a:pt x="71" y="884"/>
                </a:lnTo>
                <a:lnTo>
                  <a:pt x="86" y="907"/>
                </a:lnTo>
                <a:lnTo>
                  <a:pt x="101" y="933"/>
                </a:lnTo>
                <a:lnTo>
                  <a:pt x="118" y="956"/>
                </a:lnTo>
                <a:lnTo>
                  <a:pt x="137" y="978"/>
                </a:lnTo>
                <a:lnTo>
                  <a:pt x="155" y="1000"/>
                </a:lnTo>
                <a:lnTo>
                  <a:pt x="174" y="1021"/>
                </a:lnTo>
                <a:lnTo>
                  <a:pt x="196" y="1041"/>
                </a:lnTo>
                <a:lnTo>
                  <a:pt x="216" y="1060"/>
                </a:lnTo>
                <a:lnTo>
                  <a:pt x="240" y="1076"/>
                </a:lnTo>
                <a:lnTo>
                  <a:pt x="264" y="1093"/>
                </a:lnTo>
                <a:lnTo>
                  <a:pt x="287" y="1109"/>
                </a:lnTo>
                <a:lnTo>
                  <a:pt x="313" y="1124"/>
                </a:lnTo>
                <a:lnTo>
                  <a:pt x="338" y="1137"/>
                </a:lnTo>
                <a:lnTo>
                  <a:pt x="365" y="1149"/>
                </a:lnTo>
                <a:lnTo>
                  <a:pt x="392" y="1159"/>
                </a:lnTo>
                <a:lnTo>
                  <a:pt x="419" y="1169"/>
                </a:lnTo>
                <a:lnTo>
                  <a:pt x="448" y="1178"/>
                </a:lnTo>
                <a:lnTo>
                  <a:pt x="477" y="1183"/>
                </a:lnTo>
                <a:lnTo>
                  <a:pt x="507" y="1190"/>
                </a:lnTo>
                <a:lnTo>
                  <a:pt x="536" y="1193"/>
                </a:lnTo>
                <a:lnTo>
                  <a:pt x="566" y="1195"/>
                </a:lnTo>
                <a:lnTo>
                  <a:pt x="597" y="1196"/>
                </a:lnTo>
                <a:lnTo>
                  <a:pt x="597" y="1196"/>
                </a:lnTo>
                <a:lnTo>
                  <a:pt x="629" y="1195"/>
                </a:lnTo>
                <a:lnTo>
                  <a:pt x="659" y="1193"/>
                </a:lnTo>
                <a:lnTo>
                  <a:pt x="688" y="1190"/>
                </a:lnTo>
                <a:lnTo>
                  <a:pt x="718" y="1183"/>
                </a:lnTo>
                <a:lnTo>
                  <a:pt x="747" y="1178"/>
                </a:lnTo>
                <a:lnTo>
                  <a:pt x="776" y="1169"/>
                </a:lnTo>
                <a:lnTo>
                  <a:pt x="803" y="1159"/>
                </a:lnTo>
                <a:lnTo>
                  <a:pt x="830" y="1149"/>
                </a:lnTo>
                <a:lnTo>
                  <a:pt x="857" y="1137"/>
                </a:lnTo>
                <a:lnTo>
                  <a:pt x="882" y="1124"/>
                </a:lnTo>
                <a:lnTo>
                  <a:pt x="908" y="1109"/>
                </a:lnTo>
                <a:lnTo>
                  <a:pt x="931" y="1093"/>
                </a:lnTo>
                <a:lnTo>
                  <a:pt x="955" y="1076"/>
                </a:lnTo>
                <a:lnTo>
                  <a:pt x="977" y="1060"/>
                </a:lnTo>
                <a:lnTo>
                  <a:pt x="999" y="1041"/>
                </a:lnTo>
                <a:lnTo>
                  <a:pt x="1021" y="1021"/>
                </a:lnTo>
                <a:lnTo>
                  <a:pt x="1040" y="1000"/>
                </a:lnTo>
                <a:lnTo>
                  <a:pt x="1058" y="978"/>
                </a:lnTo>
                <a:lnTo>
                  <a:pt x="1077" y="956"/>
                </a:lnTo>
                <a:lnTo>
                  <a:pt x="1094" y="933"/>
                </a:lnTo>
                <a:lnTo>
                  <a:pt x="1109" y="907"/>
                </a:lnTo>
                <a:lnTo>
                  <a:pt x="1124" y="884"/>
                </a:lnTo>
                <a:lnTo>
                  <a:pt x="1136" y="857"/>
                </a:lnTo>
                <a:lnTo>
                  <a:pt x="1148" y="831"/>
                </a:lnTo>
                <a:lnTo>
                  <a:pt x="1160" y="804"/>
                </a:lnTo>
                <a:lnTo>
                  <a:pt x="1168" y="776"/>
                </a:lnTo>
                <a:lnTo>
                  <a:pt x="1177" y="747"/>
                </a:lnTo>
                <a:lnTo>
                  <a:pt x="1183" y="718"/>
                </a:lnTo>
                <a:lnTo>
                  <a:pt x="1188" y="689"/>
                </a:lnTo>
                <a:lnTo>
                  <a:pt x="1192" y="659"/>
                </a:lnTo>
                <a:lnTo>
                  <a:pt x="1195" y="628"/>
                </a:lnTo>
                <a:lnTo>
                  <a:pt x="1195" y="598"/>
                </a:lnTo>
                <a:lnTo>
                  <a:pt x="1195" y="598"/>
                </a:lnTo>
                <a:lnTo>
                  <a:pt x="1195" y="568"/>
                </a:lnTo>
                <a:lnTo>
                  <a:pt x="1192" y="537"/>
                </a:lnTo>
                <a:lnTo>
                  <a:pt x="1188" y="507"/>
                </a:lnTo>
                <a:lnTo>
                  <a:pt x="1183" y="478"/>
                </a:lnTo>
                <a:lnTo>
                  <a:pt x="1177" y="449"/>
                </a:lnTo>
                <a:lnTo>
                  <a:pt x="1168" y="421"/>
                </a:lnTo>
                <a:lnTo>
                  <a:pt x="1160" y="392"/>
                </a:lnTo>
                <a:lnTo>
                  <a:pt x="1148" y="365"/>
                </a:lnTo>
                <a:lnTo>
                  <a:pt x="1136" y="339"/>
                </a:lnTo>
                <a:lnTo>
                  <a:pt x="1124" y="312"/>
                </a:lnTo>
                <a:lnTo>
                  <a:pt x="1109" y="289"/>
                </a:lnTo>
                <a:lnTo>
                  <a:pt x="1094" y="263"/>
                </a:lnTo>
                <a:lnTo>
                  <a:pt x="1077" y="240"/>
                </a:lnTo>
                <a:lnTo>
                  <a:pt x="1058" y="218"/>
                </a:lnTo>
                <a:lnTo>
                  <a:pt x="1040" y="196"/>
                </a:lnTo>
                <a:lnTo>
                  <a:pt x="1021" y="175"/>
                </a:lnTo>
                <a:lnTo>
                  <a:pt x="999" y="155"/>
                </a:lnTo>
                <a:lnTo>
                  <a:pt x="977" y="137"/>
                </a:lnTo>
                <a:lnTo>
                  <a:pt x="955" y="118"/>
                </a:lnTo>
                <a:lnTo>
                  <a:pt x="931" y="103"/>
                </a:lnTo>
                <a:lnTo>
                  <a:pt x="908" y="86"/>
                </a:lnTo>
                <a:lnTo>
                  <a:pt x="882" y="72"/>
                </a:lnTo>
                <a:lnTo>
                  <a:pt x="857" y="59"/>
                </a:lnTo>
                <a:lnTo>
                  <a:pt x="830" y="47"/>
                </a:lnTo>
                <a:lnTo>
                  <a:pt x="803" y="37"/>
                </a:lnTo>
                <a:lnTo>
                  <a:pt x="776" y="27"/>
                </a:lnTo>
                <a:lnTo>
                  <a:pt x="747" y="18"/>
                </a:lnTo>
                <a:lnTo>
                  <a:pt x="718" y="11"/>
                </a:lnTo>
                <a:lnTo>
                  <a:pt x="688" y="6"/>
                </a:lnTo>
                <a:lnTo>
                  <a:pt x="659" y="3"/>
                </a:lnTo>
                <a:lnTo>
                  <a:pt x="629" y="1"/>
                </a:lnTo>
                <a:lnTo>
                  <a:pt x="597" y="0"/>
                </a:lnTo>
                <a:lnTo>
                  <a:pt x="597" y="0"/>
                </a:lnTo>
                <a:close/>
                <a:moveTo>
                  <a:pt x="1058" y="838"/>
                </a:moveTo>
                <a:lnTo>
                  <a:pt x="1058" y="838"/>
                </a:lnTo>
                <a:lnTo>
                  <a:pt x="1060" y="843"/>
                </a:lnTo>
                <a:lnTo>
                  <a:pt x="1060" y="850"/>
                </a:lnTo>
                <a:lnTo>
                  <a:pt x="1058" y="857"/>
                </a:lnTo>
                <a:lnTo>
                  <a:pt x="1057" y="862"/>
                </a:lnTo>
                <a:lnTo>
                  <a:pt x="1057" y="862"/>
                </a:lnTo>
                <a:lnTo>
                  <a:pt x="1051" y="869"/>
                </a:lnTo>
                <a:lnTo>
                  <a:pt x="1046" y="872"/>
                </a:lnTo>
                <a:lnTo>
                  <a:pt x="1041" y="875"/>
                </a:lnTo>
                <a:lnTo>
                  <a:pt x="1035" y="877"/>
                </a:lnTo>
                <a:lnTo>
                  <a:pt x="898" y="899"/>
                </a:lnTo>
                <a:lnTo>
                  <a:pt x="877" y="1036"/>
                </a:lnTo>
                <a:lnTo>
                  <a:pt x="877" y="1036"/>
                </a:lnTo>
                <a:lnTo>
                  <a:pt x="874" y="1041"/>
                </a:lnTo>
                <a:lnTo>
                  <a:pt x="872" y="1048"/>
                </a:lnTo>
                <a:lnTo>
                  <a:pt x="867" y="1053"/>
                </a:lnTo>
                <a:lnTo>
                  <a:pt x="862" y="1056"/>
                </a:lnTo>
                <a:lnTo>
                  <a:pt x="862" y="1056"/>
                </a:lnTo>
                <a:lnTo>
                  <a:pt x="855" y="1060"/>
                </a:lnTo>
                <a:lnTo>
                  <a:pt x="850" y="1060"/>
                </a:lnTo>
                <a:lnTo>
                  <a:pt x="844" y="1060"/>
                </a:lnTo>
                <a:lnTo>
                  <a:pt x="837" y="1058"/>
                </a:lnTo>
                <a:lnTo>
                  <a:pt x="708" y="1009"/>
                </a:lnTo>
                <a:lnTo>
                  <a:pt x="620" y="1117"/>
                </a:lnTo>
                <a:lnTo>
                  <a:pt x="620" y="1117"/>
                </a:lnTo>
                <a:lnTo>
                  <a:pt x="615" y="1120"/>
                </a:lnTo>
                <a:lnTo>
                  <a:pt x="610" y="1124"/>
                </a:lnTo>
                <a:lnTo>
                  <a:pt x="603" y="1127"/>
                </a:lnTo>
                <a:lnTo>
                  <a:pt x="597" y="1127"/>
                </a:lnTo>
                <a:lnTo>
                  <a:pt x="597" y="1127"/>
                </a:lnTo>
                <a:lnTo>
                  <a:pt x="592" y="1127"/>
                </a:lnTo>
                <a:lnTo>
                  <a:pt x="585" y="1124"/>
                </a:lnTo>
                <a:lnTo>
                  <a:pt x="580" y="1120"/>
                </a:lnTo>
                <a:lnTo>
                  <a:pt x="575" y="1117"/>
                </a:lnTo>
                <a:lnTo>
                  <a:pt x="487" y="1009"/>
                </a:lnTo>
                <a:lnTo>
                  <a:pt x="358" y="1058"/>
                </a:lnTo>
                <a:lnTo>
                  <a:pt x="358" y="1058"/>
                </a:lnTo>
                <a:lnTo>
                  <a:pt x="352" y="1060"/>
                </a:lnTo>
                <a:lnTo>
                  <a:pt x="345" y="1060"/>
                </a:lnTo>
                <a:lnTo>
                  <a:pt x="338" y="1060"/>
                </a:lnTo>
                <a:lnTo>
                  <a:pt x="333" y="1056"/>
                </a:lnTo>
                <a:lnTo>
                  <a:pt x="333" y="1056"/>
                </a:lnTo>
                <a:lnTo>
                  <a:pt x="328" y="1053"/>
                </a:lnTo>
                <a:lnTo>
                  <a:pt x="323" y="1048"/>
                </a:lnTo>
                <a:lnTo>
                  <a:pt x="319" y="1041"/>
                </a:lnTo>
                <a:lnTo>
                  <a:pt x="318" y="1036"/>
                </a:lnTo>
                <a:lnTo>
                  <a:pt x="297" y="899"/>
                </a:lnTo>
                <a:lnTo>
                  <a:pt x="160" y="877"/>
                </a:lnTo>
                <a:lnTo>
                  <a:pt x="160" y="877"/>
                </a:lnTo>
                <a:lnTo>
                  <a:pt x="154" y="875"/>
                </a:lnTo>
                <a:lnTo>
                  <a:pt x="149" y="872"/>
                </a:lnTo>
                <a:lnTo>
                  <a:pt x="144" y="869"/>
                </a:lnTo>
                <a:lnTo>
                  <a:pt x="139" y="862"/>
                </a:lnTo>
                <a:lnTo>
                  <a:pt x="139" y="862"/>
                </a:lnTo>
                <a:lnTo>
                  <a:pt x="137" y="857"/>
                </a:lnTo>
                <a:lnTo>
                  <a:pt x="135" y="850"/>
                </a:lnTo>
                <a:lnTo>
                  <a:pt x="135" y="843"/>
                </a:lnTo>
                <a:lnTo>
                  <a:pt x="137" y="838"/>
                </a:lnTo>
                <a:lnTo>
                  <a:pt x="186" y="708"/>
                </a:lnTo>
                <a:lnTo>
                  <a:pt x="79" y="620"/>
                </a:lnTo>
                <a:lnTo>
                  <a:pt x="79" y="620"/>
                </a:lnTo>
                <a:lnTo>
                  <a:pt x="74" y="617"/>
                </a:lnTo>
                <a:lnTo>
                  <a:pt x="71" y="610"/>
                </a:lnTo>
                <a:lnTo>
                  <a:pt x="69" y="605"/>
                </a:lnTo>
                <a:lnTo>
                  <a:pt x="68" y="598"/>
                </a:lnTo>
                <a:lnTo>
                  <a:pt x="68" y="598"/>
                </a:lnTo>
                <a:lnTo>
                  <a:pt x="69" y="591"/>
                </a:lnTo>
                <a:lnTo>
                  <a:pt x="71" y="585"/>
                </a:lnTo>
                <a:lnTo>
                  <a:pt x="74" y="579"/>
                </a:lnTo>
                <a:lnTo>
                  <a:pt x="79" y="574"/>
                </a:lnTo>
                <a:lnTo>
                  <a:pt x="186" y="488"/>
                </a:lnTo>
                <a:lnTo>
                  <a:pt x="137" y="358"/>
                </a:lnTo>
                <a:lnTo>
                  <a:pt x="137" y="358"/>
                </a:lnTo>
                <a:lnTo>
                  <a:pt x="135" y="353"/>
                </a:lnTo>
                <a:lnTo>
                  <a:pt x="135" y="346"/>
                </a:lnTo>
                <a:lnTo>
                  <a:pt x="137" y="339"/>
                </a:lnTo>
                <a:lnTo>
                  <a:pt x="139" y="333"/>
                </a:lnTo>
                <a:lnTo>
                  <a:pt x="139" y="333"/>
                </a:lnTo>
                <a:lnTo>
                  <a:pt x="144" y="328"/>
                </a:lnTo>
                <a:lnTo>
                  <a:pt x="149" y="324"/>
                </a:lnTo>
                <a:lnTo>
                  <a:pt x="154" y="321"/>
                </a:lnTo>
                <a:lnTo>
                  <a:pt x="160" y="319"/>
                </a:lnTo>
                <a:lnTo>
                  <a:pt x="297" y="297"/>
                </a:lnTo>
                <a:lnTo>
                  <a:pt x="318" y="160"/>
                </a:lnTo>
                <a:lnTo>
                  <a:pt x="318" y="160"/>
                </a:lnTo>
                <a:lnTo>
                  <a:pt x="319" y="153"/>
                </a:lnTo>
                <a:lnTo>
                  <a:pt x="323" y="148"/>
                </a:lnTo>
                <a:lnTo>
                  <a:pt x="328" y="143"/>
                </a:lnTo>
                <a:lnTo>
                  <a:pt x="333" y="140"/>
                </a:lnTo>
                <a:lnTo>
                  <a:pt x="333" y="140"/>
                </a:lnTo>
                <a:lnTo>
                  <a:pt x="338" y="137"/>
                </a:lnTo>
                <a:lnTo>
                  <a:pt x="345" y="135"/>
                </a:lnTo>
                <a:lnTo>
                  <a:pt x="352" y="137"/>
                </a:lnTo>
                <a:lnTo>
                  <a:pt x="358" y="138"/>
                </a:lnTo>
                <a:lnTo>
                  <a:pt x="487" y="187"/>
                </a:lnTo>
                <a:lnTo>
                  <a:pt x="575" y="79"/>
                </a:lnTo>
                <a:lnTo>
                  <a:pt x="575" y="79"/>
                </a:lnTo>
                <a:lnTo>
                  <a:pt x="580" y="76"/>
                </a:lnTo>
                <a:lnTo>
                  <a:pt x="585" y="72"/>
                </a:lnTo>
                <a:lnTo>
                  <a:pt x="592" y="69"/>
                </a:lnTo>
                <a:lnTo>
                  <a:pt x="597" y="69"/>
                </a:lnTo>
                <a:lnTo>
                  <a:pt x="597" y="69"/>
                </a:lnTo>
                <a:lnTo>
                  <a:pt x="603" y="69"/>
                </a:lnTo>
                <a:lnTo>
                  <a:pt x="610" y="72"/>
                </a:lnTo>
                <a:lnTo>
                  <a:pt x="615" y="76"/>
                </a:lnTo>
                <a:lnTo>
                  <a:pt x="620" y="79"/>
                </a:lnTo>
                <a:lnTo>
                  <a:pt x="708" y="187"/>
                </a:lnTo>
                <a:lnTo>
                  <a:pt x="837" y="138"/>
                </a:lnTo>
                <a:lnTo>
                  <a:pt x="837" y="138"/>
                </a:lnTo>
                <a:lnTo>
                  <a:pt x="844" y="137"/>
                </a:lnTo>
                <a:lnTo>
                  <a:pt x="850" y="135"/>
                </a:lnTo>
                <a:lnTo>
                  <a:pt x="855" y="137"/>
                </a:lnTo>
                <a:lnTo>
                  <a:pt x="862" y="140"/>
                </a:lnTo>
                <a:lnTo>
                  <a:pt x="862" y="140"/>
                </a:lnTo>
                <a:lnTo>
                  <a:pt x="867" y="143"/>
                </a:lnTo>
                <a:lnTo>
                  <a:pt x="872" y="148"/>
                </a:lnTo>
                <a:lnTo>
                  <a:pt x="874" y="153"/>
                </a:lnTo>
                <a:lnTo>
                  <a:pt x="877" y="160"/>
                </a:lnTo>
                <a:lnTo>
                  <a:pt x="898" y="297"/>
                </a:lnTo>
                <a:lnTo>
                  <a:pt x="1035" y="319"/>
                </a:lnTo>
                <a:lnTo>
                  <a:pt x="1035" y="319"/>
                </a:lnTo>
                <a:lnTo>
                  <a:pt x="1041" y="321"/>
                </a:lnTo>
                <a:lnTo>
                  <a:pt x="1046" y="324"/>
                </a:lnTo>
                <a:lnTo>
                  <a:pt x="1051" y="328"/>
                </a:lnTo>
                <a:lnTo>
                  <a:pt x="1057" y="333"/>
                </a:lnTo>
                <a:lnTo>
                  <a:pt x="1057" y="333"/>
                </a:lnTo>
                <a:lnTo>
                  <a:pt x="1058" y="339"/>
                </a:lnTo>
                <a:lnTo>
                  <a:pt x="1060" y="346"/>
                </a:lnTo>
                <a:lnTo>
                  <a:pt x="1060" y="353"/>
                </a:lnTo>
                <a:lnTo>
                  <a:pt x="1058" y="358"/>
                </a:lnTo>
                <a:lnTo>
                  <a:pt x="1009" y="488"/>
                </a:lnTo>
                <a:lnTo>
                  <a:pt x="1116" y="574"/>
                </a:lnTo>
                <a:lnTo>
                  <a:pt x="1116" y="574"/>
                </a:lnTo>
                <a:lnTo>
                  <a:pt x="1121" y="579"/>
                </a:lnTo>
                <a:lnTo>
                  <a:pt x="1124" y="585"/>
                </a:lnTo>
                <a:lnTo>
                  <a:pt x="1126" y="591"/>
                </a:lnTo>
                <a:lnTo>
                  <a:pt x="1128" y="598"/>
                </a:lnTo>
                <a:lnTo>
                  <a:pt x="1128" y="598"/>
                </a:lnTo>
                <a:lnTo>
                  <a:pt x="1126" y="605"/>
                </a:lnTo>
                <a:lnTo>
                  <a:pt x="1124" y="610"/>
                </a:lnTo>
                <a:lnTo>
                  <a:pt x="1121" y="617"/>
                </a:lnTo>
                <a:lnTo>
                  <a:pt x="1116" y="620"/>
                </a:lnTo>
                <a:lnTo>
                  <a:pt x="1009" y="708"/>
                </a:lnTo>
                <a:lnTo>
                  <a:pt x="1058" y="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53" b="50175" l="49470" r="9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0000"/>
          <a:stretch/>
        </p:blipFill>
        <p:spPr>
          <a:xfrm>
            <a:off x="304800" y="971550"/>
            <a:ext cx="676656" cy="681439"/>
          </a:xfrm>
          <a:prstGeom prst="rect">
            <a:avLst/>
          </a:prstGeom>
        </p:spPr>
      </p:pic>
      <p:pic>
        <p:nvPicPr>
          <p:cNvPr id="27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545223"/>
            <a:ext cx="5594498" cy="308392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14400" y="1123950"/>
            <a:ext cx="5654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Privatizations-- Developing Countries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ardrop 28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583119" y="1585614"/>
            <a:ext cx="1494082" cy="30435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13</a:t>
            </a:r>
          </a:p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Privatization in developing countries.</a:t>
            </a:r>
            <a:endParaRPr lang="en-SG" sz="16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1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524000" y="861149"/>
            <a:ext cx="556260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866909"/>
            <a:ext cx="0" cy="676141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86600" y="815429"/>
            <a:ext cx="91440" cy="9144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TextBox 30"/>
          <p:cNvSpPr txBox="1"/>
          <p:nvPr/>
        </p:nvSpPr>
        <p:spPr>
          <a:xfrm>
            <a:off x="7315199" y="476429"/>
            <a:ext cx="133984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WHY</a:t>
            </a:r>
            <a:endParaRPr lang="en-SG" sz="44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8018771" y="3626997"/>
            <a:ext cx="63627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8018771" y="3626997"/>
            <a:ext cx="63627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6" r="26106"/>
          <a:stretch>
            <a:fillRect/>
          </a:stretch>
        </p:blipFill>
        <p:spPr>
          <a:xfrm>
            <a:off x="3048000" y="2114550"/>
            <a:ext cx="1188720" cy="2286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914400" y="2114550"/>
            <a:ext cx="1188720" cy="2286000"/>
          </a:xfrm>
        </p:spPr>
      </p:pic>
      <p:sp>
        <p:nvSpPr>
          <p:cNvPr id="14" name="TextBox 13"/>
          <p:cNvSpPr txBox="1"/>
          <p:nvPr/>
        </p:nvSpPr>
        <p:spPr>
          <a:xfrm>
            <a:off x="7199621" y="1123950"/>
            <a:ext cx="145542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HOW</a:t>
            </a:r>
            <a:endParaRPr lang="en-SG" sz="44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21" y="1733550"/>
            <a:ext cx="160782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WHAT</a:t>
            </a:r>
            <a:endParaRPr lang="en-SG" sz="44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57600" y="1508670"/>
            <a:ext cx="342900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86600" y="1462950"/>
            <a:ext cx="91440" cy="9144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7" name="Straight Connector 26"/>
          <p:cNvCxnSpPr/>
          <p:nvPr/>
        </p:nvCxnSpPr>
        <p:spPr>
          <a:xfrm>
            <a:off x="6629400" y="2118270"/>
            <a:ext cx="45720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086600" y="2072550"/>
            <a:ext cx="91440" cy="9144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Connector 29"/>
          <p:cNvCxnSpPr/>
          <p:nvPr/>
        </p:nvCxnSpPr>
        <p:spPr>
          <a:xfrm>
            <a:off x="6629400" y="1795616"/>
            <a:ext cx="0" cy="322654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19800" y="1795616"/>
            <a:ext cx="60960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600" y="1508670"/>
            <a:ext cx="0" cy="7248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48" name="Diamond 20"/>
          <p:cNvSpPr/>
          <p:nvPr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Diamond 22"/>
          <p:cNvSpPr/>
          <p:nvPr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ounded Rectangle 31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7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Investing: Types of Investment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53" b="50175" l="49470" r="9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50000"/>
          <a:stretch/>
        </p:blipFill>
        <p:spPr>
          <a:xfrm>
            <a:off x="304800" y="971550"/>
            <a:ext cx="676656" cy="6814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400" y="1123950"/>
            <a:ext cx="620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Privatizations -- Post-Crisis Development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244205"/>
              </p:ext>
            </p:extLst>
          </p:nvPr>
        </p:nvGraphicFramePr>
        <p:xfrm>
          <a:off x="769352" y="1648559"/>
          <a:ext cx="7917448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944"/>
                <a:gridCol w="6841504"/>
              </a:tblGrid>
              <a:tr h="370840">
                <a:tc>
                  <a:txBody>
                    <a:bodyPr/>
                    <a:lstStyle/>
                    <a:p>
                      <a:endParaRPr lang="en-SG" sz="1800" dirty="0">
                        <a:solidFill>
                          <a:srgbClr val="009ED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Crisis created pressures for privatization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  <a:sym typeface="Wingdings" pitchFamily="2" charset="2"/>
                        </a:rPr>
                        <a:t>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growing budget deficits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  <a:sym typeface="Wingdings" pitchFamily="2" charset="2"/>
                        </a:rPr>
                        <a:t>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increased government spending and declining revenues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India :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mandatory for all profitable SOEs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to offer &gt;10%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of shares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Russian :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an ambitious program 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to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generate revenues.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75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SG" sz="1800" dirty="0">
                        <a:solidFill>
                          <a:srgbClr val="009ED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A wave of nationalizations may happen.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Truth: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9EDB"/>
                          </a:solidFill>
                        </a:rPr>
                        <a:t>g</a:t>
                      </a:r>
                      <a:r>
                        <a:rPr lang="en-US" sz="1800" dirty="0" err="1" smtClean="0">
                          <a:solidFill>
                            <a:srgbClr val="009EDB"/>
                          </a:solidFill>
                        </a:rPr>
                        <a:t>ov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 interventions mainly in developed countries, primarily as a temporary rescue,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not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a permanent 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takeover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75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6575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SG" sz="1800" dirty="0">
                        <a:solidFill>
                          <a:srgbClr val="009EDB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The legal and institutional framework remains in place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9EDB"/>
                          </a:solidFill>
                        </a:rPr>
                        <a:t>Regulatory and corporate governance reforms in response to the crisis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6575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79161"/>
            <a:ext cx="729760" cy="109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770072"/>
            <a:ext cx="731520" cy="944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714751"/>
            <a:ext cx="731520" cy="91798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ardrop 2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9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Investing: Types of Investment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2917884" y="1123950"/>
            <a:ext cx="3291840" cy="3291840"/>
          </a:xfrm>
          <a:custGeom>
            <a:avLst/>
            <a:gdLst>
              <a:gd name="T0" fmla="*/ 507 w 1195"/>
              <a:gd name="T1" fmla="*/ 6 h 1196"/>
              <a:gd name="T2" fmla="*/ 365 w 1195"/>
              <a:gd name="T3" fmla="*/ 47 h 1196"/>
              <a:gd name="T4" fmla="*/ 240 w 1195"/>
              <a:gd name="T5" fmla="*/ 118 h 1196"/>
              <a:gd name="T6" fmla="*/ 137 w 1195"/>
              <a:gd name="T7" fmla="*/ 218 h 1196"/>
              <a:gd name="T8" fmla="*/ 59 w 1195"/>
              <a:gd name="T9" fmla="*/ 339 h 1196"/>
              <a:gd name="T10" fmla="*/ 12 w 1195"/>
              <a:gd name="T11" fmla="*/ 478 h 1196"/>
              <a:gd name="T12" fmla="*/ 0 w 1195"/>
              <a:gd name="T13" fmla="*/ 598 h 1196"/>
              <a:gd name="T14" fmla="*/ 18 w 1195"/>
              <a:gd name="T15" fmla="*/ 747 h 1196"/>
              <a:gd name="T16" fmla="*/ 71 w 1195"/>
              <a:gd name="T17" fmla="*/ 884 h 1196"/>
              <a:gd name="T18" fmla="*/ 155 w 1195"/>
              <a:gd name="T19" fmla="*/ 1000 h 1196"/>
              <a:gd name="T20" fmla="*/ 264 w 1195"/>
              <a:gd name="T21" fmla="*/ 1093 h 1196"/>
              <a:gd name="T22" fmla="*/ 392 w 1195"/>
              <a:gd name="T23" fmla="*/ 1159 h 1196"/>
              <a:gd name="T24" fmla="*/ 536 w 1195"/>
              <a:gd name="T25" fmla="*/ 1193 h 1196"/>
              <a:gd name="T26" fmla="*/ 659 w 1195"/>
              <a:gd name="T27" fmla="*/ 1193 h 1196"/>
              <a:gd name="T28" fmla="*/ 803 w 1195"/>
              <a:gd name="T29" fmla="*/ 1159 h 1196"/>
              <a:gd name="T30" fmla="*/ 931 w 1195"/>
              <a:gd name="T31" fmla="*/ 1093 h 1196"/>
              <a:gd name="T32" fmla="*/ 1040 w 1195"/>
              <a:gd name="T33" fmla="*/ 1000 h 1196"/>
              <a:gd name="T34" fmla="*/ 1124 w 1195"/>
              <a:gd name="T35" fmla="*/ 884 h 1196"/>
              <a:gd name="T36" fmla="*/ 1177 w 1195"/>
              <a:gd name="T37" fmla="*/ 747 h 1196"/>
              <a:gd name="T38" fmla="*/ 1195 w 1195"/>
              <a:gd name="T39" fmla="*/ 598 h 1196"/>
              <a:gd name="T40" fmla="*/ 1183 w 1195"/>
              <a:gd name="T41" fmla="*/ 478 h 1196"/>
              <a:gd name="T42" fmla="*/ 1136 w 1195"/>
              <a:gd name="T43" fmla="*/ 339 h 1196"/>
              <a:gd name="T44" fmla="*/ 1058 w 1195"/>
              <a:gd name="T45" fmla="*/ 218 h 1196"/>
              <a:gd name="T46" fmla="*/ 955 w 1195"/>
              <a:gd name="T47" fmla="*/ 118 h 1196"/>
              <a:gd name="T48" fmla="*/ 830 w 1195"/>
              <a:gd name="T49" fmla="*/ 47 h 1196"/>
              <a:gd name="T50" fmla="*/ 688 w 1195"/>
              <a:gd name="T51" fmla="*/ 6 h 1196"/>
              <a:gd name="T52" fmla="*/ 1058 w 1195"/>
              <a:gd name="T53" fmla="*/ 838 h 1196"/>
              <a:gd name="T54" fmla="*/ 1057 w 1195"/>
              <a:gd name="T55" fmla="*/ 862 h 1196"/>
              <a:gd name="T56" fmla="*/ 1035 w 1195"/>
              <a:gd name="T57" fmla="*/ 877 h 1196"/>
              <a:gd name="T58" fmla="*/ 872 w 1195"/>
              <a:gd name="T59" fmla="*/ 1048 h 1196"/>
              <a:gd name="T60" fmla="*/ 850 w 1195"/>
              <a:gd name="T61" fmla="*/ 1060 h 1196"/>
              <a:gd name="T62" fmla="*/ 620 w 1195"/>
              <a:gd name="T63" fmla="*/ 1117 h 1196"/>
              <a:gd name="T64" fmla="*/ 597 w 1195"/>
              <a:gd name="T65" fmla="*/ 1127 h 1196"/>
              <a:gd name="T66" fmla="*/ 487 w 1195"/>
              <a:gd name="T67" fmla="*/ 1009 h 1196"/>
              <a:gd name="T68" fmla="*/ 338 w 1195"/>
              <a:gd name="T69" fmla="*/ 1060 h 1196"/>
              <a:gd name="T70" fmla="*/ 319 w 1195"/>
              <a:gd name="T71" fmla="*/ 1041 h 1196"/>
              <a:gd name="T72" fmla="*/ 154 w 1195"/>
              <a:gd name="T73" fmla="*/ 875 h 1196"/>
              <a:gd name="T74" fmla="*/ 137 w 1195"/>
              <a:gd name="T75" fmla="*/ 857 h 1196"/>
              <a:gd name="T76" fmla="*/ 79 w 1195"/>
              <a:gd name="T77" fmla="*/ 620 h 1196"/>
              <a:gd name="T78" fmla="*/ 68 w 1195"/>
              <a:gd name="T79" fmla="*/ 598 h 1196"/>
              <a:gd name="T80" fmla="*/ 79 w 1195"/>
              <a:gd name="T81" fmla="*/ 574 h 1196"/>
              <a:gd name="T82" fmla="*/ 135 w 1195"/>
              <a:gd name="T83" fmla="*/ 346 h 1196"/>
              <a:gd name="T84" fmla="*/ 149 w 1195"/>
              <a:gd name="T85" fmla="*/ 324 h 1196"/>
              <a:gd name="T86" fmla="*/ 318 w 1195"/>
              <a:gd name="T87" fmla="*/ 160 h 1196"/>
              <a:gd name="T88" fmla="*/ 333 w 1195"/>
              <a:gd name="T89" fmla="*/ 140 h 1196"/>
              <a:gd name="T90" fmla="*/ 487 w 1195"/>
              <a:gd name="T91" fmla="*/ 187 h 1196"/>
              <a:gd name="T92" fmla="*/ 592 w 1195"/>
              <a:gd name="T93" fmla="*/ 69 h 1196"/>
              <a:gd name="T94" fmla="*/ 615 w 1195"/>
              <a:gd name="T95" fmla="*/ 76 h 1196"/>
              <a:gd name="T96" fmla="*/ 844 w 1195"/>
              <a:gd name="T97" fmla="*/ 137 h 1196"/>
              <a:gd name="T98" fmla="*/ 867 w 1195"/>
              <a:gd name="T99" fmla="*/ 143 h 1196"/>
              <a:gd name="T100" fmla="*/ 1035 w 1195"/>
              <a:gd name="T101" fmla="*/ 319 h 1196"/>
              <a:gd name="T102" fmla="*/ 1057 w 1195"/>
              <a:gd name="T103" fmla="*/ 333 h 1196"/>
              <a:gd name="T104" fmla="*/ 1058 w 1195"/>
              <a:gd name="T105" fmla="*/ 358 h 1196"/>
              <a:gd name="T106" fmla="*/ 1124 w 1195"/>
              <a:gd name="T107" fmla="*/ 585 h 1196"/>
              <a:gd name="T108" fmla="*/ 1124 w 1195"/>
              <a:gd name="T109" fmla="*/ 61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196">
                <a:moveTo>
                  <a:pt x="597" y="0"/>
                </a:moveTo>
                <a:lnTo>
                  <a:pt x="597" y="0"/>
                </a:lnTo>
                <a:lnTo>
                  <a:pt x="566" y="1"/>
                </a:lnTo>
                <a:lnTo>
                  <a:pt x="536" y="3"/>
                </a:lnTo>
                <a:lnTo>
                  <a:pt x="507" y="6"/>
                </a:lnTo>
                <a:lnTo>
                  <a:pt x="477" y="11"/>
                </a:lnTo>
                <a:lnTo>
                  <a:pt x="448" y="18"/>
                </a:lnTo>
                <a:lnTo>
                  <a:pt x="419" y="27"/>
                </a:lnTo>
                <a:lnTo>
                  <a:pt x="392" y="37"/>
                </a:lnTo>
                <a:lnTo>
                  <a:pt x="365" y="47"/>
                </a:lnTo>
                <a:lnTo>
                  <a:pt x="338" y="59"/>
                </a:lnTo>
                <a:lnTo>
                  <a:pt x="313" y="72"/>
                </a:lnTo>
                <a:lnTo>
                  <a:pt x="287" y="86"/>
                </a:lnTo>
                <a:lnTo>
                  <a:pt x="264" y="103"/>
                </a:lnTo>
                <a:lnTo>
                  <a:pt x="240" y="118"/>
                </a:lnTo>
                <a:lnTo>
                  <a:pt x="216" y="137"/>
                </a:lnTo>
                <a:lnTo>
                  <a:pt x="196" y="155"/>
                </a:lnTo>
                <a:lnTo>
                  <a:pt x="174" y="175"/>
                </a:lnTo>
                <a:lnTo>
                  <a:pt x="155" y="196"/>
                </a:lnTo>
                <a:lnTo>
                  <a:pt x="137" y="218"/>
                </a:lnTo>
                <a:lnTo>
                  <a:pt x="118" y="240"/>
                </a:lnTo>
                <a:lnTo>
                  <a:pt x="101" y="263"/>
                </a:lnTo>
                <a:lnTo>
                  <a:pt x="86" y="289"/>
                </a:lnTo>
                <a:lnTo>
                  <a:pt x="71" y="312"/>
                </a:lnTo>
                <a:lnTo>
                  <a:pt x="59" y="339"/>
                </a:lnTo>
                <a:lnTo>
                  <a:pt x="47" y="365"/>
                </a:lnTo>
                <a:lnTo>
                  <a:pt x="35" y="392"/>
                </a:lnTo>
                <a:lnTo>
                  <a:pt x="27" y="421"/>
                </a:lnTo>
                <a:lnTo>
                  <a:pt x="18" y="449"/>
                </a:lnTo>
                <a:lnTo>
                  <a:pt x="12" y="478"/>
                </a:lnTo>
                <a:lnTo>
                  <a:pt x="7" y="507"/>
                </a:lnTo>
                <a:lnTo>
                  <a:pt x="3" y="537"/>
                </a:lnTo>
                <a:lnTo>
                  <a:pt x="0" y="568"/>
                </a:lnTo>
                <a:lnTo>
                  <a:pt x="0" y="598"/>
                </a:lnTo>
                <a:lnTo>
                  <a:pt x="0" y="598"/>
                </a:lnTo>
                <a:lnTo>
                  <a:pt x="0" y="628"/>
                </a:lnTo>
                <a:lnTo>
                  <a:pt x="3" y="659"/>
                </a:lnTo>
                <a:lnTo>
                  <a:pt x="7" y="689"/>
                </a:lnTo>
                <a:lnTo>
                  <a:pt x="12" y="718"/>
                </a:lnTo>
                <a:lnTo>
                  <a:pt x="18" y="747"/>
                </a:lnTo>
                <a:lnTo>
                  <a:pt x="27" y="776"/>
                </a:lnTo>
                <a:lnTo>
                  <a:pt x="35" y="804"/>
                </a:lnTo>
                <a:lnTo>
                  <a:pt x="47" y="831"/>
                </a:lnTo>
                <a:lnTo>
                  <a:pt x="59" y="857"/>
                </a:lnTo>
                <a:lnTo>
                  <a:pt x="71" y="884"/>
                </a:lnTo>
                <a:lnTo>
                  <a:pt x="86" y="907"/>
                </a:lnTo>
                <a:lnTo>
                  <a:pt x="101" y="933"/>
                </a:lnTo>
                <a:lnTo>
                  <a:pt x="118" y="956"/>
                </a:lnTo>
                <a:lnTo>
                  <a:pt x="137" y="978"/>
                </a:lnTo>
                <a:lnTo>
                  <a:pt x="155" y="1000"/>
                </a:lnTo>
                <a:lnTo>
                  <a:pt x="174" y="1021"/>
                </a:lnTo>
                <a:lnTo>
                  <a:pt x="196" y="1041"/>
                </a:lnTo>
                <a:lnTo>
                  <a:pt x="216" y="1060"/>
                </a:lnTo>
                <a:lnTo>
                  <a:pt x="240" y="1076"/>
                </a:lnTo>
                <a:lnTo>
                  <a:pt x="264" y="1093"/>
                </a:lnTo>
                <a:lnTo>
                  <a:pt x="287" y="1109"/>
                </a:lnTo>
                <a:lnTo>
                  <a:pt x="313" y="1124"/>
                </a:lnTo>
                <a:lnTo>
                  <a:pt x="338" y="1137"/>
                </a:lnTo>
                <a:lnTo>
                  <a:pt x="365" y="1149"/>
                </a:lnTo>
                <a:lnTo>
                  <a:pt x="392" y="1159"/>
                </a:lnTo>
                <a:lnTo>
                  <a:pt x="419" y="1169"/>
                </a:lnTo>
                <a:lnTo>
                  <a:pt x="448" y="1178"/>
                </a:lnTo>
                <a:lnTo>
                  <a:pt x="477" y="1183"/>
                </a:lnTo>
                <a:lnTo>
                  <a:pt x="507" y="1190"/>
                </a:lnTo>
                <a:lnTo>
                  <a:pt x="536" y="1193"/>
                </a:lnTo>
                <a:lnTo>
                  <a:pt x="566" y="1195"/>
                </a:lnTo>
                <a:lnTo>
                  <a:pt x="597" y="1196"/>
                </a:lnTo>
                <a:lnTo>
                  <a:pt x="597" y="1196"/>
                </a:lnTo>
                <a:lnTo>
                  <a:pt x="629" y="1195"/>
                </a:lnTo>
                <a:lnTo>
                  <a:pt x="659" y="1193"/>
                </a:lnTo>
                <a:lnTo>
                  <a:pt x="688" y="1190"/>
                </a:lnTo>
                <a:lnTo>
                  <a:pt x="718" y="1183"/>
                </a:lnTo>
                <a:lnTo>
                  <a:pt x="747" y="1178"/>
                </a:lnTo>
                <a:lnTo>
                  <a:pt x="776" y="1169"/>
                </a:lnTo>
                <a:lnTo>
                  <a:pt x="803" y="1159"/>
                </a:lnTo>
                <a:lnTo>
                  <a:pt x="830" y="1149"/>
                </a:lnTo>
                <a:lnTo>
                  <a:pt x="857" y="1137"/>
                </a:lnTo>
                <a:lnTo>
                  <a:pt x="882" y="1124"/>
                </a:lnTo>
                <a:lnTo>
                  <a:pt x="908" y="1109"/>
                </a:lnTo>
                <a:lnTo>
                  <a:pt x="931" y="1093"/>
                </a:lnTo>
                <a:lnTo>
                  <a:pt x="955" y="1076"/>
                </a:lnTo>
                <a:lnTo>
                  <a:pt x="977" y="1060"/>
                </a:lnTo>
                <a:lnTo>
                  <a:pt x="999" y="1041"/>
                </a:lnTo>
                <a:lnTo>
                  <a:pt x="1021" y="1021"/>
                </a:lnTo>
                <a:lnTo>
                  <a:pt x="1040" y="1000"/>
                </a:lnTo>
                <a:lnTo>
                  <a:pt x="1058" y="978"/>
                </a:lnTo>
                <a:lnTo>
                  <a:pt x="1077" y="956"/>
                </a:lnTo>
                <a:lnTo>
                  <a:pt x="1094" y="933"/>
                </a:lnTo>
                <a:lnTo>
                  <a:pt x="1109" y="907"/>
                </a:lnTo>
                <a:lnTo>
                  <a:pt x="1124" y="884"/>
                </a:lnTo>
                <a:lnTo>
                  <a:pt x="1136" y="857"/>
                </a:lnTo>
                <a:lnTo>
                  <a:pt x="1148" y="831"/>
                </a:lnTo>
                <a:lnTo>
                  <a:pt x="1160" y="804"/>
                </a:lnTo>
                <a:lnTo>
                  <a:pt x="1168" y="776"/>
                </a:lnTo>
                <a:lnTo>
                  <a:pt x="1177" y="747"/>
                </a:lnTo>
                <a:lnTo>
                  <a:pt x="1183" y="718"/>
                </a:lnTo>
                <a:lnTo>
                  <a:pt x="1188" y="689"/>
                </a:lnTo>
                <a:lnTo>
                  <a:pt x="1192" y="659"/>
                </a:lnTo>
                <a:lnTo>
                  <a:pt x="1195" y="628"/>
                </a:lnTo>
                <a:lnTo>
                  <a:pt x="1195" y="598"/>
                </a:lnTo>
                <a:lnTo>
                  <a:pt x="1195" y="598"/>
                </a:lnTo>
                <a:lnTo>
                  <a:pt x="1195" y="568"/>
                </a:lnTo>
                <a:lnTo>
                  <a:pt x="1192" y="537"/>
                </a:lnTo>
                <a:lnTo>
                  <a:pt x="1188" y="507"/>
                </a:lnTo>
                <a:lnTo>
                  <a:pt x="1183" y="478"/>
                </a:lnTo>
                <a:lnTo>
                  <a:pt x="1177" y="449"/>
                </a:lnTo>
                <a:lnTo>
                  <a:pt x="1168" y="421"/>
                </a:lnTo>
                <a:lnTo>
                  <a:pt x="1160" y="392"/>
                </a:lnTo>
                <a:lnTo>
                  <a:pt x="1148" y="365"/>
                </a:lnTo>
                <a:lnTo>
                  <a:pt x="1136" y="339"/>
                </a:lnTo>
                <a:lnTo>
                  <a:pt x="1124" y="312"/>
                </a:lnTo>
                <a:lnTo>
                  <a:pt x="1109" y="289"/>
                </a:lnTo>
                <a:lnTo>
                  <a:pt x="1094" y="263"/>
                </a:lnTo>
                <a:lnTo>
                  <a:pt x="1077" y="240"/>
                </a:lnTo>
                <a:lnTo>
                  <a:pt x="1058" y="218"/>
                </a:lnTo>
                <a:lnTo>
                  <a:pt x="1040" y="196"/>
                </a:lnTo>
                <a:lnTo>
                  <a:pt x="1021" y="175"/>
                </a:lnTo>
                <a:lnTo>
                  <a:pt x="999" y="155"/>
                </a:lnTo>
                <a:lnTo>
                  <a:pt x="977" y="137"/>
                </a:lnTo>
                <a:lnTo>
                  <a:pt x="955" y="118"/>
                </a:lnTo>
                <a:lnTo>
                  <a:pt x="931" y="103"/>
                </a:lnTo>
                <a:lnTo>
                  <a:pt x="908" y="86"/>
                </a:lnTo>
                <a:lnTo>
                  <a:pt x="882" y="72"/>
                </a:lnTo>
                <a:lnTo>
                  <a:pt x="857" y="59"/>
                </a:lnTo>
                <a:lnTo>
                  <a:pt x="830" y="47"/>
                </a:lnTo>
                <a:lnTo>
                  <a:pt x="803" y="37"/>
                </a:lnTo>
                <a:lnTo>
                  <a:pt x="776" y="27"/>
                </a:lnTo>
                <a:lnTo>
                  <a:pt x="747" y="18"/>
                </a:lnTo>
                <a:lnTo>
                  <a:pt x="718" y="11"/>
                </a:lnTo>
                <a:lnTo>
                  <a:pt x="688" y="6"/>
                </a:lnTo>
                <a:lnTo>
                  <a:pt x="659" y="3"/>
                </a:lnTo>
                <a:lnTo>
                  <a:pt x="629" y="1"/>
                </a:lnTo>
                <a:lnTo>
                  <a:pt x="597" y="0"/>
                </a:lnTo>
                <a:lnTo>
                  <a:pt x="597" y="0"/>
                </a:lnTo>
                <a:close/>
                <a:moveTo>
                  <a:pt x="1058" y="838"/>
                </a:moveTo>
                <a:lnTo>
                  <a:pt x="1058" y="838"/>
                </a:lnTo>
                <a:lnTo>
                  <a:pt x="1060" y="843"/>
                </a:lnTo>
                <a:lnTo>
                  <a:pt x="1060" y="850"/>
                </a:lnTo>
                <a:lnTo>
                  <a:pt x="1058" y="857"/>
                </a:lnTo>
                <a:lnTo>
                  <a:pt x="1057" y="862"/>
                </a:lnTo>
                <a:lnTo>
                  <a:pt x="1057" y="862"/>
                </a:lnTo>
                <a:lnTo>
                  <a:pt x="1051" y="869"/>
                </a:lnTo>
                <a:lnTo>
                  <a:pt x="1046" y="872"/>
                </a:lnTo>
                <a:lnTo>
                  <a:pt x="1041" y="875"/>
                </a:lnTo>
                <a:lnTo>
                  <a:pt x="1035" y="877"/>
                </a:lnTo>
                <a:lnTo>
                  <a:pt x="898" y="899"/>
                </a:lnTo>
                <a:lnTo>
                  <a:pt x="877" y="1036"/>
                </a:lnTo>
                <a:lnTo>
                  <a:pt x="877" y="1036"/>
                </a:lnTo>
                <a:lnTo>
                  <a:pt x="874" y="1041"/>
                </a:lnTo>
                <a:lnTo>
                  <a:pt x="872" y="1048"/>
                </a:lnTo>
                <a:lnTo>
                  <a:pt x="867" y="1053"/>
                </a:lnTo>
                <a:lnTo>
                  <a:pt x="862" y="1056"/>
                </a:lnTo>
                <a:lnTo>
                  <a:pt x="862" y="1056"/>
                </a:lnTo>
                <a:lnTo>
                  <a:pt x="855" y="1060"/>
                </a:lnTo>
                <a:lnTo>
                  <a:pt x="850" y="1060"/>
                </a:lnTo>
                <a:lnTo>
                  <a:pt x="844" y="1060"/>
                </a:lnTo>
                <a:lnTo>
                  <a:pt x="837" y="1058"/>
                </a:lnTo>
                <a:lnTo>
                  <a:pt x="708" y="1009"/>
                </a:lnTo>
                <a:lnTo>
                  <a:pt x="620" y="1117"/>
                </a:lnTo>
                <a:lnTo>
                  <a:pt x="620" y="1117"/>
                </a:lnTo>
                <a:lnTo>
                  <a:pt x="615" y="1120"/>
                </a:lnTo>
                <a:lnTo>
                  <a:pt x="610" y="1124"/>
                </a:lnTo>
                <a:lnTo>
                  <a:pt x="603" y="1127"/>
                </a:lnTo>
                <a:lnTo>
                  <a:pt x="597" y="1127"/>
                </a:lnTo>
                <a:lnTo>
                  <a:pt x="597" y="1127"/>
                </a:lnTo>
                <a:lnTo>
                  <a:pt x="592" y="1127"/>
                </a:lnTo>
                <a:lnTo>
                  <a:pt x="585" y="1124"/>
                </a:lnTo>
                <a:lnTo>
                  <a:pt x="580" y="1120"/>
                </a:lnTo>
                <a:lnTo>
                  <a:pt x="575" y="1117"/>
                </a:lnTo>
                <a:lnTo>
                  <a:pt x="487" y="1009"/>
                </a:lnTo>
                <a:lnTo>
                  <a:pt x="358" y="1058"/>
                </a:lnTo>
                <a:lnTo>
                  <a:pt x="358" y="1058"/>
                </a:lnTo>
                <a:lnTo>
                  <a:pt x="352" y="1060"/>
                </a:lnTo>
                <a:lnTo>
                  <a:pt x="345" y="1060"/>
                </a:lnTo>
                <a:lnTo>
                  <a:pt x="338" y="1060"/>
                </a:lnTo>
                <a:lnTo>
                  <a:pt x="333" y="1056"/>
                </a:lnTo>
                <a:lnTo>
                  <a:pt x="333" y="1056"/>
                </a:lnTo>
                <a:lnTo>
                  <a:pt x="328" y="1053"/>
                </a:lnTo>
                <a:lnTo>
                  <a:pt x="323" y="1048"/>
                </a:lnTo>
                <a:lnTo>
                  <a:pt x="319" y="1041"/>
                </a:lnTo>
                <a:lnTo>
                  <a:pt x="318" y="1036"/>
                </a:lnTo>
                <a:lnTo>
                  <a:pt x="297" y="899"/>
                </a:lnTo>
                <a:lnTo>
                  <a:pt x="160" y="877"/>
                </a:lnTo>
                <a:lnTo>
                  <a:pt x="160" y="877"/>
                </a:lnTo>
                <a:lnTo>
                  <a:pt x="154" y="875"/>
                </a:lnTo>
                <a:lnTo>
                  <a:pt x="149" y="872"/>
                </a:lnTo>
                <a:lnTo>
                  <a:pt x="144" y="869"/>
                </a:lnTo>
                <a:lnTo>
                  <a:pt x="139" y="862"/>
                </a:lnTo>
                <a:lnTo>
                  <a:pt x="139" y="862"/>
                </a:lnTo>
                <a:lnTo>
                  <a:pt x="137" y="857"/>
                </a:lnTo>
                <a:lnTo>
                  <a:pt x="135" y="850"/>
                </a:lnTo>
                <a:lnTo>
                  <a:pt x="135" y="843"/>
                </a:lnTo>
                <a:lnTo>
                  <a:pt x="137" y="838"/>
                </a:lnTo>
                <a:lnTo>
                  <a:pt x="186" y="708"/>
                </a:lnTo>
                <a:lnTo>
                  <a:pt x="79" y="620"/>
                </a:lnTo>
                <a:lnTo>
                  <a:pt x="79" y="620"/>
                </a:lnTo>
                <a:lnTo>
                  <a:pt x="74" y="617"/>
                </a:lnTo>
                <a:lnTo>
                  <a:pt x="71" y="610"/>
                </a:lnTo>
                <a:lnTo>
                  <a:pt x="69" y="605"/>
                </a:lnTo>
                <a:lnTo>
                  <a:pt x="68" y="598"/>
                </a:lnTo>
                <a:lnTo>
                  <a:pt x="68" y="598"/>
                </a:lnTo>
                <a:lnTo>
                  <a:pt x="69" y="591"/>
                </a:lnTo>
                <a:lnTo>
                  <a:pt x="71" y="585"/>
                </a:lnTo>
                <a:lnTo>
                  <a:pt x="74" y="579"/>
                </a:lnTo>
                <a:lnTo>
                  <a:pt x="79" y="574"/>
                </a:lnTo>
                <a:lnTo>
                  <a:pt x="186" y="488"/>
                </a:lnTo>
                <a:lnTo>
                  <a:pt x="137" y="358"/>
                </a:lnTo>
                <a:lnTo>
                  <a:pt x="137" y="358"/>
                </a:lnTo>
                <a:lnTo>
                  <a:pt x="135" y="353"/>
                </a:lnTo>
                <a:lnTo>
                  <a:pt x="135" y="346"/>
                </a:lnTo>
                <a:lnTo>
                  <a:pt x="137" y="339"/>
                </a:lnTo>
                <a:lnTo>
                  <a:pt x="139" y="333"/>
                </a:lnTo>
                <a:lnTo>
                  <a:pt x="139" y="333"/>
                </a:lnTo>
                <a:lnTo>
                  <a:pt x="144" y="328"/>
                </a:lnTo>
                <a:lnTo>
                  <a:pt x="149" y="324"/>
                </a:lnTo>
                <a:lnTo>
                  <a:pt x="154" y="321"/>
                </a:lnTo>
                <a:lnTo>
                  <a:pt x="160" y="319"/>
                </a:lnTo>
                <a:lnTo>
                  <a:pt x="297" y="297"/>
                </a:lnTo>
                <a:lnTo>
                  <a:pt x="318" y="160"/>
                </a:lnTo>
                <a:lnTo>
                  <a:pt x="318" y="160"/>
                </a:lnTo>
                <a:lnTo>
                  <a:pt x="319" y="153"/>
                </a:lnTo>
                <a:lnTo>
                  <a:pt x="323" y="148"/>
                </a:lnTo>
                <a:lnTo>
                  <a:pt x="328" y="143"/>
                </a:lnTo>
                <a:lnTo>
                  <a:pt x="333" y="140"/>
                </a:lnTo>
                <a:lnTo>
                  <a:pt x="333" y="140"/>
                </a:lnTo>
                <a:lnTo>
                  <a:pt x="338" y="137"/>
                </a:lnTo>
                <a:lnTo>
                  <a:pt x="345" y="135"/>
                </a:lnTo>
                <a:lnTo>
                  <a:pt x="352" y="137"/>
                </a:lnTo>
                <a:lnTo>
                  <a:pt x="358" y="138"/>
                </a:lnTo>
                <a:lnTo>
                  <a:pt x="487" y="187"/>
                </a:lnTo>
                <a:lnTo>
                  <a:pt x="575" y="79"/>
                </a:lnTo>
                <a:lnTo>
                  <a:pt x="575" y="79"/>
                </a:lnTo>
                <a:lnTo>
                  <a:pt x="580" y="76"/>
                </a:lnTo>
                <a:lnTo>
                  <a:pt x="585" y="72"/>
                </a:lnTo>
                <a:lnTo>
                  <a:pt x="592" y="69"/>
                </a:lnTo>
                <a:lnTo>
                  <a:pt x="597" y="69"/>
                </a:lnTo>
                <a:lnTo>
                  <a:pt x="597" y="69"/>
                </a:lnTo>
                <a:lnTo>
                  <a:pt x="603" y="69"/>
                </a:lnTo>
                <a:lnTo>
                  <a:pt x="610" y="72"/>
                </a:lnTo>
                <a:lnTo>
                  <a:pt x="615" y="76"/>
                </a:lnTo>
                <a:lnTo>
                  <a:pt x="620" y="79"/>
                </a:lnTo>
                <a:lnTo>
                  <a:pt x="708" y="187"/>
                </a:lnTo>
                <a:lnTo>
                  <a:pt x="837" y="138"/>
                </a:lnTo>
                <a:lnTo>
                  <a:pt x="837" y="138"/>
                </a:lnTo>
                <a:lnTo>
                  <a:pt x="844" y="137"/>
                </a:lnTo>
                <a:lnTo>
                  <a:pt x="850" y="135"/>
                </a:lnTo>
                <a:lnTo>
                  <a:pt x="855" y="137"/>
                </a:lnTo>
                <a:lnTo>
                  <a:pt x="862" y="140"/>
                </a:lnTo>
                <a:lnTo>
                  <a:pt x="862" y="140"/>
                </a:lnTo>
                <a:lnTo>
                  <a:pt x="867" y="143"/>
                </a:lnTo>
                <a:lnTo>
                  <a:pt x="872" y="148"/>
                </a:lnTo>
                <a:lnTo>
                  <a:pt x="874" y="153"/>
                </a:lnTo>
                <a:lnTo>
                  <a:pt x="877" y="160"/>
                </a:lnTo>
                <a:lnTo>
                  <a:pt x="898" y="297"/>
                </a:lnTo>
                <a:lnTo>
                  <a:pt x="1035" y="319"/>
                </a:lnTo>
                <a:lnTo>
                  <a:pt x="1035" y="319"/>
                </a:lnTo>
                <a:lnTo>
                  <a:pt x="1041" y="321"/>
                </a:lnTo>
                <a:lnTo>
                  <a:pt x="1046" y="324"/>
                </a:lnTo>
                <a:lnTo>
                  <a:pt x="1051" y="328"/>
                </a:lnTo>
                <a:lnTo>
                  <a:pt x="1057" y="333"/>
                </a:lnTo>
                <a:lnTo>
                  <a:pt x="1057" y="333"/>
                </a:lnTo>
                <a:lnTo>
                  <a:pt x="1058" y="339"/>
                </a:lnTo>
                <a:lnTo>
                  <a:pt x="1060" y="346"/>
                </a:lnTo>
                <a:lnTo>
                  <a:pt x="1060" y="353"/>
                </a:lnTo>
                <a:lnTo>
                  <a:pt x="1058" y="358"/>
                </a:lnTo>
                <a:lnTo>
                  <a:pt x="1009" y="488"/>
                </a:lnTo>
                <a:lnTo>
                  <a:pt x="1116" y="574"/>
                </a:lnTo>
                <a:lnTo>
                  <a:pt x="1116" y="574"/>
                </a:lnTo>
                <a:lnTo>
                  <a:pt x="1121" y="579"/>
                </a:lnTo>
                <a:lnTo>
                  <a:pt x="1124" y="585"/>
                </a:lnTo>
                <a:lnTo>
                  <a:pt x="1126" y="591"/>
                </a:lnTo>
                <a:lnTo>
                  <a:pt x="1128" y="598"/>
                </a:lnTo>
                <a:lnTo>
                  <a:pt x="1128" y="598"/>
                </a:lnTo>
                <a:lnTo>
                  <a:pt x="1126" y="605"/>
                </a:lnTo>
                <a:lnTo>
                  <a:pt x="1124" y="610"/>
                </a:lnTo>
                <a:lnTo>
                  <a:pt x="1121" y="617"/>
                </a:lnTo>
                <a:lnTo>
                  <a:pt x="1116" y="620"/>
                </a:lnTo>
                <a:lnTo>
                  <a:pt x="1009" y="708"/>
                </a:lnTo>
                <a:lnTo>
                  <a:pt x="1058" y="8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123950"/>
            <a:ext cx="5383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Infrastructure Funds : Macro Needs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58" b="49474" l="5654" r="51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41070"/>
            <a:ext cx="1325880" cy="13258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1574046"/>
            <a:ext cx="6324599" cy="31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ardrop 2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39000" y="1574046"/>
            <a:ext cx="1139001" cy="3143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16</a:t>
            </a:r>
          </a:p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Macro needs of infrastructure funds.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1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" t="13379" r="2345" b="19964"/>
          <a:stretch/>
        </p:blipFill>
        <p:spPr>
          <a:xfrm>
            <a:off x="304800" y="2832248"/>
            <a:ext cx="8700977" cy="13397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How Exiting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80892"/>
              </p:ext>
            </p:extLst>
          </p:nvPr>
        </p:nvGraphicFramePr>
        <p:xfrm>
          <a:off x="304800" y="1047750"/>
          <a:ext cx="8610600" cy="1737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57400"/>
                <a:gridCol w="655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6575B"/>
                          </a:solidFill>
                          <a:latin typeface="Arial" pitchFamily="34" charset="0"/>
                          <a:cs typeface="Arial" pitchFamily="34" charset="0"/>
                        </a:rPr>
                        <a:t>IPO</a:t>
                      </a:r>
                      <a:endParaRPr lang="en-SG" dirty="0">
                        <a:solidFill>
                          <a:srgbClr val="56575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FFCC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Strong link between health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en-US" sz="180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IPO  market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 and the fund raising ability of PE funds</a:t>
                      </a:r>
                      <a:endParaRPr lang="en-SG" sz="1800" dirty="0">
                        <a:solidFill>
                          <a:srgbClr val="009ED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6575B"/>
                          </a:solidFill>
                          <a:latin typeface="Arial" pitchFamily="34" charset="0"/>
                          <a:cs typeface="Arial" pitchFamily="34" charset="0"/>
                        </a:rPr>
                        <a:t>M&amp;A</a:t>
                      </a:r>
                      <a:endParaRPr lang="en-SG" dirty="0">
                        <a:solidFill>
                          <a:srgbClr val="56575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FFCC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Trade Sale or financial Investor</a:t>
                      </a:r>
                      <a:endParaRPr lang="en-SG" sz="1800" dirty="0">
                        <a:solidFill>
                          <a:srgbClr val="009ED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56575B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Share Sale</a:t>
                      </a:r>
                      <a:endParaRPr lang="en-SG" sz="1800" kern="1200" dirty="0">
                        <a:solidFill>
                          <a:srgbClr val="56575B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FFCC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800" dirty="0">
                        <a:solidFill>
                          <a:srgbClr val="FFCC0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6575B"/>
                          </a:solidFill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  <a:endParaRPr lang="en-SG" dirty="0">
                        <a:solidFill>
                          <a:srgbClr val="56575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rgbClr val="FFCC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r>
                        <a:rPr lang="en-US" sz="1800" baseline="0" dirty="0" smtClean="0">
                          <a:solidFill>
                            <a:srgbClr val="009EDB"/>
                          </a:solidFill>
                          <a:latin typeface="Arial" pitchFamily="34" charset="0"/>
                          <a:cs typeface="Arial" pitchFamily="34" charset="0"/>
                        </a:rPr>
                        <a:t>-off, buy-back and put back to company or seller</a:t>
                      </a:r>
                      <a:endParaRPr lang="en-SG" sz="1800" dirty="0">
                        <a:solidFill>
                          <a:srgbClr val="009EDB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ardrop 21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3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799" y="4171950"/>
            <a:ext cx="8700977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17</a:t>
            </a:r>
          </a:p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Exit channels in China and India, 2000-2010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638550"/>
            <a:ext cx="990600" cy="304800"/>
          </a:xfrm>
          <a:prstGeom prst="rect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6858000" y="3874681"/>
            <a:ext cx="990600" cy="304800"/>
          </a:xfrm>
          <a:prstGeom prst="rect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7311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419350"/>
            <a:ext cx="3657600" cy="274320"/>
          </a:xfrm>
          <a:custGeom>
            <a:avLst/>
            <a:gdLst/>
            <a:ahLst/>
            <a:cxnLst/>
            <a:rect l="l" t="t" r="r" b="b"/>
            <a:pathLst>
              <a:path w="3657600" h="274320">
                <a:moveTo>
                  <a:pt x="0" y="0"/>
                </a:moveTo>
                <a:lnTo>
                  <a:pt x="3657600" y="0"/>
                </a:lnTo>
                <a:lnTo>
                  <a:pt x="3657600" y="274320"/>
                </a:lnTo>
                <a:lnTo>
                  <a:pt x="0" y="274320"/>
                </a:lnTo>
                <a:close/>
              </a:path>
            </a:pathLst>
          </a:custGeom>
          <a:solidFill>
            <a:srgbClr val="009EFF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rapezoid 2"/>
          <p:cNvSpPr/>
          <p:nvPr/>
        </p:nvSpPr>
        <p:spPr>
          <a:xfrm>
            <a:off x="-10515600" y="2419350"/>
            <a:ext cx="12801600" cy="274320"/>
          </a:xfrm>
          <a:custGeom>
            <a:avLst/>
            <a:gdLst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17620 w 3886200"/>
              <a:gd name="connsiteY2" fmla="*/ 0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4019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53847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8585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74320">
                <a:moveTo>
                  <a:pt x="0" y="274320"/>
                </a:moveTo>
                <a:lnTo>
                  <a:pt x="68580" y="0"/>
                </a:lnTo>
                <a:lnTo>
                  <a:pt x="3885859" y="13647"/>
                </a:lnTo>
                <a:cubicBezTo>
                  <a:pt x="3885973" y="100538"/>
                  <a:pt x="3886086" y="187429"/>
                  <a:pt x="3886200" y="274320"/>
                </a:cubicBezTo>
                <a:lnTo>
                  <a:pt x="0" y="274320"/>
                </a:lnTo>
                <a:close/>
              </a:path>
            </a:pathLst>
          </a:custGeom>
          <a:pattFill prst="wdUpDiag">
            <a:fgClr>
              <a:srgbClr val="009EDB"/>
            </a:fgClr>
            <a:bgClr>
              <a:schemeClr val="bg1"/>
            </a:bgClr>
          </a:pattFill>
          <a:ln w="28575">
            <a:solidFill>
              <a:srgbClr val="00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3276600" y="20383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Loading</a:t>
            </a:r>
            <a:endParaRPr lang="en-SG" sz="16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504950"/>
            <a:ext cx="2286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/>
          <p:cNvSpPr/>
          <p:nvPr/>
        </p:nvSpPr>
        <p:spPr>
          <a:xfrm>
            <a:off x="5943600" y="1504950"/>
            <a:ext cx="3581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9" name="Straight Connector 58"/>
          <p:cNvCxnSpPr/>
          <p:nvPr/>
        </p:nvCxnSpPr>
        <p:spPr>
          <a:xfrm>
            <a:off x="5785104" y="1234440"/>
            <a:ext cx="749808" cy="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515100" y="1200150"/>
            <a:ext cx="91440" cy="6858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TextBox 60"/>
          <p:cNvSpPr txBox="1"/>
          <p:nvPr/>
        </p:nvSpPr>
        <p:spPr>
          <a:xfrm>
            <a:off x="4953000" y="487859"/>
            <a:ext cx="1607821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DB"/>
                </a:solidFill>
                <a:latin typeface="Impact" pitchFamily="34" charset="0"/>
                <a:cs typeface="Arial" pitchFamily="34" charset="0"/>
              </a:rPr>
              <a:t>WHAT</a:t>
            </a:r>
            <a:endParaRPr lang="en-SG" sz="4400" dirty="0">
              <a:solidFill>
                <a:srgbClr val="009ED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06540" y="487859"/>
            <a:ext cx="253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Opportunities</a:t>
            </a:r>
          </a:p>
          <a:p>
            <a:endParaRPr lang="en-US" dirty="0" smtClean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Challenges</a:t>
            </a:r>
            <a:endParaRPr lang="en-SG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791200" y="1234440"/>
            <a:ext cx="0" cy="30861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Placeholder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6" r="26106"/>
          <a:stretch>
            <a:fillRect/>
          </a:stretch>
        </p:blipFill>
        <p:spPr>
          <a:xfrm>
            <a:off x="30480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pic>
        <p:nvPicPr>
          <p:cNvPr id="65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</p:pic>
      <p:pic>
        <p:nvPicPr>
          <p:cNvPr id="66" name="Picture Placeholder 10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958780" y="1405946"/>
            <a:ext cx="106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19176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81289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3</a:t>
            </a:r>
            <a:endParaRPr lang="en-SG" sz="44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21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0426E-7 L 0.95 0.001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3" grpId="2" animBg="1"/>
      <p:bldP spid="8" grpId="0"/>
      <p:bldP spid="8" grpId="1"/>
      <p:bldP spid="8" grpId="2"/>
      <p:bldP spid="44" grpId="0" animBg="1"/>
      <p:bldP spid="45" grpId="0" animBg="1"/>
      <p:bldP spid="60" grpId="0" animBg="1"/>
      <p:bldP spid="61" grpId="0"/>
      <p:bldP spid="62" grpId="0"/>
      <p:bldP spid="67" grpId="0"/>
      <p:bldP spid="68" grpId="0"/>
      <p:bldP spid="69" grpId="0"/>
      <p:bldP spid="70" grpId="0" animBg="1"/>
      <p:bldP spid="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10634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What Opportunities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0967" y="1908376"/>
            <a:ext cx="3649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9ED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SG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Clean </a:t>
            </a:r>
            <a:r>
              <a:rPr lang="en-SG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tech, e.g.: renewable </a:t>
            </a:r>
            <a:r>
              <a:rPr lang="en-SG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resources, recycling and pollution-control equipment. </a:t>
            </a:r>
            <a:endParaRPr lang="en-SG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SG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SG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Conversations around water </a:t>
            </a:r>
            <a:r>
              <a:rPr lang="en-SG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coolers are not about whether investments will earn returns, said Jolly, but rather about how large the returns will be</a:t>
            </a:r>
            <a:r>
              <a:rPr lang="en-SG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SG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1208789"/>
            <a:ext cx="3649404" cy="609600"/>
          </a:xfrm>
          <a:prstGeom prst="roundRect">
            <a:avLst/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China</a:t>
            </a:r>
            <a:endParaRPr lang="en-SG" sz="24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70967" y="1208789"/>
            <a:ext cx="3649404" cy="609600"/>
          </a:xfrm>
          <a:prstGeom prst="round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India</a:t>
            </a:r>
            <a:endParaRPr lang="en-SG" sz="24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992" y="2190750"/>
            <a:ext cx="3637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SG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A booming market</a:t>
            </a:r>
          </a:p>
          <a:p>
            <a:pPr marL="285750" indent="-285750">
              <a:buFont typeface="Arial" pitchFamily="34" charset="0"/>
              <a:buChar char="•"/>
            </a:pPr>
            <a:endParaRPr lang="en-SG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SG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The Internet </a:t>
            </a:r>
            <a:r>
              <a:rPr lang="en-SG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sector (esp. popular TMT</a:t>
            </a:r>
            <a:r>
              <a:rPr lang="en-SG" dirty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and e-commerce)</a:t>
            </a:r>
            <a:endParaRPr lang="en-SG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41660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00400" y="2038350"/>
            <a:ext cx="2743200" cy="1371600"/>
            <a:chOff x="3200400" y="514350"/>
            <a:chExt cx="2743200" cy="1371600"/>
          </a:xfrm>
        </p:grpSpPr>
        <p:grpSp>
          <p:nvGrpSpPr>
            <p:cNvPr id="7" name="Group 6"/>
            <p:cNvGrpSpPr/>
            <p:nvPr/>
          </p:nvGrpSpPr>
          <p:grpSpPr>
            <a:xfrm>
              <a:off x="3200400" y="514350"/>
              <a:ext cx="2743200" cy="1371600"/>
              <a:chOff x="3180608" y="514350"/>
              <a:chExt cx="2743200" cy="1371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0608" y="514350"/>
                <a:ext cx="1371600" cy="1371600"/>
              </a:xfrm>
              <a:prstGeom prst="rect">
                <a:avLst/>
              </a:prstGeom>
              <a:solidFill>
                <a:srgbClr val="009E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3200" dirty="0" smtClean="0">
                    <a:solidFill>
                      <a:srgbClr val="FFCC03"/>
                    </a:solidFill>
                    <a:latin typeface="Arial" pitchFamily="34" charset="0"/>
                    <a:cs typeface="Arial" pitchFamily="34" charset="0"/>
                  </a:rPr>
                  <a:t>Thank</a:t>
                </a:r>
                <a:endParaRPr lang="en-SG" sz="3200" dirty="0">
                  <a:solidFill>
                    <a:srgbClr val="FFCC0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52208" y="514350"/>
                <a:ext cx="1371600" cy="1371600"/>
              </a:xfrm>
              <a:prstGeom prst="rect">
                <a:avLst/>
              </a:prstGeom>
              <a:solidFill>
                <a:srgbClr val="FFCC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9EDB"/>
                    </a:solidFill>
                    <a:latin typeface="Arial" pitchFamily="34" charset="0"/>
                    <a:cs typeface="Arial" pitchFamily="34" charset="0"/>
                  </a:rPr>
                  <a:t>You</a:t>
                </a:r>
                <a:endParaRPr lang="en-SG" sz="3200" dirty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00400" y="514350"/>
              <a:ext cx="2743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0" y="1885950"/>
            <a:ext cx="2743200" cy="1371600"/>
            <a:chOff x="3200400" y="1885950"/>
            <a:chExt cx="2743200" cy="1371600"/>
          </a:xfrm>
        </p:grpSpPr>
        <p:sp>
          <p:nvSpPr>
            <p:cNvPr id="9" name="Rectangle 8"/>
            <p:cNvSpPr/>
            <p:nvPr/>
          </p:nvSpPr>
          <p:spPr>
            <a:xfrm>
              <a:off x="3200400" y="2571750"/>
              <a:ext cx="2743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00400" y="1885950"/>
              <a:ext cx="1371600" cy="1371600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Thank</a:t>
              </a:r>
              <a:endParaRPr lang="en-SG" sz="32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1885950"/>
              <a:ext cx="1371600" cy="1371600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rgbClr val="FFCC03"/>
                  </a:solidFill>
                  <a:latin typeface="Arial" pitchFamily="34" charset="0"/>
                  <a:cs typeface="Arial" pitchFamily="34" charset="0"/>
                </a:rPr>
                <a:t>You</a:t>
              </a:r>
              <a:endParaRPr lang="en-SG" sz="32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962400" y="470535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2433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Appendix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728662"/>
            <a:ext cx="5719762" cy="39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73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C97B1-BBEB-436C-B70C-7E2135EA367B}" type="slidenum">
              <a:rPr lang="zh-CN" altLang="en-US"/>
              <a:pPr>
                <a:defRPr/>
              </a:pPr>
              <a:t>27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7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4624721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419350"/>
            <a:ext cx="3657600" cy="274320"/>
          </a:xfrm>
          <a:custGeom>
            <a:avLst/>
            <a:gdLst/>
            <a:ahLst/>
            <a:cxnLst/>
            <a:rect l="l" t="t" r="r" b="b"/>
            <a:pathLst>
              <a:path w="3657600" h="274320">
                <a:moveTo>
                  <a:pt x="0" y="0"/>
                </a:moveTo>
                <a:lnTo>
                  <a:pt x="3657600" y="0"/>
                </a:lnTo>
                <a:lnTo>
                  <a:pt x="3657600" y="274320"/>
                </a:lnTo>
                <a:lnTo>
                  <a:pt x="0" y="274320"/>
                </a:lnTo>
                <a:close/>
              </a:path>
            </a:pathLst>
          </a:custGeom>
          <a:solidFill>
            <a:srgbClr val="009EFF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rapezoid 2"/>
          <p:cNvSpPr/>
          <p:nvPr/>
        </p:nvSpPr>
        <p:spPr>
          <a:xfrm>
            <a:off x="-10515600" y="2419350"/>
            <a:ext cx="12801600" cy="274320"/>
          </a:xfrm>
          <a:custGeom>
            <a:avLst/>
            <a:gdLst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17620 w 3886200"/>
              <a:gd name="connsiteY2" fmla="*/ 0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4019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653847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  <a:gd name="connsiteX0" fmla="*/ 0 w 3886200"/>
              <a:gd name="connsiteY0" fmla="*/ 274320 h 274320"/>
              <a:gd name="connsiteX1" fmla="*/ 68580 w 3886200"/>
              <a:gd name="connsiteY1" fmla="*/ 0 h 274320"/>
              <a:gd name="connsiteX2" fmla="*/ 3885859 w 3886200"/>
              <a:gd name="connsiteY2" fmla="*/ 13647 h 274320"/>
              <a:gd name="connsiteX3" fmla="*/ 3886200 w 3886200"/>
              <a:gd name="connsiteY3" fmla="*/ 274320 h 274320"/>
              <a:gd name="connsiteX4" fmla="*/ 0 w 3886200"/>
              <a:gd name="connsiteY4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274320">
                <a:moveTo>
                  <a:pt x="0" y="274320"/>
                </a:moveTo>
                <a:lnTo>
                  <a:pt x="68580" y="0"/>
                </a:lnTo>
                <a:lnTo>
                  <a:pt x="3885859" y="13647"/>
                </a:lnTo>
                <a:cubicBezTo>
                  <a:pt x="3885973" y="100538"/>
                  <a:pt x="3886086" y="187429"/>
                  <a:pt x="3886200" y="274320"/>
                </a:cubicBezTo>
                <a:lnTo>
                  <a:pt x="0" y="274320"/>
                </a:lnTo>
                <a:close/>
              </a:path>
            </a:pathLst>
          </a:custGeom>
          <a:pattFill prst="wdUpDiag">
            <a:fgClr>
              <a:srgbClr val="009EDB"/>
            </a:fgClr>
            <a:bgClr>
              <a:schemeClr val="bg1"/>
            </a:bgClr>
          </a:pattFill>
          <a:ln w="28575">
            <a:solidFill>
              <a:srgbClr val="00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3276600" y="20383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Loading</a:t>
            </a:r>
            <a:endParaRPr lang="en-SG" sz="16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1504950"/>
            <a:ext cx="2286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/>
          <p:cNvSpPr/>
          <p:nvPr/>
        </p:nvSpPr>
        <p:spPr>
          <a:xfrm>
            <a:off x="5943600" y="1504950"/>
            <a:ext cx="3581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1234440"/>
            <a:ext cx="4991100" cy="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1234440"/>
            <a:ext cx="0" cy="308610"/>
          </a:xfrm>
          <a:prstGeom prst="line">
            <a:avLst/>
          </a:prstGeom>
          <a:ln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15100" y="1200150"/>
            <a:ext cx="91440" cy="91440"/>
          </a:xfrm>
          <a:prstGeom prst="ellipse">
            <a:avLst/>
          </a:prstGeom>
          <a:noFill/>
          <a:ln>
            <a:solidFill>
              <a:srgbClr val="FFC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5105401" y="487859"/>
            <a:ext cx="145542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400" dirty="0" smtClean="0">
                <a:solidFill>
                  <a:srgbClr val="009EFF"/>
                </a:solidFill>
                <a:latin typeface="Impact" pitchFamily="34" charset="0"/>
                <a:cs typeface="Arial" pitchFamily="34" charset="0"/>
              </a:rPr>
              <a:t>WHY</a:t>
            </a:r>
            <a:endParaRPr lang="en-SG" sz="4400" dirty="0">
              <a:solidFill>
                <a:srgbClr val="009EFF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6540" y="487859"/>
            <a:ext cx="238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E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rivate Equity</a:t>
            </a:r>
          </a:p>
          <a:p>
            <a:r>
              <a:rPr lang="en-US" b="1" dirty="0" smtClean="0">
                <a:solidFill>
                  <a:srgbClr val="009E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eveloping Countries</a:t>
            </a:r>
          </a:p>
          <a:p>
            <a:r>
              <a:rPr lang="en-US" b="1" dirty="0" err="1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hina&amp;India</a:t>
            </a:r>
            <a:endParaRPr lang="en-US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914400" y="2114550"/>
            <a:ext cx="1188720" cy="2286000"/>
          </a:xfrm>
          <a:prstGeom prst="roundRect">
            <a:avLst/>
          </a:prstGeom>
          <a:ln w="28575">
            <a:solidFill>
              <a:srgbClr val="009EDB"/>
            </a:solidFill>
          </a:ln>
        </p:spPr>
      </p:pic>
      <p:pic>
        <p:nvPicPr>
          <p:cNvPr id="14" name="Picture Placeholder 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6" r="26106"/>
          <a:stretch>
            <a:fillRect/>
          </a:stretch>
        </p:blipFill>
        <p:spPr>
          <a:xfrm>
            <a:off x="3048000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pic>
        <p:nvPicPr>
          <p:cNvPr id="15" name="Picture Placeholder 1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1" r="10951"/>
          <a:stretch>
            <a:fillRect/>
          </a:stretch>
        </p:blipFill>
        <p:spPr>
          <a:xfrm>
            <a:off x="5220329" y="2114550"/>
            <a:ext cx="1188720" cy="2286000"/>
          </a:xfrm>
          <a:prstGeom prst="roundRect">
            <a:avLst/>
          </a:prstGeom>
          <a:ln w="28575">
            <a:solidFill>
              <a:srgbClr val="56575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58780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en-SG" sz="44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9176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289" y="1405946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56575B"/>
                </a:solidFill>
                <a:latin typeface="Helvetica" pitchFamily="34" charset="0"/>
                <a:cs typeface="Helvetica" pitchFamily="34" charset="0"/>
              </a:rPr>
              <a:t>3</a:t>
            </a:r>
            <a:endParaRPr lang="en-SG" sz="4400" dirty="0">
              <a:solidFill>
                <a:srgbClr val="56575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736473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001000" y="3626997"/>
            <a:ext cx="548640" cy="54864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26" name="Diamond 20"/>
          <p:cNvSpPr/>
          <p:nvPr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Diamond 22"/>
          <p:cNvSpPr/>
          <p:nvPr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ounded Rectangle 27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26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0426E-7 L 0.95 0.001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3" grpId="2" animBg="1"/>
      <p:bldP spid="8" grpId="0"/>
      <p:bldP spid="8" grpId="1"/>
      <p:bldP spid="8" grpId="2"/>
      <p:bldP spid="44" grpId="0" animBg="1"/>
      <p:bldP spid="45" grpId="0" animBg="1"/>
      <p:bldP spid="10" grpId="0" animBg="1"/>
      <p:bldP spid="11" grpId="0"/>
      <p:bldP spid="12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Private Equity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1208789"/>
            <a:ext cx="3649404" cy="609600"/>
          </a:xfrm>
          <a:prstGeom prst="roundRect">
            <a:avLst/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Attractive Return</a:t>
            </a:r>
            <a:endParaRPr lang="en-SG" sz="24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70967" y="1208789"/>
            <a:ext cx="3649404" cy="609600"/>
          </a:xfrm>
          <a:prstGeom prst="round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Mitigate Risk</a:t>
            </a:r>
            <a:endParaRPr lang="en-SG" sz="2400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0269" y="241580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Business Uncertainty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00269" y="30289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Hard-to-value Assets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0269" y="37147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Info Asymmetries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8380228" y="2486174"/>
            <a:ext cx="0" cy="22860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0228" y="3099316"/>
            <a:ext cx="0" cy="22860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80228" y="3785116"/>
            <a:ext cx="0" cy="22860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05800" y="2531894"/>
            <a:ext cx="0" cy="13716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05800" y="3145036"/>
            <a:ext cx="0" cy="13716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05800" y="3830836"/>
            <a:ext cx="0" cy="137160"/>
          </a:xfrm>
          <a:prstGeom prst="line">
            <a:avLst/>
          </a:prstGeom>
          <a:ln w="19050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32" name="Diamond 20"/>
          <p:cNvSpPr/>
          <p:nvPr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Diamond 22"/>
          <p:cNvSpPr/>
          <p:nvPr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4" name="Straight Connector 33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ardrop 38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/>
          <p:nvPr/>
        </p:nvPicPr>
        <p:blipFill rotWithShape="1">
          <a:blip r:embed="rId2"/>
          <a:srcRect l="1066" t="4297" r="957" b="2168"/>
          <a:stretch/>
        </p:blipFill>
        <p:spPr>
          <a:xfrm>
            <a:off x="304801" y="2481344"/>
            <a:ext cx="3649404" cy="207160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04800" y="2481344"/>
            <a:ext cx="804672" cy="1170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1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13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861" y="3154624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3" name="Content Placeholder 3" descr="C:\Users\leeu\Desktop\materials\QQ截图20120318213216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52550"/>
            <a:ext cx="5943600" cy="18020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Developing Countries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3105149"/>
            <a:ext cx="8970485" cy="1657945"/>
            <a:chOff x="248412" y="3756451"/>
            <a:chExt cx="7828787" cy="1263426"/>
          </a:xfrm>
        </p:grpSpPr>
        <p:sp>
          <p:nvSpPr>
            <p:cNvPr id="2" name="TextBox 1"/>
            <p:cNvSpPr txBox="1"/>
            <p:nvPr/>
          </p:nvSpPr>
          <p:spPr>
            <a:xfrm>
              <a:off x="248412" y="3756451"/>
              <a:ext cx="522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9EDB"/>
                  </a:solidFill>
                  <a:latin typeface="Impact" pitchFamily="34" charset="0"/>
                  <a:cs typeface="Arial" pitchFamily="34" charset="0"/>
                </a:rPr>
                <a:t>“</a:t>
              </a:r>
              <a:endParaRPr lang="en-SG" sz="4800" dirty="0">
                <a:solidFill>
                  <a:srgbClr val="009EDB"/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5546" y="3917543"/>
              <a:ext cx="7421653" cy="1102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CC03"/>
                  </a:solidFill>
                </a:rPr>
                <a:t>E</a:t>
              </a:r>
              <a:r>
                <a:rPr lang="zh-CN" altLang="zh-CN" sz="2400" dirty="0" smtClean="0">
                  <a:solidFill>
                    <a:srgbClr val="FFCC03"/>
                  </a:solidFill>
                </a:rPr>
                <a:t>conomic </a:t>
              </a:r>
              <a:r>
                <a:rPr lang="zh-CN" altLang="zh-CN" sz="2400" dirty="0">
                  <a:solidFill>
                    <a:srgbClr val="FFCC03"/>
                  </a:solidFill>
                </a:rPr>
                <a:t>growth remains the primary driver of increasing emerging market private equity commitments</a:t>
              </a:r>
              <a:r>
                <a:rPr lang="zh-CN" altLang="zh-CN" sz="2400" dirty="0" smtClean="0">
                  <a:solidFill>
                    <a:srgbClr val="FFCC03"/>
                  </a:solidFill>
                </a:rPr>
                <a:t>.</a:t>
              </a:r>
              <a:r>
                <a:rPr lang="en-US" altLang="zh-CN" sz="2400" dirty="0" smtClean="0">
                  <a:solidFill>
                    <a:srgbClr val="FFCC03"/>
                  </a:solidFill>
                </a:rPr>
                <a:t>  </a:t>
              </a:r>
              <a:endParaRPr lang="en-US" altLang="zh-CN" sz="2400" dirty="0">
                <a:solidFill>
                  <a:srgbClr val="FFCC03"/>
                </a:solidFill>
              </a:endParaRPr>
            </a:p>
            <a:p>
              <a:r>
                <a:rPr lang="en-US" altLang="zh-CN" sz="1600" dirty="0">
                  <a:solidFill>
                    <a:srgbClr val="FFCC03"/>
                  </a:solidFill>
                </a:rPr>
                <a:t>Source: www.empea.net</a:t>
              </a:r>
              <a:endParaRPr lang="zh-CN" altLang="zh-CN" sz="1600" dirty="0">
                <a:solidFill>
                  <a:srgbClr val="FFCC03"/>
                </a:solidFill>
              </a:endParaRPr>
            </a:p>
            <a:p>
              <a:endParaRPr lang="zh-CN" altLang="zh-CN" sz="2400" dirty="0">
                <a:solidFill>
                  <a:srgbClr val="FFCC03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4378" y="4144876"/>
              <a:ext cx="522732" cy="83099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4800" dirty="0" smtClean="0">
                  <a:solidFill>
                    <a:srgbClr val="009EDB"/>
                  </a:solidFill>
                  <a:latin typeface="Impact" pitchFamily="34" charset="0"/>
                  <a:cs typeface="Arial" pitchFamily="34" charset="0"/>
                </a:rPr>
                <a:t>”</a:t>
              </a:r>
              <a:endParaRPr lang="en-SG" sz="4800" dirty="0">
                <a:solidFill>
                  <a:srgbClr val="009EDB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1352550"/>
            <a:ext cx="2133600" cy="1802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FFCC03"/>
                </a:solidFill>
              </a:rPr>
              <a:t>Higher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FFCC03"/>
                </a:solidFill>
              </a:rPr>
              <a:t>Lower leverage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FFCC03"/>
                </a:solidFill>
              </a:rPr>
              <a:t>High rate of job creation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FFCC03"/>
                </a:solidFill>
              </a:rPr>
              <a:t>Support for smaller </a:t>
            </a:r>
            <a:r>
              <a:rPr lang="en-US" altLang="zh-CN" sz="1600" dirty="0" smtClean="0">
                <a:solidFill>
                  <a:srgbClr val="FFCC03"/>
                </a:solidFill>
              </a:rPr>
              <a:t>company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4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Developing Countries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680" y="1043122"/>
            <a:ext cx="4098408" cy="3255805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6096000" y="932087"/>
            <a:ext cx="213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CC03"/>
                </a:solidFill>
              </a:rPr>
              <a:t>EU  </a:t>
            </a:r>
          </a:p>
          <a:p>
            <a:r>
              <a:rPr lang="en-US" altLang="zh-CN" sz="2800" dirty="0" smtClean="0">
                <a:solidFill>
                  <a:srgbClr val="56575B"/>
                </a:solidFill>
                <a:latin typeface="Impact" pitchFamily="34" charset="0"/>
              </a:rPr>
              <a:t>36% </a:t>
            </a:r>
          </a:p>
          <a:p>
            <a:r>
              <a:rPr lang="en-US" altLang="zh-CN" sz="3200" dirty="0">
                <a:solidFill>
                  <a:srgbClr val="009EDB"/>
                </a:solidFill>
                <a:latin typeface="Impact" pitchFamily="34" charset="0"/>
              </a:rPr>
              <a:t>	 </a:t>
            </a:r>
            <a:r>
              <a:rPr lang="en-US" altLang="zh-CN" sz="3200" dirty="0" smtClean="0">
                <a:solidFill>
                  <a:srgbClr val="009EDB"/>
                </a:solidFill>
                <a:latin typeface="Impact" pitchFamily="34" charset="0"/>
              </a:rPr>
              <a:t> </a:t>
            </a:r>
            <a:r>
              <a:rPr lang="en-US" altLang="zh-CN" sz="2800" dirty="0" smtClean="0">
                <a:solidFill>
                  <a:srgbClr val="009EDB"/>
                </a:solidFill>
                <a:latin typeface="Impact" pitchFamily="34" charset="0"/>
              </a:rPr>
              <a:t>26</a:t>
            </a:r>
            <a:r>
              <a:rPr lang="en-US" altLang="zh-CN" sz="2800" dirty="0">
                <a:solidFill>
                  <a:srgbClr val="009EDB"/>
                </a:solidFill>
                <a:latin typeface="Impact" pitchFamily="34" charset="0"/>
              </a:rPr>
              <a:t>%</a:t>
            </a:r>
            <a:r>
              <a:rPr lang="en-US" altLang="zh-CN" sz="2800" dirty="0">
                <a:solidFill>
                  <a:srgbClr val="FFCC03"/>
                </a:solidFill>
                <a:latin typeface="Impact" pitchFamily="34" charset="0"/>
              </a:rPr>
              <a:t> </a:t>
            </a:r>
            <a:endParaRPr lang="en-US" altLang="zh-CN" sz="2800" dirty="0" smtClean="0">
              <a:solidFill>
                <a:srgbClr val="FFCC03"/>
              </a:solidFill>
              <a:latin typeface="Impact" pitchFamily="34" charset="0"/>
            </a:endParaRPr>
          </a:p>
          <a:p>
            <a:endParaRPr lang="en-US" altLang="zh-CN" sz="2400" dirty="0">
              <a:solidFill>
                <a:srgbClr val="FFCC03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CC03"/>
                </a:solidFill>
              </a:rPr>
              <a:t>Asia/Oceania  </a:t>
            </a:r>
          </a:p>
          <a:p>
            <a:r>
              <a:rPr lang="en-US" altLang="zh-CN" sz="3200" dirty="0" smtClean="0">
                <a:solidFill>
                  <a:srgbClr val="009EDB"/>
                </a:solidFill>
                <a:latin typeface="Impact" pitchFamily="34" charset="0"/>
              </a:rPr>
              <a:t>	  </a:t>
            </a:r>
            <a:r>
              <a:rPr lang="en-US" altLang="zh-CN" sz="3600" dirty="0" smtClean="0">
                <a:solidFill>
                  <a:srgbClr val="009EDB"/>
                </a:solidFill>
                <a:latin typeface="Impact" pitchFamily="34" charset="0"/>
              </a:rPr>
              <a:t>27%</a:t>
            </a:r>
          </a:p>
          <a:p>
            <a:r>
              <a:rPr lang="en-US" altLang="zh-CN" sz="2800" dirty="0">
                <a:solidFill>
                  <a:srgbClr val="56575B"/>
                </a:solidFill>
                <a:latin typeface="Impact" pitchFamily="34" charset="0"/>
              </a:rPr>
              <a:t>15%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0" y="1733550"/>
            <a:ext cx="304800" cy="304800"/>
          </a:xfrm>
          <a:prstGeom prst="straightConnector1">
            <a:avLst/>
          </a:prstGeom>
          <a:ln w="57150">
            <a:solidFill>
              <a:srgbClr val="009E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61048" y="3333750"/>
            <a:ext cx="301752" cy="304800"/>
          </a:xfrm>
          <a:prstGeom prst="straightConnector1">
            <a:avLst/>
          </a:prstGeom>
          <a:ln w="57150">
            <a:solidFill>
              <a:srgbClr val="009E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ardrop 2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800" y="1043120"/>
            <a:ext cx="1325880" cy="32558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3</a:t>
            </a:r>
          </a:p>
          <a:p>
            <a:r>
              <a:rPr lang="en-US" altLang="zh-CN" sz="16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altLang="zh-CN" sz="1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2010 &amp; 2011</a:t>
            </a:r>
            <a:r>
              <a:rPr lang="en-US" altLang="zh-CN" sz="16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Asia/Oceania's share is higher than both the EU15 and the USA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6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Developing Countries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763" y="1675141"/>
            <a:ext cx="3505200" cy="2192751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24" name="Rectangle 23"/>
          <p:cNvSpPr/>
          <p:nvPr/>
        </p:nvSpPr>
        <p:spPr>
          <a:xfrm>
            <a:off x="5011818" y="1005910"/>
            <a:ext cx="409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Emerging markets increase</a:t>
            </a:r>
          </a:p>
          <a:p>
            <a:pPr algn="ctr"/>
            <a:r>
              <a:rPr lang="en-US" altLang="zh-CN" sz="1600" dirty="0" smtClean="0">
                <a:solidFill>
                  <a:srgbClr val="009EDB"/>
                </a:solidFill>
                <a:latin typeface="Arial" pitchFamily="34" charset="0"/>
                <a:cs typeface="Arial" pitchFamily="34" charset="0"/>
              </a:rPr>
              <a:t>US one of countries that declined fastest</a:t>
            </a:r>
            <a:endParaRPr lang="zh-CN" altLang="en-US" sz="1600" dirty="0">
              <a:solidFill>
                <a:srgbClr val="009ED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8988"/>
            <a:ext cx="4190998" cy="284890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" y="3867150"/>
            <a:ext cx="8534400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4 &amp; 5</a:t>
            </a:r>
          </a:p>
          <a:p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The index measures: size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zh-CN" sz="1400" dirty="0" err="1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expenditures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taxes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e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nterprises, legal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tructure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security of property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ights, access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sound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oney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reedom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trade internationally 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egulation of credit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labor</a:t>
            </a:r>
            <a:r>
              <a:rPr lang="en-US" altLang="zh-CN" sz="14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altLang="zh-CN" sz="14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en-US" altLang="zh-CN" sz="1400" dirty="0">
              <a:solidFill>
                <a:srgbClr val="FFCC0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3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Developing Countries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3943267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C0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304" y="971550"/>
            <a:ext cx="3856743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C03"/>
            </a:solidFill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304800" y="3714750"/>
            <a:ext cx="8306247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Exhibit 6 &amp; 7</a:t>
            </a:r>
          </a:p>
          <a:p>
            <a:r>
              <a:rPr lang="en-US" altLang="zh-CN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Both </a:t>
            </a:r>
            <a:r>
              <a:rPr lang="en-US" altLang="zh-CN" sz="16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the Breadth and the Quality of the Emerging Market Private Equity Opportunity </a:t>
            </a:r>
            <a:r>
              <a:rPr lang="en-US" altLang="zh-CN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altLang="zh-CN" sz="16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Improved Since </a:t>
            </a:r>
            <a:r>
              <a:rPr lang="en-US" altLang="zh-CN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2000.</a:t>
            </a:r>
            <a:endParaRPr lang="en-US" altLang="zh-CN" sz="1600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312920" y="2023110"/>
            <a:ext cx="384048" cy="457200"/>
          </a:xfrm>
          <a:prstGeom prst="chevron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ardrop 27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8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Why Developing Countries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3" name="矩形 2053"/>
          <p:cNvSpPr>
            <a:spLocks noChangeArrowheads="1"/>
          </p:cNvSpPr>
          <p:nvPr/>
        </p:nvSpPr>
        <p:spPr bwMode="auto">
          <a:xfrm>
            <a:off x="304800" y="1399461"/>
            <a:ext cx="2286000" cy="715089"/>
          </a:xfrm>
          <a:prstGeom prst="round2DiagRect">
            <a:avLst/>
          </a:prstGeom>
          <a:noFill/>
          <a:ln w="28575">
            <a:solidFill>
              <a:srgbClr val="009E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CC03"/>
                </a:solidFill>
              </a:rPr>
              <a:t>Attractiveness of Developing Countries</a:t>
            </a:r>
            <a:endParaRPr lang="zh-CN" altLang="en-US" dirty="0">
              <a:solidFill>
                <a:srgbClr val="FFCC03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2647950"/>
            <a:ext cx="1371600" cy="685800"/>
          </a:xfrm>
          <a:prstGeom prst="round2DiagRect">
            <a:avLst/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Economic Progress</a:t>
            </a:r>
            <a:endParaRPr lang="en-SG" dirty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1905000" y="2647950"/>
            <a:ext cx="2400300" cy="685800"/>
          </a:xfrm>
          <a:prstGeom prst="round2DiagRect">
            <a:avLst/>
          </a:prstGeom>
          <a:noFill/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Economic Reform</a:t>
            </a:r>
          </a:p>
          <a:p>
            <a:pPr algn="ctr"/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Planned </a:t>
            </a:r>
            <a:r>
              <a:rPr lang="en-US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 Capitalist</a:t>
            </a:r>
            <a:endParaRPr lang="en-US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>
            <a:stCxn id="27" idx="2"/>
            <a:endCxn id="4" idx="0"/>
          </p:cNvCxnSpPr>
          <p:nvPr/>
        </p:nvCxnSpPr>
        <p:spPr>
          <a:xfrm flipH="1">
            <a:off x="1676400" y="2990850"/>
            <a:ext cx="228600" cy="0"/>
          </a:xfrm>
          <a:prstGeom prst="straightConnector1">
            <a:avLst/>
          </a:prstGeom>
          <a:ln w="28575">
            <a:solidFill>
              <a:srgbClr val="009E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741164" y="1047750"/>
            <a:ext cx="4402836" cy="822960"/>
            <a:chOff x="4741164" y="703481"/>
            <a:chExt cx="4402836" cy="822960"/>
          </a:xfrm>
        </p:grpSpPr>
        <p:sp>
          <p:nvSpPr>
            <p:cNvPr id="31" name="Round Diagonal Corner Rectangle 30"/>
            <p:cNvSpPr/>
            <p:nvPr/>
          </p:nvSpPr>
          <p:spPr>
            <a:xfrm>
              <a:off x="4741164" y="703481"/>
              <a:ext cx="1964436" cy="822960"/>
            </a:xfrm>
            <a:prstGeom prst="round2DiagRect">
              <a:avLst/>
            </a:prstGeom>
            <a:noFill/>
            <a:ln>
              <a:solidFill>
                <a:srgbClr val="FFC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1989 Brady Plan</a:t>
              </a:r>
              <a:endParaRPr lang="en-SG" sz="14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5600" y="779681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Restructure external </a:t>
              </a:r>
              <a:r>
                <a:rPr lang="en-US" sz="1200" dirty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ebt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Boost economic health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Increase investor confidence</a:t>
              </a:r>
              <a:endParaRPr lang="en-SG" sz="12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41164" y="1967230"/>
            <a:ext cx="4402836" cy="822960"/>
            <a:chOff x="4741164" y="1591348"/>
            <a:chExt cx="4402836" cy="822960"/>
          </a:xfrm>
        </p:grpSpPr>
        <p:sp>
          <p:nvSpPr>
            <p:cNvPr id="34" name="Round Diagonal Corner Rectangle 33"/>
            <p:cNvSpPr/>
            <p:nvPr/>
          </p:nvSpPr>
          <p:spPr>
            <a:xfrm>
              <a:off x="4741164" y="1591348"/>
              <a:ext cx="1964436" cy="822960"/>
            </a:xfrm>
            <a:prstGeom prst="round2DiagRect">
              <a:avLst/>
            </a:prstGeom>
            <a:noFill/>
            <a:ln>
              <a:solidFill>
                <a:srgbClr val="FFC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Tax Reform</a:t>
              </a:r>
              <a:endParaRPr lang="en-SG" sz="14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05600" y="1667035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Lower tax on capital gains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41164" y="2886710"/>
            <a:ext cx="4413469" cy="822960"/>
            <a:chOff x="4741164" y="2287289"/>
            <a:chExt cx="4413469" cy="822960"/>
          </a:xfrm>
        </p:grpSpPr>
        <p:sp>
          <p:nvSpPr>
            <p:cNvPr id="35" name="Round Diagonal Corner Rectangle 34"/>
            <p:cNvSpPr/>
            <p:nvPr/>
          </p:nvSpPr>
          <p:spPr>
            <a:xfrm>
              <a:off x="4741164" y="2287289"/>
              <a:ext cx="1964436" cy="822960"/>
            </a:xfrm>
            <a:prstGeom prst="round2DiagRect">
              <a:avLst/>
            </a:prstGeom>
            <a:noFill/>
            <a:ln>
              <a:solidFill>
                <a:srgbClr val="FFC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Relax Restriction of Foreign Investment</a:t>
              </a:r>
              <a:endParaRPr lang="en-SG" sz="14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16233" y="2394095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Encourage equity investment &amp; stock market growth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1164" y="3806190"/>
            <a:ext cx="4420557" cy="822960"/>
            <a:chOff x="4741164" y="3257550"/>
            <a:chExt cx="4420557" cy="822960"/>
          </a:xfrm>
        </p:grpSpPr>
        <p:sp>
          <p:nvSpPr>
            <p:cNvPr id="38" name="Round Diagonal Corner Rectangle 37"/>
            <p:cNvSpPr/>
            <p:nvPr/>
          </p:nvSpPr>
          <p:spPr>
            <a:xfrm>
              <a:off x="4741164" y="3257550"/>
              <a:ext cx="1964436" cy="822960"/>
            </a:xfrm>
            <a:prstGeom prst="round2DiagRect">
              <a:avLst/>
            </a:prstGeom>
            <a:noFill/>
            <a:ln>
              <a:solidFill>
                <a:srgbClr val="FFC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Improve Accounting &amp; Disclosure Standards</a:t>
              </a:r>
              <a:endParaRPr lang="en-SG" sz="14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23321" y="3438198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Lower investing costs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Diminish info asymmetries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495800" y="1459230"/>
            <a:ext cx="0" cy="275844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95800" y="1459230"/>
            <a:ext cx="17736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508940" y="4217670"/>
            <a:ext cx="177360" cy="0"/>
          </a:xfrm>
          <a:prstGeom prst="line">
            <a:avLst/>
          </a:prstGeom>
          <a:ln w="28575">
            <a:solidFill>
              <a:srgbClr val="FFCC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7" idx="0"/>
          </p:cNvCxnSpPr>
          <p:nvPr/>
        </p:nvCxnSpPr>
        <p:spPr>
          <a:xfrm>
            <a:off x="4305300" y="2990850"/>
            <a:ext cx="182304" cy="0"/>
          </a:xfrm>
          <a:prstGeom prst="line">
            <a:avLst/>
          </a:prstGeom>
          <a:ln w="28575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Up Arrow 55"/>
          <p:cNvSpPr/>
          <p:nvPr/>
        </p:nvSpPr>
        <p:spPr>
          <a:xfrm>
            <a:off x="1600200" y="2190750"/>
            <a:ext cx="304800" cy="381000"/>
          </a:xfrm>
          <a:prstGeom prst="upArrow">
            <a:avLst/>
          </a:prstGeom>
          <a:solidFill>
            <a:srgbClr val="009EDB"/>
          </a:solidFill>
          <a:ln>
            <a:solidFill>
              <a:srgbClr val="009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Rectangle 35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3304" y="4705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56575B"/>
                </a:solidFill>
              </a:rPr>
              <a:t>of</a:t>
            </a:r>
            <a:endParaRPr lang="en-SG" sz="1600" dirty="0">
              <a:solidFill>
                <a:srgbClr val="56575B"/>
              </a:solidFill>
            </a:endParaRPr>
          </a:p>
        </p:txBody>
      </p:sp>
      <p:sp>
        <p:nvSpPr>
          <p:cNvPr id="41" name="Diamond 20"/>
          <p:cNvSpPr/>
          <p:nvPr/>
        </p:nvSpPr>
        <p:spPr>
          <a:xfrm>
            <a:off x="5012808" y="4719885"/>
            <a:ext cx="190500" cy="287923"/>
          </a:xfrm>
          <a:custGeom>
            <a:avLst/>
            <a:gdLst/>
            <a:ahLst/>
            <a:cxnLst/>
            <a:rect l="l" t="t" r="r" b="b"/>
            <a:pathLst>
              <a:path w="190500" h="287923">
                <a:moveTo>
                  <a:pt x="0" y="0"/>
                </a:moveTo>
                <a:lnTo>
                  <a:pt x="190500" y="143962"/>
                </a:lnTo>
                <a:lnTo>
                  <a:pt x="0" y="287923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Diamond 22"/>
          <p:cNvSpPr/>
          <p:nvPr/>
        </p:nvSpPr>
        <p:spPr>
          <a:xfrm>
            <a:off x="3965243" y="4717542"/>
            <a:ext cx="190500" cy="292608"/>
          </a:xfrm>
          <a:custGeom>
            <a:avLst/>
            <a:gdLst/>
            <a:ahLst/>
            <a:cxnLst/>
            <a:rect l="l" t="t" r="r" b="b"/>
            <a:pathLst>
              <a:path w="190500" h="292608">
                <a:moveTo>
                  <a:pt x="190500" y="0"/>
                </a:moveTo>
                <a:lnTo>
                  <a:pt x="190500" y="292608"/>
                </a:lnTo>
                <a:lnTo>
                  <a:pt x="0" y="146304"/>
                </a:lnTo>
                <a:close/>
              </a:path>
            </a:pathLst>
          </a:custGeom>
          <a:solidFill>
            <a:srgbClr val="56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2" name="Straight Connector 51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ardrop 54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6575B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SG" dirty="0">
              <a:solidFill>
                <a:srgbClr val="5657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965</Words>
  <Application>Microsoft Office PowerPoint</Application>
  <PresentationFormat>全屏显示(16:9)</PresentationFormat>
  <Paragraphs>254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Theme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396</cp:revision>
  <dcterms:created xsi:type="dcterms:W3CDTF">2012-03-28T05:02:31Z</dcterms:created>
  <dcterms:modified xsi:type="dcterms:W3CDTF">2014-12-16T08:56:10Z</dcterms:modified>
  <cp:contentStatus>Final</cp:contentStatus>
</cp:coreProperties>
</file>