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61" r:id="rId2"/>
    <p:sldId id="258" r:id="rId3"/>
    <p:sldId id="262" r:id="rId4"/>
    <p:sldId id="257" r:id="rId5"/>
    <p:sldId id="265" r:id="rId6"/>
    <p:sldId id="264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7" r:id="rId17"/>
    <p:sldId id="279" r:id="rId18"/>
    <p:sldId id="282" r:id="rId19"/>
    <p:sldId id="284" r:id="rId20"/>
    <p:sldId id="280" r:id="rId21"/>
    <p:sldId id="285" r:id="rId22"/>
    <p:sldId id="287" r:id="rId23"/>
  </p:sldIdLst>
  <p:sldSz cx="9144000" cy="5143500" type="screen16x9"/>
  <p:notesSz cx="6858000" cy="9144000"/>
  <p:embeddedFontLst>
    <p:embeddedFont>
      <p:font typeface="方正综艺简体" charset="-122"/>
      <p:regular r:id="rId25"/>
    </p:embeddedFont>
    <p:embeddedFont>
      <p:font typeface="Arial Unicode MS" charset="-122"/>
      <p:regular r:id="rId26"/>
    </p:embeddedFont>
    <p:embeddedFont>
      <p:font typeface="微软雅黑" pitchFamily="34" charset="-122"/>
      <p:regular r:id="rId27"/>
      <p:bold r:id="rId28"/>
    </p:embeddedFont>
    <p:embeddedFont>
      <p:font typeface="黑体" pitchFamily="49" charset="-122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时尚中黑简体" charset="-122"/>
      <p:regular r:id="rId34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A2A2A"/>
    <a:srgbClr val="75CE40"/>
    <a:srgbClr val="76CE3C"/>
    <a:srgbClr val="BBE9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805" autoAdjust="0"/>
    <p:restoredTop sz="93364" autoAdjust="0"/>
  </p:normalViewPr>
  <p:slideViewPr>
    <p:cSldViewPr>
      <p:cViewPr>
        <p:scale>
          <a:sx n="75" d="100"/>
          <a:sy n="75" d="100"/>
        </p:scale>
        <p:origin x="-1242" y="-600"/>
      </p:cViewPr>
      <p:guideLst>
        <p:guide orient="horz" pos="193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81407F3-9D59-4E31-B6D5-4E5F42F5112E}" type="datetimeFigureOut">
              <a:rPr lang="zh-CN" altLang="en-US"/>
              <a:pPr>
                <a:defRPr/>
              </a:pPr>
              <a:t>2014/12/15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D2C7109-FBAF-42FA-9CBA-E3A06F1C22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5027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更多精彩，请移步：让</a:t>
            </a:r>
            <a:r>
              <a:rPr lang="en-US" altLang="zh-CN" smtClean="0"/>
              <a:t>PPT</a:t>
            </a:r>
            <a:r>
              <a:rPr lang="zh-CN" altLang="en-US" smtClean="0"/>
              <a:t>飞起来丨</a:t>
            </a:r>
            <a:r>
              <a:rPr lang="en-US" altLang="zh-CN" smtClean="0"/>
              <a:t>http://pptshare.qzone.qq.com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更多精彩，请移步：让</a:t>
            </a:r>
            <a:r>
              <a:rPr lang="en-US" altLang="zh-CN" smtClean="0"/>
              <a:t>PPT</a:t>
            </a:r>
            <a:r>
              <a:rPr lang="zh-CN" altLang="en-US" smtClean="0"/>
              <a:t>飞起来丨</a:t>
            </a:r>
            <a:r>
              <a:rPr lang="en-US" altLang="zh-CN" smtClean="0"/>
              <a:t>http://pptshare.qzone.qq.com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更多精彩，请移步：让</a:t>
            </a:r>
            <a:r>
              <a:rPr lang="en-US" altLang="zh-CN" smtClean="0"/>
              <a:t>PPT</a:t>
            </a:r>
            <a:r>
              <a:rPr lang="zh-CN" altLang="en-US" smtClean="0"/>
              <a:t>飞起来丨</a:t>
            </a:r>
            <a:r>
              <a:rPr lang="en-US" altLang="zh-CN" smtClean="0"/>
              <a:t>http://pptshare.qzone.qq.com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更多精彩，请移步：让</a:t>
            </a:r>
            <a:r>
              <a:rPr lang="en-US" altLang="zh-CN" smtClean="0"/>
              <a:t>PPT</a:t>
            </a:r>
            <a:r>
              <a:rPr lang="zh-CN" altLang="en-US" smtClean="0"/>
              <a:t>飞起来丨</a:t>
            </a:r>
            <a:r>
              <a:rPr lang="en-US" altLang="zh-CN" smtClean="0"/>
              <a:t>http://pptshare.qzone.qq.com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更多精彩，请移步：让</a:t>
            </a:r>
            <a:r>
              <a:rPr lang="en-US" altLang="zh-CN" smtClean="0"/>
              <a:t>PPT</a:t>
            </a:r>
            <a:r>
              <a:rPr lang="zh-CN" altLang="en-US" smtClean="0"/>
              <a:t>飞起来丨</a:t>
            </a:r>
            <a:r>
              <a:rPr lang="en-US" altLang="zh-CN" smtClean="0"/>
              <a:t>http://pptshare.qzone.qq.com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更多精彩，请移步：让</a:t>
            </a:r>
            <a:r>
              <a:rPr lang="en-US" altLang="zh-CN" smtClean="0"/>
              <a:t>PPT</a:t>
            </a:r>
            <a:r>
              <a:rPr lang="zh-CN" altLang="en-US" smtClean="0"/>
              <a:t>飞起来丨</a:t>
            </a:r>
            <a:r>
              <a:rPr lang="en-US" altLang="zh-CN" smtClean="0"/>
              <a:t>http://pptshare.qzone.qq.com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更多精彩，请移步：让</a:t>
            </a:r>
            <a:r>
              <a:rPr lang="en-US" altLang="zh-CN" smtClean="0"/>
              <a:t>PPT</a:t>
            </a:r>
            <a:r>
              <a:rPr lang="zh-CN" altLang="en-US" smtClean="0"/>
              <a:t>飞起来丨</a:t>
            </a:r>
            <a:r>
              <a:rPr lang="en-US" altLang="zh-CN" smtClean="0"/>
              <a:t>http://pptshare.qzone.qq.com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更多精彩，请移步：让</a:t>
            </a:r>
            <a:r>
              <a:rPr lang="en-US" altLang="zh-CN" smtClean="0"/>
              <a:t>PPT</a:t>
            </a:r>
            <a:r>
              <a:rPr lang="zh-CN" altLang="en-US" smtClean="0"/>
              <a:t>飞起来丨</a:t>
            </a:r>
            <a:r>
              <a:rPr lang="en-US" altLang="zh-CN" smtClean="0"/>
              <a:t>http://pptshare.qzone.qq.com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更多精彩，请移步：让</a:t>
            </a:r>
            <a:r>
              <a:rPr lang="en-US" altLang="zh-CN" smtClean="0"/>
              <a:t>PPT</a:t>
            </a:r>
            <a:r>
              <a:rPr lang="zh-CN" altLang="en-US" smtClean="0"/>
              <a:t>飞起来丨</a:t>
            </a:r>
            <a:r>
              <a:rPr lang="en-US" altLang="zh-CN" smtClean="0"/>
              <a:t>http://pptshare.qzone.qq.com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更多精彩，请移步：让</a:t>
            </a:r>
            <a:r>
              <a:rPr lang="en-US" altLang="zh-CN" smtClean="0"/>
              <a:t>PPT</a:t>
            </a:r>
            <a:r>
              <a:rPr lang="zh-CN" altLang="en-US" smtClean="0"/>
              <a:t>飞起来丨</a:t>
            </a:r>
            <a:r>
              <a:rPr lang="en-US" altLang="zh-CN" smtClean="0"/>
              <a:t>http://pptshare.qzone.qq.com</a:t>
            </a: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F4068-B1F4-4633-9B52-49C5FD996CF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更多精彩，请移步：让</a:t>
            </a:r>
            <a:r>
              <a:rPr lang="en-US" altLang="zh-CN" smtClean="0"/>
              <a:t>PPT</a:t>
            </a:r>
            <a:r>
              <a:rPr lang="zh-CN" altLang="en-US" smtClean="0"/>
              <a:t>飞起来丨</a:t>
            </a:r>
            <a:r>
              <a:rPr lang="en-US" altLang="zh-CN" smtClean="0"/>
              <a:t>http://pptshare.qzone.qq.com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  <a:p>
            <a:pPr>
              <a:spcBef>
                <a:spcPct val="0"/>
              </a:spcBef>
            </a:pPr>
            <a:endParaRPr lang="zh-CN" altLang="en-US" dirty="0" smtClean="0"/>
          </a:p>
          <a:p>
            <a:pPr>
              <a:spcBef>
                <a:spcPct val="0"/>
              </a:spcBef>
            </a:pPr>
            <a:r>
              <a:rPr lang="zh-CN" altLang="en-US" dirty="0" smtClean="0"/>
              <a:t>更多精彩，请移步：让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飞起来丨</a:t>
            </a:r>
            <a:r>
              <a:rPr lang="en-US" altLang="zh-CN" dirty="0" smtClean="0"/>
              <a:t>http://pptshare.qzone.qq.com</a:t>
            </a:r>
            <a:endParaRPr lang="zh-CN" altLang="en-US" dirty="0" smtClean="0"/>
          </a:p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更多精彩，请移步：让</a:t>
            </a:r>
            <a:r>
              <a:rPr lang="en-US" altLang="zh-CN" smtClean="0"/>
              <a:t>PPT</a:t>
            </a:r>
            <a:r>
              <a:rPr lang="zh-CN" altLang="en-US" smtClean="0"/>
              <a:t>飞起来丨</a:t>
            </a:r>
            <a:r>
              <a:rPr lang="en-US" altLang="zh-CN" smtClean="0"/>
              <a:t>http://pptshare.qzone.qq.com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更多精彩，请移步：让</a:t>
            </a:r>
            <a:r>
              <a:rPr lang="en-US" altLang="zh-CN" smtClean="0"/>
              <a:t>PPT</a:t>
            </a:r>
            <a:r>
              <a:rPr lang="zh-CN" altLang="en-US" smtClean="0"/>
              <a:t>飞起来丨</a:t>
            </a:r>
            <a:r>
              <a:rPr lang="en-US" altLang="zh-CN" smtClean="0"/>
              <a:t>http://pptshare.qzone.qq.com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更多精彩，请移步：让</a:t>
            </a:r>
            <a:r>
              <a:rPr lang="en-US" altLang="zh-CN" smtClean="0"/>
              <a:t>PPT</a:t>
            </a:r>
            <a:r>
              <a:rPr lang="zh-CN" altLang="en-US" smtClean="0"/>
              <a:t>飞起来丨</a:t>
            </a:r>
            <a:r>
              <a:rPr lang="en-US" altLang="zh-CN" smtClean="0"/>
              <a:t>http://pptshare.qzone.qq.com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更多精彩，请移步：让</a:t>
            </a:r>
            <a:r>
              <a:rPr lang="en-US" altLang="zh-CN" smtClean="0"/>
              <a:t>PPT</a:t>
            </a:r>
            <a:r>
              <a:rPr lang="zh-CN" altLang="en-US" smtClean="0"/>
              <a:t>飞起来丨</a:t>
            </a:r>
            <a:r>
              <a:rPr lang="en-US" altLang="zh-CN" smtClean="0"/>
              <a:t>http://pptshare.qzone.qq.com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更多精彩，请移步：让</a:t>
            </a:r>
            <a:r>
              <a:rPr lang="en-US" altLang="zh-CN" smtClean="0"/>
              <a:t>PPT</a:t>
            </a:r>
            <a:r>
              <a:rPr lang="zh-CN" altLang="en-US" smtClean="0"/>
              <a:t>飞起来丨</a:t>
            </a:r>
            <a:r>
              <a:rPr lang="en-US" altLang="zh-CN" smtClean="0"/>
              <a:t>http://pptshare.qzone.qq.com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更多精彩，请移步：让</a:t>
            </a:r>
            <a:r>
              <a:rPr lang="en-US" altLang="zh-CN" smtClean="0"/>
              <a:t>PPT</a:t>
            </a:r>
            <a:r>
              <a:rPr lang="zh-CN" altLang="en-US" smtClean="0"/>
              <a:t>飞起来丨</a:t>
            </a:r>
            <a:r>
              <a:rPr lang="en-US" altLang="zh-CN" smtClean="0"/>
              <a:t>http://pptshare.qzone.qq.com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更多精彩，请移步：让</a:t>
            </a:r>
            <a:r>
              <a:rPr lang="en-US" altLang="zh-CN" smtClean="0"/>
              <a:t>PPT</a:t>
            </a:r>
            <a:r>
              <a:rPr lang="zh-CN" altLang="en-US" smtClean="0"/>
              <a:t>飞起来丨</a:t>
            </a:r>
            <a:r>
              <a:rPr lang="en-US" altLang="zh-CN" smtClean="0"/>
              <a:t>http://pptshare.qzone.qq.com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更多精彩，请移步：让</a:t>
            </a:r>
            <a:r>
              <a:rPr lang="en-US" altLang="zh-CN" smtClean="0"/>
              <a:t>PPT</a:t>
            </a:r>
            <a:r>
              <a:rPr lang="zh-CN" altLang="en-US" smtClean="0"/>
              <a:t>飞起来丨</a:t>
            </a:r>
            <a:r>
              <a:rPr lang="en-US" altLang="zh-CN" smtClean="0"/>
              <a:t>http://pptshare.qzone.qq.com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endParaRPr lang="zh-CN" altLang="en-US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更多精彩，请移步：让</a:t>
            </a:r>
            <a:r>
              <a:rPr lang="en-US" altLang="zh-CN" smtClean="0"/>
              <a:t>PPT</a:t>
            </a:r>
            <a:r>
              <a:rPr lang="zh-CN" altLang="en-US" smtClean="0"/>
              <a:t>飞起来丨</a:t>
            </a:r>
            <a:r>
              <a:rPr lang="en-US" altLang="zh-CN" smtClean="0"/>
              <a:t>http://pptshare.qzone.qq.com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140CE-1EA0-4693-A38B-B2A54AFD5781}" type="datetimeFigureOut">
              <a:rPr lang="zh-CN" altLang="en-US"/>
              <a:pPr>
                <a:defRPr/>
              </a:pPr>
              <a:t>2014/12/15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65E5-4095-41DD-BA49-F5A67DF2D9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0EED3-B4D5-46B9-B71E-C5ED16CD89E1}" type="datetimeFigureOut">
              <a:rPr lang="zh-CN" altLang="en-US"/>
              <a:pPr>
                <a:defRPr/>
              </a:pPr>
              <a:t>2014/12/15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6803-DD69-407D-90C5-F13C755609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A569E-506C-4A0D-BB36-3B4174A6C394}" type="datetimeFigureOut">
              <a:rPr lang="zh-CN" altLang="en-US"/>
              <a:pPr>
                <a:defRPr/>
              </a:pPr>
              <a:t>2014/12/15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77D7-7275-448A-9C99-889586571C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D850-5593-4F84-9CD9-C717FBA33D9E}" type="datetimeFigureOut">
              <a:rPr lang="zh-CN" altLang="en-US"/>
              <a:pPr>
                <a:defRPr/>
              </a:pPr>
              <a:t>2014/12/15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95D35-B204-47E1-B17C-D1D2C10221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896FB-9B2A-4B22-8591-5AD5B0C908A2}" type="datetimeFigureOut">
              <a:rPr lang="zh-CN" altLang="en-US"/>
              <a:pPr>
                <a:defRPr/>
              </a:pPr>
              <a:t>2014/12/15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4DE2D-4752-498D-B96B-A78360FDA6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2E99-CA3E-4B27-A497-46C623DA16FE}" type="datetimeFigureOut">
              <a:rPr lang="zh-CN" altLang="en-US"/>
              <a:pPr>
                <a:defRPr/>
              </a:pPr>
              <a:t>2014/12/15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7D60-C674-4813-86B8-CE175E767E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A3F88-0A31-4552-92A6-2E9009A9475F}" type="datetimeFigureOut">
              <a:rPr lang="zh-CN" altLang="en-US"/>
              <a:pPr>
                <a:defRPr/>
              </a:pPr>
              <a:t>2014/12/15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451AC-FCA9-4FC5-8ABA-25FD737AD8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B4C5-5EE8-4E6F-9A9A-3F511A66C9BF}" type="datetimeFigureOut">
              <a:rPr lang="zh-CN" altLang="en-US"/>
              <a:pPr>
                <a:defRPr/>
              </a:pPr>
              <a:t>2014/12/15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1B2C9-DF88-4488-AB21-F75B8C2788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036A-E13B-46EE-8B52-B7061C5CD538}" type="datetimeFigureOut">
              <a:rPr lang="zh-CN" altLang="en-US"/>
              <a:pPr>
                <a:defRPr/>
              </a:pPr>
              <a:t>2014/12/15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F1410-67D0-4E97-A8E0-C4D7A73F5A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F554C-971B-40E8-B31E-334A00D877D0}" type="datetimeFigureOut">
              <a:rPr lang="zh-CN" altLang="en-US"/>
              <a:pPr>
                <a:defRPr/>
              </a:pPr>
              <a:t>2014/12/15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956F4-A9FD-4CD7-BF3F-2FC8B502C0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F6F94-DB59-4378-9680-634649A88A68}" type="datetimeFigureOut">
              <a:rPr lang="zh-CN" altLang="en-US"/>
              <a:pPr>
                <a:defRPr/>
              </a:pPr>
              <a:t>2014/12/15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6B3C5-31EC-4D90-AD60-1103535E42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B86834-0B75-4B2C-8F17-03ED5E41AD15}" type="datetimeFigureOut">
              <a:rPr lang="zh-CN" altLang="en-US"/>
              <a:pPr>
                <a:defRPr/>
              </a:pPr>
              <a:t>2014/12/15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350C97-0E7A-4DB7-B7E3-C4679DD83B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3.jpeg"/><Relationship Id="rId5" Type="http://schemas.openxmlformats.org/officeDocument/2006/relationships/image" Target="../media/image36.png"/><Relationship Id="rId10" Type="http://schemas.openxmlformats.org/officeDocument/2006/relationships/image" Target="../media/image42.jpeg"/><Relationship Id="rId4" Type="http://schemas.openxmlformats.org/officeDocument/2006/relationships/image" Target="../media/image35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6.jpeg"/><Relationship Id="rId18" Type="http://schemas.openxmlformats.org/officeDocument/2006/relationships/image" Target="../media/image71.jpeg"/><Relationship Id="rId3" Type="http://schemas.openxmlformats.org/officeDocument/2006/relationships/image" Target="../media/image63.png"/><Relationship Id="rId7" Type="http://schemas.openxmlformats.org/officeDocument/2006/relationships/image" Target="../media/image57.png"/><Relationship Id="rId12" Type="http://schemas.openxmlformats.org/officeDocument/2006/relationships/image" Target="../media/image62.jpeg"/><Relationship Id="rId17" Type="http://schemas.openxmlformats.org/officeDocument/2006/relationships/image" Target="../media/image70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65.jpeg"/><Relationship Id="rId15" Type="http://schemas.openxmlformats.org/officeDocument/2006/relationships/image" Target="../media/image68.jpeg"/><Relationship Id="rId10" Type="http://schemas.openxmlformats.org/officeDocument/2006/relationships/image" Target="../media/image60.png"/><Relationship Id="rId4" Type="http://schemas.openxmlformats.org/officeDocument/2006/relationships/image" Target="../media/image64.jpeg"/><Relationship Id="rId9" Type="http://schemas.openxmlformats.org/officeDocument/2006/relationships/image" Target="../media/image59.png"/><Relationship Id="rId1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2.png"/><Relationship Id="rId18" Type="http://schemas.openxmlformats.org/officeDocument/2006/relationships/image" Target="../media/image84.png"/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12" Type="http://schemas.openxmlformats.org/officeDocument/2006/relationships/image" Target="../media/image81.png"/><Relationship Id="rId17" Type="http://schemas.openxmlformats.org/officeDocument/2006/relationships/hyperlink" Target="http://www.pptbz.com/kejian/" TargetMode="External"/><Relationship Id="rId2" Type="http://schemas.openxmlformats.org/officeDocument/2006/relationships/audio" Target="../media/audio1.wav"/><Relationship Id="rId16" Type="http://schemas.openxmlformats.org/officeDocument/2006/relationships/hyperlink" Target="http://www.pptbz.com/pptpi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75.png"/><Relationship Id="rId15" Type="http://schemas.openxmlformats.org/officeDocument/2006/relationships/hyperlink" Target="http://www.pptbz.com/pptshucai/" TargetMode="External"/><Relationship Id="rId10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hyperlink" Target="http://www.pptbz.com/" TargetMode="External"/><Relationship Id="rId1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957567"/>
            <a:ext cx="131318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40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effectLst>
                  <a:outerShdw blurRad="25400" dist="12700" dir="3660000" sx="102000" sy="102000" algn="l" rotWithShape="0">
                    <a:schemeClr val="accent3">
                      <a:lumMod val="40000"/>
                      <a:lumOff val="60000"/>
                      <a:alpha val="4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方正综艺简体" pitchFamily="65" charset="-122"/>
                <a:ea typeface="方正综艺简体" pitchFamily="65" charset="-122"/>
              </a:rPr>
              <a:t>个人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0794" y="955486"/>
            <a:ext cx="131318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glow rad="241300">
                    <a:schemeClr val="bg1">
                      <a:alpha val="85000"/>
                    </a:schemeClr>
                  </a:glow>
                </a:effectLst>
                <a:latin typeface="方正综艺简体" pitchFamily="65" charset="-122"/>
                <a:ea typeface="方正综艺简体" pitchFamily="65" charset="-122"/>
              </a:rPr>
              <a:t>个人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7931" y="952806"/>
            <a:ext cx="131318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effectLst>
                  <a:outerShdw blurRad="25400" dist="12700" dir="3660000" sx="102000" sy="102000" algn="l" rotWithShape="0">
                    <a:schemeClr val="accent3">
                      <a:lumMod val="40000"/>
                      <a:lumOff val="60000"/>
                      <a:alpha val="40000"/>
                    </a:scheme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简历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9060" y="950723"/>
            <a:ext cx="131318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glow rad="241300">
                    <a:schemeClr val="bg1">
                      <a:alpha val="89000"/>
                    </a:schemeClr>
                  </a:glow>
                </a:effectLst>
                <a:latin typeface="方正综艺简体" pitchFamily="65" charset="-122"/>
                <a:ea typeface="方正综艺简体" pitchFamily="65" charset="-122"/>
              </a:rPr>
              <a:t>简历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827088" y="2484438"/>
            <a:ext cx="7632700" cy="0"/>
          </a:xfrm>
          <a:prstGeom prst="line">
            <a:avLst/>
          </a:prstGeom>
          <a:ln w="25400"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3359463" y="1085471"/>
            <a:ext cx="2421899" cy="243100"/>
          </a:xfrm>
          <a:prstGeom prst="ellipse">
            <a:avLst/>
          </a:prstGeom>
          <a:gradFill flip="none" rotWithShape="1">
            <a:gsLst>
              <a:gs pos="28000">
                <a:schemeClr val="bg1">
                  <a:alpha val="48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方正综艺简体" pitchFamily="65" charset="-122"/>
              <a:ea typeface="方正综艺简体" pitchFamily="65" charset="-122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563938" y="1971675"/>
            <a:ext cx="1196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Arial Unicode MS" charset="-122"/>
                <a:ea typeface="微软雅黑" pitchFamily="34" charset="-122"/>
              </a:rPr>
              <a:t>2012  </a:t>
            </a:r>
            <a:r>
              <a:rPr lang="zh-CN" altLang="en-US" sz="1600">
                <a:solidFill>
                  <a:schemeClr val="bg1"/>
                </a:solidFill>
                <a:latin typeface="Arial Unicode MS" charset="-122"/>
                <a:ea typeface="微软雅黑" pitchFamily="34" charset="-122"/>
              </a:rPr>
              <a:t>求职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805363" y="1971675"/>
            <a:ext cx="787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Arial Unicode MS" charset="-122"/>
                <a:ea typeface="微软雅黑" pitchFamily="34" charset="-122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Arial Unicode MS" charset="-122"/>
                <a:ea typeface="微软雅黑" pitchFamily="34" charset="-122"/>
              </a:rPr>
              <a:t>版</a:t>
            </a:r>
          </a:p>
        </p:txBody>
      </p:sp>
      <p:pic>
        <p:nvPicPr>
          <p:cNvPr id="12" name="图片 11" descr="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49313"/>
            <a:ext cx="91408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 descr="2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885552"/>
            <a:ext cx="9140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 descr="1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20256" y="742677"/>
            <a:ext cx="25003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 descr="3.png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4631" y="885552"/>
            <a:ext cx="10715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4.png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687" y="809650"/>
            <a:ext cx="9140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59200" y="2665413"/>
            <a:ext cx="1622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Arial Unicode MS" charset="-122"/>
                <a:ea typeface="微软雅黑" pitchFamily="34" charset="-122"/>
              </a:rPr>
              <a:t>请开启全屏播放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59013" y="5235575"/>
            <a:ext cx="2555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latin typeface="宋体" charset="-122"/>
              </a:rPr>
              <a:t>1</a:t>
            </a:r>
            <a:endParaRPr lang="zh-CN" altLang="en-US" sz="1100">
              <a:latin typeface="宋体" charset="-122"/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0" y="12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"/>
                            </p:stCondLst>
                            <p:childTnLst>
                              <p:par>
                                <p:cTn id="6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58025E-6 L -0.10122 -0.00092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" y="-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93827E-6 L -0.10139 -0.00061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" y="-3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7 L 0.10157 -0.00185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9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8.64198E-7 L 0.10139 -0.00154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9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50"/>
                            </p:stCondLst>
                            <p:childTnLst>
                              <p:par>
                                <p:cTn id="82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350"/>
                            </p:stCondLst>
                            <p:childTnLst>
                              <p:par>
                                <p:cTn id="87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850"/>
                            </p:stCondLst>
                            <p:childTnLst>
                              <p:par>
                                <p:cTn id="92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350"/>
                            </p:stCondLst>
                            <p:childTnLst>
                              <p:par>
                                <p:cTn id="9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85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1" grpId="0"/>
      <p:bldP spid="31" grpId="1"/>
      <p:bldP spid="17" grpId="0"/>
      <p:bldP spid="17" grpId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/>
        </p:nvCxnSpPr>
        <p:spPr>
          <a:xfrm>
            <a:off x="5667375" y="2716213"/>
            <a:ext cx="1281113" cy="0"/>
          </a:xfrm>
          <a:prstGeom prst="lin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6948488" y="1162050"/>
            <a:ext cx="1071562" cy="1554163"/>
          </a:xfrm>
          <a:prstGeom prst="lin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579" name="TextBox 21"/>
          <p:cNvSpPr txBox="1">
            <a:spLocks noChangeArrowheads="1"/>
          </p:cNvSpPr>
          <p:nvPr/>
        </p:nvSpPr>
        <p:spPr bwMode="auto">
          <a:xfrm>
            <a:off x="6445250" y="2995613"/>
            <a:ext cx="1006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代码美工</a:t>
            </a:r>
          </a:p>
        </p:txBody>
      </p: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723900" y="627063"/>
            <a:ext cx="7948613" cy="2706687"/>
            <a:chOff x="723426" y="627534"/>
            <a:chExt cx="7948773" cy="2705915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226674" y="1176652"/>
              <a:ext cx="6874013" cy="0"/>
            </a:xfrm>
            <a:prstGeom prst="lin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1142534" y="1084604"/>
              <a:ext cx="166691" cy="174575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844369" y="1084604"/>
              <a:ext cx="166691" cy="174575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549378" y="1084604"/>
              <a:ext cx="166691" cy="174575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227400" y="1084604"/>
              <a:ext cx="166690" cy="174575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7933996" y="1084604"/>
              <a:ext cx="166691" cy="174575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589" name="TextBox 10"/>
            <p:cNvSpPr txBox="1">
              <a:spLocks noChangeArrowheads="1"/>
            </p:cNvSpPr>
            <p:nvPr/>
          </p:nvSpPr>
          <p:spPr bwMode="auto">
            <a:xfrm>
              <a:off x="723426" y="627534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意向咨询</a:t>
              </a:r>
            </a:p>
          </p:txBody>
        </p:sp>
        <p:sp>
          <p:nvSpPr>
            <p:cNvPr id="24590" name="TextBox 11"/>
            <p:cNvSpPr txBox="1">
              <a:spLocks noChangeArrowheads="1"/>
            </p:cNvSpPr>
            <p:nvPr/>
          </p:nvSpPr>
          <p:spPr bwMode="auto">
            <a:xfrm>
              <a:off x="2424400" y="627534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成立项目</a:t>
              </a:r>
            </a:p>
          </p:txBody>
        </p:sp>
        <p:sp>
          <p:nvSpPr>
            <p:cNvPr id="24591" name="TextBox 12"/>
            <p:cNvSpPr txBox="1">
              <a:spLocks noChangeArrowheads="1"/>
            </p:cNvSpPr>
            <p:nvPr/>
          </p:nvSpPr>
          <p:spPr bwMode="auto">
            <a:xfrm>
              <a:off x="4130020" y="627534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需求访谈</a:t>
              </a:r>
            </a:p>
          </p:txBody>
        </p:sp>
        <p:sp>
          <p:nvSpPr>
            <p:cNvPr id="24592" name="TextBox 13"/>
            <p:cNvSpPr txBox="1">
              <a:spLocks noChangeArrowheads="1"/>
            </p:cNvSpPr>
            <p:nvPr/>
          </p:nvSpPr>
          <p:spPr bwMode="auto">
            <a:xfrm>
              <a:off x="5808776" y="627534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概要设计</a:t>
              </a:r>
            </a:p>
          </p:txBody>
        </p:sp>
        <p:sp>
          <p:nvSpPr>
            <p:cNvPr id="24593" name="TextBox 14"/>
            <p:cNvSpPr txBox="1">
              <a:spLocks noChangeArrowheads="1"/>
            </p:cNvSpPr>
            <p:nvPr/>
          </p:nvSpPr>
          <p:spPr bwMode="auto">
            <a:xfrm>
              <a:off x="5164079" y="2994895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使用培训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647370" y="2716088"/>
              <a:ext cx="4019631" cy="0"/>
            </a:xfrm>
            <a:prstGeom prst="lin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5563811" y="2641496"/>
              <a:ext cx="165103" cy="172989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242985" y="2641496"/>
              <a:ext cx="166690" cy="172989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901520" y="2641496"/>
              <a:ext cx="166691" cy="172989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587043" y="2636736"/>
              <a:ext cx="166691" cy="174575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599" name="TextBox 22"/>
            <p:cNvSpPr txBox="1">
              <a:spLocks noChangeArrowheads="1"/>
            </p:cNvSpPr>
            <p:nvPr/>
          </p:nvSpPr>
          <p:spPr bwMode="auto">
            <a:xfrm>
              <a:off x="7666796" y="627534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功能设计</a:t>
              </a:r>
            </a:p>
          </p:txBody>
        </p:sp>
        <p:sp>
          <p:nvSpPr>
            <p:cNvPr id="24600" name="TextBox 23"/>
            <p:cNvSpPr txBox="1">
              <a:spLocks noChangeArrowheads="1"/>
            </p:cNvSpPr>
            <p:nvPr/>
          </p:nvSpPr>
          <p:spPr bwMode="auto">
            <a:xfrm>
              <a:off x="3823127" y="2994895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测试反馈</a:t>
              </a:r>
            </a:p>
          </p:txBody>
        </p:sp>
        <p:sp>
          <p:nvSpPr>
            <p:cNvPr id="24601" name="TextBox 24"/>
            <p:cNvSpPr txBox="1">
              <a:spLocks noChangeArrowheads="1"/>
            </p:cNvSpPr>
            <p:nvPr/>
          </p:nvSpPr>
          <p:spPr bwMode="auto">
            <a:xfrm>
              <a:off x="2482261" y="2994895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并行运作</a:t>
              </a:r>
            </a:p>
          </p:txBody>
        </p:sp>
        <p:sp>
          <p:nvSpPr>
            <p:cNvPr id="24602" name="TextBox 25"/>
            <p:cNvSpPr txBox="1">
              <a:spLocks noChangeArrowheads="1"/>
            </p:cNvSpPr>
            <p:nvPr/>
          </p:nvSpPr>
          <p:spPr bwMode="auto">
            <a:xfrm>
              <a:off x="1168721" y="2994895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项目验收</a:t>
              </a:r>
            </a:p>
          </p:txBody>
        </p:sp>
      </p:grpSp>
      <p:sp>
        <p:nvSpPr>
          <p:cNvPr id="29" name="椭圆 28"/>
          <p:cNvSpPr/>
          <p:nvPr/>
        </p:nvSpPr>
        <p:spPr>
          <a:xfrm>
            <a:off x="6864350" y="2628900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864350" y="2628900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17475" y="692150"/>
            <a:ext cx="11318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100">
                <a:solidFill>
                  <a:schemeClr val="bg1"/>
                </a:solidFill>
                <a:latin typeface="Arial Unicode MS" charset="-122"/>
                <a:ea typeface="Arial Unicode MS" charset="-122"/>
              </a:rPr>
              <a:t>DreamWeaver</a:t>
            </a:r>
            <a:endParaRPr lang="zh-CN" altLang="en-US" sz="1100">
              <a:solidFill>
                <a:schemeClr val="bg1"/>
              </a:solidFill>
              <a:latin typeface="Arial Unicode MS" charset="-122"/>
              <a:ea typeface="Arial Unicode MS" charset="-122"/>
            </a:endParaRPr>
          </a:p>
        </p:txBody>
      </p:sp>
      <p:pic>
        <p:nvPicPr>
          <p:cNvPr id="1029" name="Picture 5" descr="C:\Users\Phoenix\Desktop\DW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68725" y="259407"/>
            <a:ext cx="432048" cy="432048"/>
          </a:xfrm>
          <a:prstGeom prst="rect">
            <a:avLst/>
          </a:prstGeom>
          <a:noFill/>
          <a:effectLst>
            <a:reflection blurRad="12700" stA="32000" endPos="14000" dir="5400000" sy="-100000" algn="bl" rotWithShape="0"/>
          </a:effectLst>
          <a:extLst/>
        </p:spPr>
      </p:pic>
      <p:pic>
        <p:nvPicPr>
          <p:cNvPr id="30" name="Picture 5" descr="C:\Users\Phoenix\Desktop\D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58763"/>
            <a:ext cx="4318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椭圆 24"/>
          <p:cNvSpPr/>
          <p:nvPr/>
        </p:nvSpPr>
        <p:spPr>
          <a:xfrm>
            <a:off x="6864350" y="2628900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445250" y="2995613"/>
            <a:ext cx="1006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代码美工</a:t>
            </a:r>
          </a:p>
        </p:txBody>
      </p:sp>
      <p:pic>
        <p:nvPicPr>
          <p:cNvPr id="1028" name="Picture 4" descr="C:\Users\Phoenix\Desktop\QQ截图未命名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58683" y="499349"/>
            <a:ext cx="5194880" cy="4258553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/>
        </p:spPr>
      </p:pic>
      <p:sp>
        <p:nvSpPr>
          <p:cNvPr id="3" name="html头"/>
          <p:cNvSpPr txBox="1">
            <a:spLocks noChangeArrowheads="1"/>
          </p:cNvSpPr>
          <p:nvPr/>
        </p:nvSpPr>
        <p:spPr bwMode="auto">
          <a:xfrm>
            <a:off x="344488" y="1081088"/>
            <a:ext cx="1362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latin typeface="Arial Unicode MS" charset="-122"/>
                <a:ea typeface="Arial Unicode MS" charset="-122"/>
              </a:rPr>
              <a:t>&lt;html&gt;</a:t>
            </a:r>
          </a:p>
          <a:p>
            <a:r>
              <a:rPr lang="en-US" altLang="zh-CN" sz="1600">
                <a:latin typeface="Arial Unicode MS" charset="-122"/>
                <a:ea typeface="Arial Unicode MS" charset="-122"/>
              </a:rPr>
              <a:t>&lt;head&gt;</a:t>
            </a:r>
          </a:p>
          <a:p>
            <a:r>
              <a:rPr lang="en-US" altLang="zh-CN" sz="1600">
                <a:latin typeface="Arial Unicode MS" charset="-122"/>
                <a:ea typeface="Arial Unicode MS" charset="-122"/>
              </a:rPr>
              <a:t>&lt;title&gt;&lt;/title&gt;</a:t>
            </a:r>
            <a:endParaRPr lang="zh-CN" altLang="en-US" sz="1600">
              <a:latin typeface="Arial Unicode MS" charset="-122"/>
              <a:ea typeface="Arial Unicode MS" charset="-122"/>
            </a:endParaRPr>
          </a:p>
        </p:txBody>
      </p:sp>
      <p:sp>
        <p:nvSpPr>
          <p:cNvPr id="32" name="body"/>
          <p:cNvSpPr txBox="1">
            <a:spLocks noChangeArrowheads="1"/>
          </p:cNvSpPr>
          <p:nvPr/>
        </p:nvSpPr>
        <p:spPr bwMode="auto">
          <a:xfrm>
            <a:off x="344488" y="2547938"/>
            <a:ext cx="9382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latin typeface="Arial Unicode MS" charset="-122"/>
                <a:ea typeface="Arial Unicode MS" charset="-122"/>
              </a:rPr>
              <a:t>&lt;/head&gt;</a:t>
            </a:r>
          </a:p>
          <a:p>
            <a:r>
              <a:rPr lang="en-US" altLang="zh-CN" sz="1600">
                <a:latin typeface="Arial Unicode MS" charset="-122"/>
                <a:ea typeface="Arial Unicode MS" charset="-122"/>
              </a:rPr>
              <a:t>&lt;body&gt;</a:t>
            </a:r>
          </a:p>
          <a:p>
            <a:r>
              <a:rPr lang="en-US" altLang="zh-CN" sz="1600" b="1">
                <a:latin typeface="Arial Unicode MS" charset="-122"/>
                <a:ea typeface="Arial Unicode MS" charset="-122"/>
              </a:rPr>
              <a:t>... ...</a:t>
            </a:r>
          </a:p>
          <a:p>
            <a:r>
              <a:rPr lang="en-US" altLang="zh-CN" sz="1600">
                <a:latin typeface="Arial Unicode MS" charset="-122"/>
                <a:ea typeface="Arial Unicode MS" charset="-122"/>
              </a:rPr>
              <a:t>&lt;/body&gt;</a:t>
            </a:r>
          </a:p>
          <a:p>
            <a:r>
              <a:rPr lang="en-US" altLang="zh-CN" sz="1600">
                <a:latin typeface="Arial Unicode MS" charset="-122"/>
                <a:ea typeface="Arial Unicode MS" charset="-122"/>
              </a:rPr>
              <a:t>&lt;/html&gt;</a:t>
            </a:r>
            <a:endParaRPr lang="zh-CN" altLang="en-US" sz="1600">
              <a:latin typeface="Arial Unicode MS" charset="-122"/>
              <a:ea typeface="Arial Unicode MS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98415" y="1542969"/>
            <a:ext cx="8547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i="1" dirty="0" err="1">
                <a:gradFill>
                  <a:gsLst>
                    <a:gs pos="0">
                      <a:srgbClr val="6F85FF"/>
                    </a:gs>
                    <a:gs pos="41000">
                      <a:srgbClr val="3451FF"/>
                    </a:gs>
                    <a:gs pos="40000">
                      <a:srgbClr val="4F69FF"/>
                    </a:gs>
                    <a:gs pos="100000">
                      <a:srgbClr val="2F4EFE"/>
                    </a:gs>
                  </a:gsLst>
                  <a:lin ang="5400000" scaled="0"/>
                </a:gradFill>
                <a:latin typeface="时尚中黑简体" pitchFamily="2" charset="-122"/>
                <a:ea typeface="时尚中黑简体" pitchFamily="2" charset="-122"/>
                <a:cs typeface="Arial Unicode MS" pitchFamily="34" charset="-122"/>
              </a:rPr>
              <a:t>jQuery</a:t>
            </a:r>
            <a:endParaRPr lang="en-US" altLang="zh-CN" i="1" dirty="0">
              <a:gradFill>
                <a:gsLst>
                  <a:gs pos="0">
                    <a:srgbClr val="6F85FF"/>
                  </a:gs>
                  <a:gs pos="41000">
                    <a:srgbClr val="3451FF"/>
                  </a:gs>
                  <a:gs pos="40000">
                    <a:srgbClr val="4F69FF"/>
                  </a:gs>
                  <a:gs pos="100000">
                    <a:srgbClr val="2F4EFE"/>
                  </a:gs>
                </a:gsLst>
                <a:lin ang="5400000" scaled="0"/>
              </a:gradFill>
              <a:latin typeface="时尚中黑简体" pitchFamily="2" charset="-122"/>
              <a:ea typeface="时尚中黑简体" pitchFamily="2" charset="-122"/>
              <a:cs typeface="Arial Unicode MS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72580" y="2935905"/>
            <a:ext cx="11063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i="1">
                <a:gradFill>
                  <a:gsLst>
                    <a:gs pos="0">
                      <a:srgbClr val="6F85FF"/>
                    </a:gs>
                    <a:gs pos="41000">
                      <a:srgbClr val="3451FF"/>
                    </a:gs>
                    <a:gs pos="40000">
                      <a:srgbClr val="4F69FF"/>
                    </a:gs>
                    <a:gs pos="100000">
                      <a:srgbClr val="2F4EFE"/>
                    </a:gs>
                  </a:gsLst>
                  <a:lin ang="5400000" scaled="0"/>
                </a:gradFill>
                <a:latin typeface="时尚中黑简体" pitchFamily="2" charset="-122"/>
                <a:ea typeface="时尚中黑简体" pitchFamily="2" charset="-122"/>
                <a:cs typeface="Arial Unicode MS" pitchFamily="34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CSS 2.0</a:t>
            </a:r>
          </a:p>
        </p:txBody>
      </p:sp>
      <p:sp>
        <p:nvSpPr>
          <p:cNvPr id="6" name="script"/>
          <p:cNvSpPr>
            <a:spLocks noChangeArrowheads="1"/>
          </p:cNvSpPr>
          <p:nvPr/>
        </p:nvSpPr>
        <p:spPr bwMode="auto">
          <a:xfrm>
            <a:off x="344488" y="1847850"/>
            <a:ext cx="23907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latin typeface="Arial Unicode MS" charset="-122"/>
                <a:ea typeface="Arial Unicode MS" charset="-122"/>
              </a:rPr>
              <a:t>&lt;script src="jquery.js" /&gt;</a:t>
            </a:r>
            <a:endParaRPr lang="zh-CN" altLang="en-US" sz="1600">
              <a:latin typeface="Arial Unicode MS" charset="-122"/>
              <a:ea typeface="Arial Unicode MS" charset="-122"/>
            </a:endParaRPr>
          </a:p>
        </p:txBody>
      </p:sp>
      <p:sp>
        <p:nvSpPr>
          <p:cNvPr id="7" name="css link"/>
          <p:cNvSpPr>
            <a:spLocks noChangeArrowheads="1"/>
          </p:cNvSpPr>
          <p:nvPr/>
        </p:nvSpPr>
        <p:spPr bwMode="auto">
          <a:xfrm>
            <a:off x="344488" y="2209800"/>
            <a:ext cx="25257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latin typeface="Arial Unicode MS" charset="-122"/>
                <a:ea typeface="Arial Unicode MS" charset="-122"/>
              </a:rPr>
              <a:t>&lt;link href=“mycss.css"  /&gt;</a:t>
            </a:r>
            <a:endParaRPr lang="zh-CN" altLang="en-US" sz="1600">
              <a:latin typeface="Arial Unicode MS" charset="-122"/>
              <a:ea typeface="Arial Unicode MS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801938" y="1741488"/>
            <a:ext cx="1363662" cy="276225"/>
          </a:xfrm>
          <a:custGeom>
            <a:avLst/>
            <a:gdLst>
              <a:gd name="connsiteX0" fmla="*/ 0 w 1364343"/>
              <a:gd name="connsiteY0" fmla="*/ 304800 h 304800"/>
              <a:gd name="connsiteX1" fmla="*/ 1045029 w 1364343"/>
              <a:gd name="connsiteY1" fmla="*/ 304800 h 304800"/>
              <a:gd name="connsiteX2" fmla="*/ 1364343 w 1364343"/>
              <a:gd name="connsiteY2" fmla="*/ 0 h 304800"/>
              <a:gd name="connsiteX0" fmla="*/ 0 w 1364343"/>
              <a:gd name="connsiteY0" fmla="*/ 304800 h 304800"/>
              <a:gd name="connsiteX1" fmla="*/ 537029 w 1364343"/>
              <a:gd name="connsiteY1" fmla="*/ 304800 h 304800"/>
              <a:gd name="connsiteX2" fmla="*/ 1045029 w 1364343"/>
              <a:gd name="connsiteY2" fmla="*/ 304800 h 304800"/>
              <a:gd name="connsiteX3" fmla="*/ 1364343 w 1364343"/>
              <a:gd name="connsiteY3" fmla="*/ 0 h 304800"/>
              <a:gd name="connsiteX0" fmla="*/ 0 w 1364343"/>
              <a:gd name="connsiteY0" fmla="*/ 304800 h 304800"/>
              <a:gd name="connsiteX1" fmla="*/ 537029 w 1364343"/>
              <a:gd name="connsiteY1" fmla="*/ 304800 h 304800"/>
              <a:gd name="connsiteX2" fmla="*/ 841829 w 1364343"/>
              <a:gd name="connsiteY2" fmla="*/ 29028 h 304800"/>
              <a:gd name="connsiteX3" fmla="*/ 1364343 w 1364343"/>
              <a:gd name="connsiteY3" fmla="*/ 0 h 304800"/>
              <a:gd name="connsiteX0" fmla="*/ 0 w 1364343"/>
              <a:gd name="connsiteY0" fmla="*/ 275772 h 275772"/>
              <a:gd name="connsiteX1" fmla="*/ 537029 w 1364343"/>
              <a:gd name="connsiteY1" fmla="*/ 275772 h 275772"/>
              <a:gd name="connsiteX2" fmla="*/ 841829 w 1364343"/>
              <a:gd name="connsiteY2" fmla="*/ 0 h 275772"/>
              <a:gd name="connsiteX3" fmla="*/ 1364343 w 1364343"/>
              <a:gd name="connsiteY3" fmla="*/ 1 h 27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343" h="275772">
                <a:moveTo>
                  <a:pt x="0" y="275772"/>
                </a:moveTo>
                <a:lnTo>
                  <a:pt x="537029" y="275772"/>
                </a:lnTo>
                <a:lnTo>
                  <a:pt x="841829" y="0"/>
                </a:lnTo>
                <a:lnTo>
                  <a:pt x="1364343" y="1"/>
                </a:lnTo>
              </a:path>
            </a:pathLst>
          </a:custGeom>
          <a:noFill/>
          <a:ln>
            <a:solidFill>
              <a:srgbClr val="000C29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2835275" y="2379663"/>
            <a:ext cx="1247775" cy="741362"/>
          </a:xfrm>
          <a:custGeom>
            <a:avLst/>
            <a:gdLst>
              <a:gd name="connsiteX0" fmla="*/ 0 w 1248229"/>
              <a:gd name="connsiteY0" fmla="*/ 0 h 740228"/>
              <a:gd name="connsiteX1" fmla="*/ 464457 w 1248229"/>
              <a:gd name="connsiteY1" fmla="*/ 0 h 740228"/>
              <a:gd name="connsiteX2" fmla="*/ 740229 w 1248229"/>
              <a:gd name="connsiteY2" fmla="*/ 740228 h 740228"/>
              <a:gd name="connsiteX3" fmla="*/ 1248229 w 1248229"/>
              <a:gd name="connsiteY3" fmla="*/ 740228 h 7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8229" h="740228">
                <a:moveTo>
                  <a:pt x="0" y="0"/>
                </a:moveTo>
                <a:lnTo>
                  <a:pt x="464457" y="0"/>
                </a:lnTo>
                <a:lnTo>
                  <a:pt x="740229" y="740228"/>
                </a:lnTo>
                <a:lnTo>
                  <a:pt x="1248229" y="740228"/>
                </a:lnTo>
              </a:path>
            </a:pathLst>
          </a:custGeom>
          <a:noFill/>
          <a:ln>
            <a:solidFill>
              <a:srgbClr val="000C29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32" name="Picture 8" descr="C:\Users\Phoenix\Desktop\Fresh-addon_1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58775" y="4084638"/>
            <a:ext cx="27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5765247" y="1566434"/>
            <a:ext cx="33714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方正综艺简体" pitchFamily="65" charset="-122"/>
                <a:ea typeface="方正综艺简体" pitchFamily="65" charset="-122"/>
              </a:rPr>
              <a:t>熟练 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20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方正综艺简体" pitchFamily="65" charset="-122"/>
                <a:ea typeface="方正综艺简体" pitchFamily="65" charset="-122"/>
              </a:rPr>
              <a:t>DHTML</a:t>
            </a:r>
            <a:r>
              <a:rPr lang="zh-CN" altLang="en-US" sz="20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方正综艺简体" pitchFamily="65" charset="-122"/>
                <a:ea typeface="方正综艺简体" pitchFamily="65" charset="-122"/>
              </a:rPr>
              <a:t>、</a:t>
            </a:r>
            <a:r>
              <a:rPr lang="en-US" altLang="zh-CN" sz="20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方正综艺简体" pitchFamily="65" charset="-122"/>
                <a:ea typeface="方正综艺简体" pitchFamily="65" charset="-122"/>
              </a:rPr>
              <a:t>CSS 2.0</a:t>
            </a:r>
            <a:endParaRPr lang="zh-CN" altLang="en-US" sz="2000" dirty="0">
              <a:gradFill>
                <a:gsLst>
                  <a:gs pos="0">
                    <a:srgbClr val="BBE991"/>
                  </a:gs>
                  <a:gs pos="50000">
                    <a:srgbClr val="76CE3C"/>
                  </a:gs>
                  <a:gs pos="100000">
                    <a:srgbClr val="75CE40"/>
                  </a:gs>
                </a:gsLst>
                <a:lin ang="5400000" scaled="0"/>
              </a:gradFill>
              <a:latin typeface="方正综艺简体" pitchFamily="65" charset="-122"/>
              <a:ea typeface="方正综艺简体" pitchFamily="65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65247" y="1987322"/>
            <a:ext cx="20633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方正综艺简体" pitchFamily="65" charset="-122"/>
                <a:ea typeface="方正综艺简体" pitchFamily="65" charset="-122"/>
              </a:rPr>
              <a:t>熟悉 </a:t>
            </a:r>
            <a:r>
              <a:rPr lang="en-US" altLang="zh-CN" sz="20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方正综艺简体" pitchFamily="65" charset="-122"/>
                <a:ea typeface="方正综艺简体" pitchFamily="65" charset="-122"/>
              </a:rPr>
              <a:t>JavaScript</a:t>
            </a:r>
            <a:endParaRPr lang="zh-CN" altLang="en-US" sz="2000" dirty="0">
              <a:gradFill>
                <a:gsLst>
                  <a:gs pos="0">
                    <a:srgbClr val="BBE991"/>
                  </a:gs>
                  <a:gs pos="50000">
                    <a:srgbClr val="76CE3C"/>
                  </a:gs>
                  <a:gs pos="100000">
                    <a:srgbClr val="75CE40"/>
                  </a:gs>
                </a:gsLst>
                <a:lin ang="5400000" scaled="0"/>
              </a:gradFill>
              <a:latin typeface="方正综艺简体" pitchFamily="65" charset="-122"/>
              <a:ea typeface="方正综艺简体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5576" y="608154"/>
            <a:ext cx="3528392" cy="20817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25400" h="12700"/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28262" y="795658"/>
            <a:ext cx="3528392" cy="21052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25400" h="12700"/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19232" y="964921"/>
            <a:ext cx="3528392" cy="28285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25400" h="12700"/>
          </a:sp3d>
        </p:spPr>
      </p:pic>
      <p:sp>
        <p:nvSpPr>
          <p:cNvPr id="17" name="TextBox 16"/>
          <p:cNvSpPr txBox="1"/>
          <p:nvPr/>
        </p:nvSpPr>
        <p:spPr>
          <a:xfrm>
            <a:off x="1716088" y="4160838"/>
            <a:ext cx="12096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chemeClr val="bg1">
                    <a:lumMod val="85000"/>
                  </a:schemeClr>
                </a:solidFill>
                <a:latin typeface="时尚中黑简体" pitchFamily="2" charset="-122"/>
                <a:ea typeface="时尚中黑简体" pitchFamily="2" charset="-122"/>
              </a:rPr>
              <a:t>作品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59013" y="5235575"/>
            <a:ext cx="2555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latin typeface="宋体" charset="-122"/>
              </a:rPr>
              <a:t>1</a:t>
            </a:r>
            <a:endParaRPr lang="zh-CN" altLang="en-US" sz="1100">
              <a:latin typeface="宋体" charset="-122"/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72 -0.71843 L 0.25 7.50232E-7 L 0.0099 0.0176 " pathEditMode="relative" rAng="0" ptsTypes="FFF">
                                      <p:cBhvr>
                                        <p:cTn id="12" dur="2000" spd="-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36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20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3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72 -0.71627 L 0.50313 -0.0555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0" y="33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5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75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75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25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25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25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8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25"/>
                            </p:stCondLst>
                            <p:childTnLst>
                              <p:par>
                                <p:cTn id="99" presetID="47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7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7" presetClass="exit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7" presetClass="exit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7" presetClass="exit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7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7" presetClass="exit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7" presetClass="exit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7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7" presetClass="exit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275"/>
                            </p:stCondLst>
                            <p:childTnLst>
                              <p:par>
                                <p:cTn id="155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2775"/>
                            </p:stCondLst>
                            <p:childTnLst>
                              <p:par>
                                <p:cTn id="160" presetID="2" presetClass="entr" presetSubtype="6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275"/>
                            </p:stCondLst>
                            <p:childTnLst>
                              <p:par>
                                <p:cTn id="165" presetID="2" presetClass="entr" presetSubtype="6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775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 animBg="1"/>
      <p:bldP spid="35" grpId="0"/>
      <p:bldP spid="3" grpId="0"/>
      <p:bldP spid="3" grpId="1"/>
      <p:bldP spid="32" grpId="0"/>
      <p:bldP spid="32" grpId="1"/>
      <p:bldP spid="6" grpId="0"/>
      <p:bldP spid="6" grpId="1"/>
      <p:bldP spid="7" grpId="0"/>
      <p:bldP spid="7" grpId="1"/>
      <p:bldP spid="17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Phoenix\Desktop\2668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9713" y="242888"/>
            <a:ext cx="4318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Phoenix\Desktop\无标题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7938" y="311150"/>
            <a:ext cx="6873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Phoenix\Desktop\QQ截图未命名2.pn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395536" y="1203598"/>
            <a:ext cx="4983266" cy="3433894"/>
          </a:xfrm>
          <a:prstGeom prst="rect">
            <a:avLst/>
          </a:prstGeom>
          <a:ln>
            <a:noFill/>
          </a:ln>
          <a:effectLst>
            <a:reflection blurRad="6350" stA="52000" endA="300" endPos="8000" dir="5400000" sy="-100000" algn="bl" rotWithShape="0"/>
          </a:effectLst>
          <a:extLst/>
        </p:spPr>
      </p:pic>
      <p:pic>
        <p:nvPicPr>
          <p:cNvPr id="2054" name="Picture 6" descr="C:\Users\Phoenix\Desktop\QQ截图未命名.png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1045256" y="1430093"/>
            <a:ext cx="4206552" cy="348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extLst/>
        </p:spPr>
      </p:pic>
      <p:sp>
        <p:nvSpPr>
          <p:cNvPr id="12" name="html头"/>
          <p:cNvSpPr txBox="1">
            <a:spLocks noChangeArrowheads="1"/>
          </p:cNvSpPr>
          <p:nvPr/>
        </p:nvSpPr>
        <p:spPr bwMode="auto">
          <a:xfrm>
            <a:off x="1304925" y="2190750"/>
            <a:ext cx="14414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latin typeface="Calibri" pitchFamily="34" charset="0"/>
              </a:rPr>
              <a:t>using System;</a:t>
            </a:r>
          </a:p>
          <a:p>
            <a:r>
              <a:rPr lang="en-US" altLang="zh-CN" sz="1200" b="1">
                <a:latin typeface="Calibri" pitchFamily="34" charset="0"/>
              </a:rPr>
              <a:t>… …</a:t>
            </a:r>
            <a:endParaRPr lang="zh-CN" altLang="en-US" sz="1200" b="1">
              <a:latin typeface="Calibri" pitchFamily="34" charset="0"/>
            </a:endParaRPr>
          </a:p>
          <a:p>
            <a:r>
              <a:rPr lang="en-US" altLang="zh-CN" sz="1200">
                <a:latin typeface="Calibri" pitchFamily="34" charset="0"/>
              </a:rPr>
              <a:t>/// &lt;summary&gt;</a:t>
            </a:r>
          </a:p>
          <a:p>
            <a:r>
              <a:rPr lang="en-US" altLang="zh-CN" sz="1200">
                <a:latin typeface="Calibri" pitchFamily="34" charset="0"/>
              </a:rPr>
              <a:t>///</a:t>
            </a:r>
            <a:r>
              <a:rPr lang="en-US" altLang="zh-CN" sz="1200" b="1">
                <a:latin typeface="Calibri" pitchFamily="34" charset="0"/>
              </a:rPr>
              <a:t>… …</a:t>
            </a:r>
            <a:endParaRPr lang="zh-CN" altLang="en-US" sz="1200" b="1">
              <a:latin typeface="Calibri" pitchFamily="34" charset="0"/>
            </a:endParaRPr>
          </a:p>
          <a:p>
            <a:r>
              <a:rPr lang="en-US" altLang="zh-CN" sz="1200">
                <a:latin typeface="Calibri" pitchFamily="34" charset="0"/>
              </a:rPr>
              <a:t>/// &lt;/summary&gt;</a:t>
            </a:r>
          </a:p>
          <a:p>
            <a:r>
              <a:rPr lang="en-US" altLang="zh-CN" sz="1200">
                <a:latin typeface="Calibri" pitchFamily="34" charset="0"/>
              </a:rPr>
              <a:t>public class MyClass</a:t>
            </a:r>
          </a:p>
          <a:p>
            <a:r>
              <a:rPr lang="en-US" altLang="zh-CN" sz="1200">
                <a:latin typeface="Calibri" pitchFamily="34" charset="0"/>
              </a:rPr>
              <a:t>{</a:t>
            </a:r>
          </a:p>
          <a:p>
            <a:r>
              <a:rPr lang="en-US" altLang="zh-CN" sz="1200">
                <a:latin typeface="Calibri" pitchFamily="34" charset="0"/>
              </a:rPr>
              <a:t>    public MyClass()</a:t>
            </a:r>
          </a:p>
          <a:p>
            <a:r>
              <a:rPr lang="en-US" altLang="zh-CN" sz="1200">
                <a:latin typeface="Calibri" pitchFamily="34" charset="0"/>
              </a:rPr>
              <a:t>      {</a:t>
            </a:r>
          </a:p>
          <a:p>
            <a:endParaRPr lang="zh-CN" altLang="en-US" sz="1200">
              <a:latin typeface="Calibri" pitchFamily="34" charset="0"/>
            </a:endParaRPr>
          </a:p>
          <a:p>
            <a:r>
              <a:rPr lang="en-US" altLang="zh-CN" sz="1200">
                <a:latin typeface="Calibri" pitchFamily="34" charset="0"/>
              </a:rPr>
              <a:t>      }</a:t>
            </a:r>
          </a:p>
          <a:p>
            <a:r>
              <a:rPr lang="en-US" altLang="zh-CN" sz="1200">
                <a:latin typeface="Calibri" pitchFamily="34" charset="0"/>
              </a:rPr>
              <a:t>}</a:t>
            </a:r>
          </a:p>
        </p:txBody>
      </p:sp>
      <p:grpSp>
        <p:nvGrpSpPr>
          <p:cNvPr id="26630" name="组合 3"/>
          <p:cNvGrpSpPr>
            <a:grpSpLocks/>
          </p:cNvGrpSpPr>
          <p:nvPr/>
        </p:nvGrpSpPr>
        <p:grpSpPr bwMode="auto">
          <a:xfrm>
            <a:off x="1403350" y="242888"/>
            <a:ext cx="644525" cy="709612"/>
            <a:chOff x="649235" y="242946"/>
            <a:chExt cx="644728" cy="710118"/>
          </a:xfrm>
        </p:grpSpPr>
        <p:pic>
          <p:nvPicPr>
            <p:cNvPr id="26640" name="Picture 3" descr="C:\Users\Phoenix\Desktop\2668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5576" y="242946"/>
              <a:ext cx="432048" cy="448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TextBox 12"/>
            <p:cNvSpPr txBox="1">
              <a:spLocks noChangeArrowheads="1"/>
            </p:cNvSpPr>
            <p:nvPr/>
          </p:nvSpPr>
          <p:spPr bwMode="auto">
            <a:xfrm>
              <a:off x="649235" y="691454"/>
              <a:ext cx="64472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100">
                  <a:solidFill>
                    <a:schemeClr val="bg1"/>
                  </a:solidFill>
                  <a:latin typeface="Arial Unicode MS" charset="-122"/>
                  <a:ea typeface="Arial Unicode MS" charset="-122"/>
                </a:rPr>
                <a:t>eclipse</a:t>
              </a:r>
              <a:endParaRPr lang="zh-CN" altLang="en-US" sz="1100">
                <a:solidFill>
                  <a:schemeClr val="bg1"/>
                </a:solidFill>
                <a:latin typeface="Arial Unicode MS" charset="-122"/>
                <a:ea typeface="Arial Unicode MS" charset="-122"/>
              </a:endParaRPr>
            </a:p>
          </p:txBody>
        </p:sp>
      </p:grpSp>
      <p:grpSp>
        <p:nvGrpSpPr>
          <p:cNvPr id="26631" name="组合 4"/>
          <p:cNvGrpSpPr>
            <a:grpSpLocks/>
          </p:cNvGrpSpPr>
          <p:nvPr/>
        </p:nvGrpSpPr>
        <p:grpSpPr bwMode="auto">
          <a:xfrm>
            <a:off x="2386013" y="323850"/>
            <a:ext cx="1011237" cy="628650"/>
            <a:chOff x="1632102" y="324366"/>
            <a:chExt cx="1010213" cy="628698"/>
          </a:xfrm>
        </p:grpSpPr>
        <p:pic>
          <p:nvPicPr>
            <p:cNvPr id="26638" name="Picture 2" descr="C:\Users\Phoenix\Desktop\无标题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3050" y="324366"/>
              <a:ext cx="688316" cy="36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9" name="TextBox 13"/>
            <p:cNvSpPr txBox="1">
              <a:spLocks noChangeArrowheads="1"/>
            </p:cNvSpPr>
            <p:nvPr/>
          </p:nvSpPr>
          <p:spPr bwMode="auto">
            <a:xfrm>
              <a:off x="1632102" y="691454"/>
              <a:ext cx="101021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100">
                  <a:solidFill>
                    <a:schemeClr val="bg1"/>
                  </a:solidFill>
                  <a:latin typeface="Arial Unicode MS" charset="-122"/>
                  <a:ea typeface="Arial Unicode MS" charset="-122"/>
                </a:rPr>
                <a:t>Visual Studio</a:t>
              </a:r>
              <a:endParaRPr lang="zh-CN" altLang="en-US" sz="1100">
                <a:solidFill>
                  <a:schemeClr val="bg1"/>
                </a:solidFill>
                <a:latin typeface="Arial Unicode MS" charset="-122"/>
                <a:ea typeface="Arial Unicode MS" charset="-122"/>
              </a:endParaRPr>
            </a:p>
          </p:txBody>
        </p:sp>
      </p:grpSp>
      <p:pic>
        <p:nvPicPr>
          <p:cNvPr id="8" name="Picture 8" descr="C:\Users\Phoenix\Desktop\Fresh-addon_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58775" y="4084638"/>
            <a:ext cx="27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508104" y="2703019"/>
            <a:ext cx="3632726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2"/>
                <a:ea typeface="微软雅黑" pitchFamily="34" charset="-122"/>
              </a:rPr>
              <a:t>良好的（</a:t>
            </a:r>
            <a:r>
              <a:rPr lang="en-US" altLang="zh-CN" sz="1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2"/>
                <a:ea typeface="微软雅黑" pitchFamily="34" charset="-122"/>
              </a:rPr>
              <a:t>C#</a:t>
            </a:r>
            <a:r>
              <a:rPr lang="zh-CN" altLang="en-US" sz="1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2"/>
                <a:ea typeface="微软雅黑" pitchFamily="34" charset="-122"/>
              </a:rPr>
              <a:t>）</a:t>
            </a:r>
            <a:r>
              <a:rPr lang="zh-CN" altLang="en-US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面向对象</a:t>
            </a:r>
            <a:r>
              <a:rPr lang="zh-CN" altLang="en-US" sz="16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2"/>
                <a:ea typeface="微软雅黑" pitchFamily="34" charset="-122"/>
              </a:rPr>
              <a:t>程序设计基础</a:t>
            </a:r>
            <a:endParaRPr lang="en-US" altLang="zh-CN" sz="1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Unicode MS" pitchFamily="34" charset="-122"/>
              <a:ea typeface="微软雅黑" pitchFamily="34" charset="-122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2"/>
                <a:ea typeface="微软雅黑" pitchFamily="34" charset="-122"/>
              </a:rPr>
              <a:t>熟悉 </a:t>
            </a:r>
            <a:r>
              <a:rPr lang="en-US" altLang="zh-CN" sz="20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SQL</a:t>
            </a:r>
            <a:r>
              <a:rPr lang="en-US" altLang="zh-CN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2"/>
                <a:ea typeface="微软雅黑" pitchFamily="34" charset="-122"/>
              </a:rPr>
              <a:t>数据库语言</a:t>
            </a:r>
            <a:r>
              <a:rPr lang="en-US" altLang="zh-CN" sz="1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2"/>
                <a:ea typeface="微软雅黑" pitchFamily="34" charset="-122"/>
              </a:rPr>
              <a:t>(ADO.NET</a:t>
            </a:r>
            <a:r>
              <a:rPr lang="zh-CN" altLang="en-US" sz="1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2"/>
                <a:ea typeface="微软雅黑" pitchFamily="34" charset="-122"/>
              </a:rPr>
              <a:t>、</a:t>
            </a:r>
            <a:r>
              <a:rPr lang="en-US" altLang="zh-CN" sz="1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2"/>
                <a:ea typeface="微软雅黑" pitchFamily="34" charset="-122"/>
              </a:rPr>
              <a:t>JDBC)</a:t>
            </a:r>
            <a:endParaRPr lang="zh-CN" altLang="en-US" sz="1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Unicode MS" pitchFamily="34" charset="-122"/>
              <a:ea typeface="微软雅黑" pitchFamily="34" charset="-122"/>
            </a:endParaRPr>
          </a:p>
        </p:txBody>
      </p:sp>
      <p:grpSp>
        <p:nvGrpSpPr>
          <p:cNvPr id="26634" name="组合 1"/>
          <p:cNvGrpSpPr>
            <a:grpSpLocks/>
          </p:cNvGrpSpPr>
          <p:nvPr/>
        </p:nvGrpSpPr>
        <p:grpSpPr bwMode="auto">
          <a:xfrm>
            <a:off x="117475" y="258763"/>
            <a:ext cx="1131888" cy="693737"/>
            <a:chOff x="117548" y="259406"/>
            <a:chExt cx="1132041" cy="693658"/>
          </a:xfrm>
        </p:grpSpPr>
        <p:pic>
          <p:nvPicPr>
            <p:cNvPr id="18" name="Picture 5" descr="C:\Users\Phoenix\Desktop\DW.png"/>
            <p:cNvPicPr>
              <a:picLocks noChangeAspect="1" noChangeArrowheads="1"/>
            </p:cNvPicPr>
            <p:nvPr/>
          </p:nvPicPr>
          <p:blipFill>
            <a:blip r:embed="rId8" cstate="print">
              <a:extLst/>
            </a:blip>
            <a:srcRect/>
            <a:stretch>
              <a:fillRect/>
            </a:stretch>
          </p:blipFill>
          <p:spPr bwMode="auto">
            <a:xfrm>
              <a:off x="467544" y="259406"/>
              <a:ext cx="432048" cy="432048"/>
            </a:xfrm>
            <a:prstGeom prst="rect">
              <a:avLst/>
            </a:prstGeom>
            <a:noFill/>
            <a:effectLst>
              <a:reflection blurRad="12700" stA="32000" endPos="14000" dir="5400000" sy="-100000" algn="bl" rotWithShape="0"/>
            </a:effectLst>
            <a:extLst/>
          </p:spPr>
        </p:pic>
        <p:sp>
          <p:nvSpPr>
            <p:cNvPr id="26637" name="TextBox 19"/>
            <p:cNvSpPr txBox="1">
              <a:spLocks noChangeArrowheads="1"/>
            </p:cNvSpPr>
            <p:nvPr/>
          </p:nvSpPr>
          <p:spPr bwMode="auto">
            <a:xfrm>
              <a:off x="117548" y="691454"/>
              <a:ext cx="113204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100">
                  <a:solidFill>
                    <a:schemeClr val="bg1"/>
                  </a:solidFill>
                  <a:latin typeface="Arial Unicode MS" charset="-122"/>
                  <a:ea typeface="Arial Unicode MS" charset="-122"/>
                </a:rPr>
                <a:t>Dream Weaver</a:t>
              </a:r>
              <a:endParaRPr lang="zh-CN" altLang="en-US" sz="1100">
                <a:solidFill>
                  <a:schemeClr val="bg1"/>
                </a:solidFill>
                <a:latin typeface="Arial Unicode MS" charset="-122"/>
                <a:ea typeface="Arial Unicode MS" charset="-122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59013" y="5235575"/>
            <a:ext cx="2555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latin typeface="宋体" charset="-122"/>
              </a:rPr>
              <a:t>1</a:t>
            </a:r>
            <a:endParaRPr lang="zh-CN" altLang="en-US" sz="1100">
              <a:latin typeface="宋体" charset="-122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59 -0.69775 L 0.24011 -0.0176 L -1.66667E-6 -0.00031 " pathEditMode="relative" rAng="0" ptsTypes="FFF">
                                      <p:cBhvr>
                                        <p:cTn id="6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34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38 -0.69775 L 0.36945 -0.7002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75 -0.70167 L 0.49115 -0.0145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34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5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2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2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2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7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3648075" y="214313"/>
            <a:ext cx="882650" cy="746125"/>
            <a:chOff x="3647548" y="214083"/>
            <a:chExt cx="883575" cy="747069"/>
          </a:xfrm>
        </p:grpSpPr>
        <p:sp>
          <p:nvSpPr>
            <p:cNvPr id="27671" name="TextBox 13"/>
            <p:cNvSpPr txBox="1">
              <a:spLocks noChangeArrowheads="1"/>
            </p:cNvSpPr>
            <p:nvPr/>
          </p:nvSpPr>
          <p:spPr bwMode="auto">
            <a:xfrm>
              <a:off x="3647548" y="699542"/>
              <a:ext cx="88357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100">
                  <a:solidFill>
                    <a:schemeClr val="bg1"/>
                  </a:solidFill>
                  <a:latin typeface="Arial Unicode MS" charset="-122"/>
                  <a:ea typeface="Arial Unicode MS" charset="-122"/>
                </a:rPr>
                <a:t>PhotoShop</a:t>
              </a:r>
            </a:p>
          </p:txBody>
        </p:sp>
        <p:pic>
          <p:nvPicPr>
            <p:cNvPr id="27672" name="Picture 2" descr="C:\Users\Phoenix\Desktop\p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4709" y="214083"/>
              <a:ext cx="506233" cy="506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2" descr="C:\Users\Phoenix\Desktop\p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4763" y="212725"/>
            <a:ext cx="50641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1" name="组合 3"/>
          <p:cNvGrpSpPr>
            <a:grpSpLocks/>
          </p:cNvGrpSpPr>
          <p:nvPr/>
        </p:nvGrpSpPr>
        <p:grpSpPr bwMode="auto">
          <a:xfrm>
            <a:off x="1403350" y="242888"/>
            <a:ext cx="644525" cy="709612"/>
            <a:chOff x="649235" y="242946"/>
            <a:chExt cx="644728" cy="710118"/>
          </a:xfrm>
        </p:grpSpPr>
        <p:pic>
          <p:nvPicPr>
            <p:cNvPr id="27669" name="Picture 3" descr="C:\Users\Phoenix\Desktop\2668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5576" y="242946"/>
              <a:ext cx="432048" cy="448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0" name="TextBox 5"/>
            <p:cNvSpPr txBox="1">
              <a:spLocks noChangeArrowheads="1"/>
            </p:cNvSpPr>
            <p:nvPr/>
          </p:nvSpPr>
          <p:spPr bwMode="auto">
            <a:xfrm>
              <a:off x="649235" y="691454"/>
              <a:ext cx="64472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100">
                  <a:solidFill>
                    <a:schemeClr val="bg1"/>
                  </a:solidFill>
                  <a:latin typeface="Arial Unicode MS" charset="-122"/>
                  <a:ea typeface="Arial Unicode MS" charset="-122"/>
                </a:rPr>
                <a:t>eclipse</a:t>
              </a:r>
              <a:endParaRPr lang="zh-CN" altLang="en-US" sz="1100">
                <a:solidFill>
                  <a:schemeClr val="bg1"/>
                </a:solidFill>
                <a:latin typeface="Arial Unicode MS" charset="-122"/>
                <a:ea typeface="Arial Unicode MS" charset="-122"/>
              </a:endParaRPr>
            </a:p>
          </p:txBody>
        </p:sp>
      </p:grpSp>
      <p:grpSp>
        <p:nvGrpSpPr>
          <p:cNvPr id="27652" name="组合 6"/>
          <p:cNvGrpSpPr>
            <a:grpSpLocks/>
          </p:cNvGrpSpPr>
          <p:nvPr/>
        </p:nvGrpSpPr>
        <p:grpSpPr bwMode="auto">
          <a:xfrm>
            <a:off x="2386013" y="323850"/>
            <a:ext cx="1011237" cy="628650"/>
            <a:chOff x="1632102" y="324366"/>
            <a:chExt cx="1010213" cy="628698"/>
          </a:xfrm>
        </p:grpSpPr>
        <p:pic>
          <p:nvPicPr>
            <p:cNvPr id="27667" name="Picture 2" descr="C:\Users\Phoenix\Desktop\无标题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93050" y="324366"/>
              <a:ext cx="688316" cy="36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8" name="TextBox 8"/>
            <p:cNvSpPr txBox="1">
              <a:spLocks noChangeArrowheads="1"/>
            </p:cNvSpPr>
            <p:nvPr/>
          </p:nvSpPr>
          <p:spPr bwMode="auto">
            <a:xfrm>
              <a:off x="1632102" y="691454"/>
              <a:ext cx="101021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100">
                  <a:solidFill>
                    <a:schemeClr val="bg1"/>
                  </a:solidFill>
                  <a:latin typeface="Arial Unicode MS" charset="-122"/>
                  <a:ea typeface="Arial Unicode MS" charset="-122"/>
                </a:rPr>
                <a:t>Visual Studio</a:t>
              </a:r>
              <a:endParaRPr lang="zh-CN" altLang="en-US" sz="1100">
                <a:solidFill>
                  <a:schemeClr val="bg1"/>
                </a:solidFill>
                <a:latin typeface="Arial Unicode MS" charset="-122"/>
                <a:ea typeface="Arial Unicode MS" charset="-122"/>
              </a:endParaRPr>
            </a:p>
          </p:txBody>
        </p:sp>
      </p:grpSp>
      <p:grpSp>
        <p:nvGrpSpPr>
          <p:cNvPr id="27653" name="组合 9"/>
          <p:cNvGrpSpPr>
            <a:grpSpLocks/>
          </p:cNvGrpSpPr>
          <p:nvPr/>
        </p:nvGrpSpPr>
        <p:grpSpPr bwMode="auto">
          <a:xfrm>
            <a:off x="117475" y="258763"/>
            <a:ext cx="1131888" cy="693737"/>
            <a:chOff x="117548" y="259406"/>
            <a:chExt cx="1132041" cy="693658"/>
          </a:xfrm>
        </p:grpSpPr>
        <p:pic>
          <p:nvPicPr>
            <p:cNvPr id="11" name="Picture 5" descr="C:\Users\Phoenix\Desktop\DW.png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/>
            <a:stretch>
              <a:fillRect/>
            </a:stretch>
          </p:blipFill>
          <p:spPr bwMode="auto">
            <a:xfrm>
              <a:off x="467544" y="259406"/>
              <a:ext cx="432048" cy="432048"/>
            </a:xfrm>
            <a:prstGeom prst="rect">
              <a:avLst/>
            </a:prstGeom>
            <a:noFill/>
            <a:effectLst>
              <a:reflection blurRad="12700" stA="32000" endPos="14000" dir="5400000" sy="-100000" algn="bl" rotWithShape="0"/>
            </a:effectLst>
            <a:extLst/>
          </p:spPr>
        </p:pic>
        <p:sp>
          <p:nvSpPr>
            <p:cNvPr id="27666" name="TextBox 11"/>
            <p:cNvSpPr txBox="1">
              <a:spLocks noChangeArrowheads="1"/>
            </p:cNvSpPr>
            <p:nvPr/>
          </p:nvSpPr>
          <p:spPr bwMode="auto">
            <a:xfrm>
              <a:off x="117548" y="691454"/>
              <a:ext cx="113204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100">
                  <a:solidFill>
                    <a:schemeClr val="bg1"/>
                  </a:solidFill>
                  <a:latin typeface="Arial Unicode MS" charset="-122"/>
                  <a:ea typeface="Arial Unicode MS" charset="-122"/>
                </a:rPr>
                <a:t>DreamWeaver</a:t>
              </a:r>
              <a:endParaRPr lang="zh-CN" altLang="en-US" sz="1100">
                <a:solidFill>
                  <a:schemeClr val="bg1"/>
                </a:solidFill>
                <a:latin typeface="Arial Unicode MS" charset="-122"/>
                <a:ea typeface="Arial Unicode MS" charset="-122"/>
              </a:endParaRPr>
            </a:p>
          </p:txBody>
        </p:sp>
      </p:grpSp>
      <p:pic>
        <p:nvPicPr>
          <p:cNvPr id="2" name="Picture 2" descr="C:\Documents and Settings\Administrator\桌面\QQ截图未命名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4375" y="1104900"/>
            <a:ext cx="4414838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istrator\桌面\电视效果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7300" y="2255838"/>
            <a:ext cx="2908300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6" name="Picture 8" descr="C:\Users\Phoenix\Desktop\Fresh-addon_1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89400" y="3940175"/>
            <a:ext cx="2809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539875" y="3025775"/>
            <a:ext cx="1414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图片处理</a:t>
            </a:r>
          </a:p>
        </p:txBody>
      </p:sp>
      <p:pic>
        <p:nvPicPr>
          <p:cNvPr id="1028" name="Picture 4" descr="C:\Documents and Settings\Administrator\桌面\psjie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67300" y="2255838"/>
            <a:ext cx="2908300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39875" y="3025775"/>
            <a:ext cx="1414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素材加工</a:t>
            </a:r>
          </a:p>
        </p:txBody>
      </p:sp>
      <p:pic>
        <p:nvPicPr>
          <p:cNvPr id="3" name="Picture 2" descr="C:\Documents and Settings\Administrator\桌面\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67300" y="2255838"/>
            <a:ext cx="2908300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39875" y="3025775"/>
            <a:ext cx="1414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图案制作</a:t>
            </a:r>
          </a:p>
        </p:txBody>
      </p:sp>
      <p:pic>
        <p:nvPicPr>
          <p:cNvPr id="13" name="Picture 3" descr="C:\Documents and Settings\Administrator\桌面\网页配色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67300" y="2268538"/>
            <a:ext cx="2908300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39875" y="3025775"/>
            <a:ext cx="1414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页面配色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59013" y="5235575"/>
            <a:ext cx="2555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latin typeface="宋体" charset="-122"/>
              </a:rPr>
              <a:t>1</a:t>
            </a:r>
            <a:endParaRPr lang="zh-CN" altLang="en-US" sz="1100">
              <a:latin typeface="宋体" charset="-122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9136E-6 L -0.00191 -0.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69938 L 0.39028 0.0882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3938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87654E-7 L -0.4651 -0.2024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4" y="-1012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87654E-7 L -0.4651 -0.2024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4" y="-1012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87654E-7 L -0.4651 -0.20247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4" y="-1012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87654E-7 L -0.4651 -0.20247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4" y="-1012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8" grpId="0"/>
      <p:bldP spid="28" grpId="1"/>
      <p:bldP spid="22" grpId="0"/>
      <p:bldP spid="22" grpId="1"/>
      <p:bldP spid="22" grpId="2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桌面\公司logo设计2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20986" y="989821"/>
            <a:ext cx="4351013" cy="2736304"/>
          </a:xfrm>
          <a:prstGeom prst="rect">
            <a:avLst/>
          </a:prstGeom>
          <a:ln w="1905"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  <a:extLst/>
        </p:spPr>
      </p:pic>
      <p:pic>
        <p:nvPicPr>
          <p:cNvPr id="2051" name="Picture 3" descr="C:\Documents and Settings\Administrator\桌面\未命名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5113" y="131763"/>
            <a:ext cx="2419350" cy="1955800"/>
          </a:xfrm>
          <a:prstGeom prst="rect">
            <a:avLst/>
          </a:prstGeom>
          <a:ln w="1905">
            <a:solidFill>
              <a:schemeClr val="tx1">
                <a:lumMod val="75000"/>
                <a:lumOff val="25000"/>
              </a:schemeClr>
            </a:solidFill>
          </a:ln>
          <a:effectLst/>
          <a:extLst/>
        </p:spPr>
      </p:pic>
      <p:pic>
        <p:nvPicPr>
          <p:cNvPr id="2053" name="Picture 5" descr="C:\Documents and Settings\Administrator\桌面\未标题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8563" y="2659063"/>
            <a:ext cx="2447925" cy="1979612"/>
          </a:xfrm>
          <a:prstGeom prst="rect">
            <a:avLst/>
          </a:prstGeom>
          <a:ln w="1905">
            <a:solidFill>
              <a:schemeClr val="tx1">
                <a:lumMod val="75000"/>
                <a:lumOff val="25000"/>
              </a:schemeClr>
            </a:solidFill>
          </a:ln>
          <a:effectLst/>
          <a:extLst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1963" y="473075"/>
            <a:ext cx="3897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Arial Unicode MS" charset="-122"/>
                <a:ea typeface="黑体" pitchFamily="2" charset="-122"/>
              </a:rPr>
              <a:t>我为原公司设计的</a:t>
            </a:r>
            <a:r>
              <a:rPr lang="en-US" altLang="zh-CN" sz="2400">
                <a:solidFill>
                  <a:schemeClr val="bg1"/>
                </a:solidFill>
                <a:latin typeface="Arial Unicode MS" charset="-122"/>
                <a:ea typeface="黑体" pitchFamily="2" charset="-122"/>
              </a:rPr>
              <a:t>logo (RJ)</a:t>
            </a:r>
            <a:endParaRPr lang="zh-CN" altLang="en-US" sz="2400">
              <a:solidFill>
                <a:schemeClr val="bg1"/>
              </a:solidFill>
              <a:latin typeface="Arial Unicode MS" charset="-122"/>
              <a:ea typeface="黑体" pitchFamily="2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92775" y="2087563"/>
            <a:ext cx="1724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惠普的设计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43700" y="4638675"/>
            <a:ext cx="15176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i="1">
                <a:solidFill>
                  <a:schemeClr val="bg1"/>
                </a:solidFill>
                <a:latin typeface="Arial Unicode MS" charset="-122"/>
                <a:ea typeface="黑体" pitchFamily="2" charset="-122"/>
              </a:rPr>
              <a:t>EA</a:t>
            </a:r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的设计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59013" y="5235575"/>
            <a:ext cx="2555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latin typeface="宋体" charset="-122"/>
              </a:rPr>
              <a:t>1</a:t>
            </a:r>
            <a:endParaRPr lang="zh-CN" altLang="en-US" sz="1100">
              <a:latin typeface="宋体" charset="-122"/>
            </a:endParaRP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4"/>
          <p:cNvSpPr txBox="1">
            <a:spLocks noChangeArrowheads="1"/>
          </p:cNvSpPr>
          <p:nvPr/>
        </p:nvSpPr>
        <p:spPr bwMode="auto">
          <a:xfrm>
            <a:off x="5164138" y="2995613"/>
            <a:ext cx="1004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使用培训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647825" y="2716213"/>
            <a:ext cx="4019550" cy="0"/>
          </a:xfrm>
          <a:prstGeom prst="lin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椭圆 18"/>
          <p:cNvSpPr/>
          <p:nvPr/>
        </p:nvSpPr>
        <p:spPr>
          <a:xfrm>
            <a:off x="4241800" y="2636838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895600" y="2636838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587500" y="2636838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702" name="TextBox 23"/>
          <p:cNvSpPr txBox="1">
            <a:spLocks noChangeArrowheads="1"/>
          </p:cNvSpPr>
          <p:nvPr/>
        </p:nvSpPr>
        <p:spPr bwMode="auto">
          <a:xfrm>
            <a:off x="3822700" y="2995613"/>
            <a:ext cx="1006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测试反馈</a:t>
            </a:r>
          </a:p>
        </p:txBody>
      </p:sp>
      <p:sp>
        <p:nvSpPr>
          <p:cNvPr id="29703" name="TextBox 24"/>
          <p:cNvSpPr txBox="1">
            <a:spLocks noChangeArrowheads="1"/>
          </p:cNvSpPr>
          <p:nvPr/>
        </p:nvSpPr>
        <p:spPr bwMode="auto">
          <a:xfrm>
            <a:off x="2482850" y="2995613"/>
            <a:ext cx="1004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并行运作</a:t>
            </a:r>
          </a:p>
        </p:txBody>
      </p:sp>
      <p:sp>
        <p:nvSpPr>
          <p:cNvPr id="29704" name="TextBox 25"/>
          <p:cNvSpPr txBox="1">
            <a:spLocks noChangeArrowheads="1"/>
          </p:cNvSpPr>
          <p:nvPr/>
        </p:nvSpPr>
        <p:spPr bwMode="auto">
          <a:xfrm>
            <a:off x="1168400" y="2995613"/>
            <a:ext cx="1006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项目验收</a:t>
            </a: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723900" y="627063"/>
            <a:ext cx="7948613" cy="2706687"/>
            <a:chOff x="723426" y="627534"/>
            <a:chExt cx="7948773" cy="2705915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5667001" y="2716088"/>
              <a:ext cx="1281139" cy="0"/>
            </a:xfrm>
            <a:prstGeom prst="lin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6948139" y="1162368"/>
              <a:ext cx="1071584" cy="1553720"/>
            </a:xfrm>
            <a:prstGeom prst="lin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714" name="TextBox 21"/>
            <p:cNvSpPr txBox="1">
              <a:spLocks noChangeArrowheads="1"/>
            </p:cNvSpPr>
            <p:nvPr/>
          </p:nvSpPr>
          <p:spPr bwMode="auto">
            <a:xfrm>
              <a:off x="6445562" y="2994895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代码美工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1226674" y="1176652"/>
              <a:ext cx="6874013" cy="0"/>
            </a:xfrm>
            <a:prstGeom prst="lin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1142534" y="1084604"/>
              <a:ext cx="166691" cy="174575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844369" y="1084604"/>
              <a:ext cx="166691" cy="174575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549378" y="1084604"/>
              <a:ext cx="166691" cy="174575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227400" y="1084604"/>
              <a:ext cx="166690" cy="174575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7933996" y="1084604"/>
              <a:ext cx="166691" cy="174575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721" name="TextBox 10"/>
            <p:cNvSpPr txBox="1">
              <a:spLocks noChangeArrowheads="1"/>
            </p:cNvSpPr>
            <p:nvPr/>
          </p:nvSpPr>
          <p:spPr bwMode="auto">
            <a:xfrm>
              <a:off x="723426" y="627534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意向咨询</a:t>
              </a:r>
            </a:p>
          </p:txBody>
        </p:sp>
        <p:sp>
          <p:nvSpPr>
            <p:cNvPr id="29722" name="TextBox 11"/>
            <p:cNvSpPr txBox="1">
              <a:spLocks noChangeArrowheads="1"/>
            </p:cNvSpPr>
            <p:nvPr/>
          </p:nvSpPr>
          <p:spPr bwMode="auto">
            <a:xfrm>
              <a:off x="2424400" y="627534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成立项目</a:t>
              </a:r>
            </a:p>
          </p:txBody>
        </p:sp>
        <p:sp>
          <p:nvSpPr>
            <p:cNvPr id="29723" name="TextBox 12"/>
            <p:cNvSpPr txBox="1">
              <a:spLocks noChangeArrowheads="1"/>
            </p:cNvSpPr>
            <p:nvPr/>
          </p:nvSpPr>
          <p:spPr bwMode="auto">
            <a:xfrm>
              <a:off x="4130020" y="627534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需求访谈</a:t>
              </a:r>
            </a:p>
          </p:txBody>
        </p:sp>
        <p:sp>
          <p:nvSpPr>
            <p:cNvPr id="29724" name="TextBox 13"/>
            <p:cNvSpPr txBox="1">
              <a:spLocks noChangeArrowheads="1"/>
            </p:cNvSpPr>
            <p:nvPr/>
          </p:nvSpPr>
          <p:spPr bwMode="auto">
            <a:xfrm>
              <a:off x="5808776" y="627534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概要设计</a:t>
              </a:r>
            </a:p>
          </p:txBody>
        </p:sp>
        <p:sp>
          <p:nvSpPr>
            <p:cNvPr id="29725" name="TextBox 22"/>
            <p:cNvSpPr txBox="1">
              <a:spLocks noChangeArrowheads="1"/>
            </p:cNvSpPr>
            <p:nvPr/>
          </p:nvSpPr>
          <p:spPr bwMode="auto">
            <a:xfrm>
              <a:off x="7666796" y="627534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功能设计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6865588" y="2628800"/>
              <a:ext cx="166690" cy="174575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6865588" y="2628800"/>
              <a:ext cx="166690" cy="174575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8" name="椭圆 17"/>
          <p:cNvSpPr/>
          <p:nvPr/>
        </p:nvSpPr>
        <p:spPr>
          <a:xfrm>
            <a:off x="5562600" y="2636838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2" name="图片 31" descr="3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27305" y="2394298"/>
            <a:ext cx="10715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椭圆 38"/>
          <p:cNvSpPr/>
          <p:nvPr/>
        </p:nvSpPr>
        <p:spPr>
          <a:xfrm>
            <a:off x="1587500" y="2636838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2895600" y="2636838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41800" y="2636838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5562600" y="2636838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62 L -0.42517 0.00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1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2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repeatCount="2000" fill="hold" grpId="1" nodeType="withEffect">
                                  <p:stCondLst>
                                    <p:cond delay="66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2000" fill="hold" grpId="2" nodeType="withEffect">
                                  <p:stCondLst>
                                    <p:cond delay="66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repeatCount="2000" fill="hold" grpId="1" nodeType="withEffect">
                                  <p:stCondLst>
                                    <p:cond delay="33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2000" fill="hold" grpId="2" nodeType="withEffect">
                                  <p:stCondLst>
                                    <p:cond delay="33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Administrator\桌面\PP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11163"/>
            <a:ext cx="57594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03663" y="4371950"/>
            <a:ext cx="386516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2"/>
                <a:ea typeface="微软雅黑" pitchFamily="34" charset="-122"/>
              </a:rPr>
              <a:t>良 好 的 </a:t>
            </a:r>
            <a:r>
              <a:rPr lang="en-US" altLang="zh-CN" sz="3600" i="1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PPT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2"/>
                <a:ea typeface="微软雅黑" pitchFamily="34" charset="-122"/>
              </a:rPr>
              <a:t>  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2"/>
                <a:ea typeface="微软雅黑" pitchFamily="34" charset="-122"/>
              </a:rPr>
              <a:t>制 作 能 力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700088"/>
            <a:ext cx="5761038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istrator\桌面\PPT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981075"/>
            <a:ext cx="58197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59013" y="5235575"/>
            <a:ext cx="2555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latin typeface="宋体" charset="-122"/>
              </a:rPr>
              <a:t>1</a:t>
            </a:r>
            <a:endParaRPr lang="zh-CN" altLang="en-US" sz="1100">
              <a:latin typeface="宋体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C:\Users\Phoenix\Desktop\firefo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82575"/>
            <a:ext cx="65532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5" descr="C:\Users\Phoenix\Desktop\firefox.png"/>
          <p:cNvPicPr>
            <a:picLocks noChangeAspect="1" noChangeArrowheads="1"/>
          </p:cNvPicPr>
          <p:nvPr/>
        </p:nvPicPr>
        <p:blipFill>
          <a:blip r:embed="rId3"/>
          <a:srcRect t="23381"/>
          <a:stretch>
            <a:fillRect/>
          </a:stretch>
        </p:blipFill>
        <p:spPr bwMode="auto">
          <a:xfrm>
            <a:off x="1187450" y="2159000"/>
            <a:ext cx="65532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76375" y="657225"/>
            <a:ext cx="11636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800">
                <a:latin typeface="Arial Unicode MS" charset="-122"/>
                <a:ea typeface="Arial Unicode MS" charset="-122"/>
              </a:rPr>
              <a:t>http://www.zkoss.org/</a:t>
            </a:r>
            <a:endParaRPr lang="zh-CN" altLang="en-US" sz="800">
              <a:latin typeface="Arial Unicode MS" charset="-122"/>
              <a:ea typeface="Arial Unicode MS" charset="-122"/>
            </a:endParaRPr>
          </a:p>
        </p:txBody>
      </p:sp>
      <p:pic>
        <p:nvPicPr>
          <p:cNvPr id="1028" name="Picture 4" descr="C:\Users\Phoenix\Desktop\ZK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1725" y="909638"/>
            <a:ext cx="4602163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Phoenix\Desktop\Interactive-Wireframes-and-Mockups--Axure-Softwa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5988" y="925513"/>
            <a:ext cx="47879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6375" y="657225"/>
            <a:ext cx="9540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800">
                <a:latin typeface="Arial Unicode MS" charset="-122"/>
                <a:ea typeface="Arial Unicode MS" charset="-122"/>
              </a:rPr>
              <a:t>http://axure.com/</a:t>
            </a:r>
            <a:endParaRPr lang="zh-CN" altLang="en-US" sz="800">
              <a:latin typeface="Arial Unicode MS" charset="-122"/>
              <a:ea typeface="Arial Unicode MS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2982" y="4371950"/>
            <a:ext cx="41665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2"/>
                <a:ea typeface="微软雅黑" pitchFamily="34" charset="-122"/>
              </a:rPr>
              <a:t>良 好 的 </a:t>
            </a:r>
            <a:r>
              <a:rPr lang="zh-CN" altLang="en-US" sz="3600" i="1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英语阅读 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2"/>
                <a:ea typeface="微软雅黑" pitchFamily="34" charset="-122"/>
              </a:rPr>
              <a:t>能 力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76375" y="657225"/>
            <a:ext cx="879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800">
                <a:latin typeface="Arial Unicode MS" charset="-122"/>
                <a:ea typeface="Arial Unicode MS" charset="-122"/>
              </a:rPr>
              <a:t>http://localhost/</a:t>
            </a:r>
            <a:endParaRPr lang="zh-CN" altLang="en-US" sz="800">
              <a:latin typeface="Arial Unicode MS" charset="-122"/>
              <a:ea typeface="Arial Unicode MS" charset="-122"/>
            </a:endParaRPr>
          </a:p>
        </p:txBody>
      </p:sp>
      <p:pic>
        <p:nvPicPr>
          <p:cNvPr id="1026" name="Picture 2" descr="C:\Users\Phoenix\Desktop\无标题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1276350"/>
            <a:ext cx="14509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C:\Users\Phoenix\Desktop\Media_Player_Icons_01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2013" y="1150938"/>
            <a:ext cx="1700212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3013" y="2787650"/>
            <a:ext cx="1536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2A2A2A"/>
                </a:solidFill>
                <a:latin typeface="Arial Unicode MS" charset="-122"/>
                <a:ea typeface="Arial Unicode MS" charset="-122"/>
              </a:rPr>
              <a:t>document</a:t>
            </a:r>
            <a:endParaRPr lang="zh-CN" altLang="en-US" sz="2400" b="1">
              <a:solidFill>
                <a:srgbClr val="2A2A2A"/>
              </a:solidFill>
              <a:latin typeface="Arial Unicode MS" charset="-122"/>
              <a:ea typeface="Arial Unicode MS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60950" y="2787650"/>
            <a:ext cx="922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2A2A2A"/>
                </a:solidFill>
                <a:latin typeface="Arial Unicode MS" charset="-122"/>
                <a:ea typeface="Arial Unicode MS" charset="-122"/>
              </a:rPr>
              <a:t>vidoe</a:t>
            </a:r>
            <a:endParaRPr lang="zh-CN" altLang="en-US" sz="2400" b="1">
              <a:solidFill>
                <a:srgbClr val="2A2A2A"/>
              </a:solidFill>
              <a:latin typeface="Arial Unicode MS" charset="-122"/>
              <a:ea typeface="Arial Unicode MS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14713" y="3538538"/>
            <a:ext cx="2443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rgbClr val="2A2A2A"/>
                </a:solidFill>
                <a:latin typeface="Arial Unicode MS" charset="-122"/>
                <a:ea typeface="微软雅黑" pitchFamily="34" charset="-122"/>
                <a:cs typeface="Arial Unicode MS" charset="-122"/>
              </a:rPr>
              <a:t>通过文档或视频教程自学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59013" y="5235575"/>
            <a:ext cx="2555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latin typeface="宋体" charset="-122"/>
              </a:rPr>
              <a:t>1</a:t>
            </a:r>
            <a:endParaRPr lang="zh-CN" altLang="en-US" sz="1100">
              <a:latin typeface="宋体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7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7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7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20"/>
                            </p:stCondLst>
                            <p:childTnLst>
                              <p:par>
                                <p:cTn id="1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2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7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7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7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7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5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5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7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7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7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8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8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8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1" grpId="1"/>
      <p:bldP spid="13" grpId="0"/>
      <p:bldP spid="4" grpId="0"/>
      <p:bldP spid="14" grpId="0"/>
      <p:bldP spid="17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533775" y="2192338"/>
            <a:ext cx="233838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平时关注的网站</a:t>
            </a:r>
          </a:p>
        </p:txBody>
      </p:sp>
      <p:sp>
        <p:nvSpPr>
          <p:cNvPr id="5" name="矩形 4"/>
          <p:cNvSpPr/>
          <p:nvPr/>
        </p:nvSpPr>
        <p:spPr>
          <a:xfrm>
            <a:off x="326801" y="236898"/>
            <a:ext cx="2736304" cy="129614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50800">
              <a:schemeClr val="bg1"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063105" y="236898"/>
            <a:ext cx="2949054" cy="129614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50800">
              <a:schemeClr val="bg1"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012159" y="236898"/>
            <a:ext cx="2781267" cy="129614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50800">
              <a:schemeClr val="bg1"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777203" y="1579387"/>
            <a:ext cx="2016224" cy="187076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50800">
              <a:schemeClr val="bg1"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26800" y="1579387"/>
            <a:ext cx="2300983" cy="187076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50800">
              <a:schemeClr val="bg1"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26102" y="3499009"/>
            <a:ext cx="2736304" cy="129614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50800">
              <a:schemeClr val="bg1"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3062406" y="3499009"/>
            <a:ext cx="2949054" cy="129614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50800">
              <a:schemeClr val="bg1"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011460" y="3499009"/>
            <a:ext cx="2781267" cy="129614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50800">
              <a:schemeClr val="bg1"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79475" y="528638"/>
            <a:ext cx="1368425" cy="739775"/>
            <a:chOff x="879439" y="528496"/>
            <a:chExt cx="1368152" cy="7400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9439" y="528496"/>
              <a:ext cx="1368152" cy="404955"/>
            </a:xfrm>
            <a:prstGeom prst="rect">
              <a:avLst/>
            </a:prstGeom>
            <a:noFill/>
            <a:ln w="1270">
              <a:solidFill>
                <a:schemeClr val="accent6">
                  <a:lumMod val="75000"/>
                  <a:alpha val="52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32818" name="TextBox 5"/>
            <p:cNvSpPr txBox="1">
              <a:spLocks noChangeArrowheads="1"/>
            </p:cNvSpPr>
            <p:nvPr/>
          </p:nvSpPr>
          <p:spPr bwMode="auto">
            <a:xfrm>
              <a:off x="977457" y="1006923"/>
              <a:ext cx="117211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Arial Unicode MS" charset="-122"/>
                  <a:ea typeface="微软雅黑" pitchFamily="34" charset="-122"/>
                </a:rPr>
                <a:t>互联网的一些事</a:t>
              </a: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4038600" y="528638"/>
            <a:ext cx="1079500" cy="855662"/>
            <a:chOff x="4038744" y="528496"/>
            <a:chExt cx="1080120" cy="855103"/>
          </a:xfrm>
        </p:grpSpPr>
        <p:pic>
          <p:nvPicPr>
            <p:cNvPr id="1027" name="Picture 3" descr="C:\Documents and Settings\Administrator\桌面\bg.png"/>
            <p:cNvPicPr>
              <a:picLocks noChangeAspect="1" noChangeArrowheads="1"/>
            </p:cNvPicPr>
            <p:nvPr/>
          </p:nvPicPr>
          <p:blipFill rotWithShape="1">
            <a:blip r:embed="rId4"/>
            <a:srcRect r="7739"/>
            <a:stretch/>
          </p:blipFill>
          <p:spPr bwMode="auto">
            <a:xfrm>
              <a:off x="4038744" y="528496"/>
              <a:ext cx="1080120" cy="4743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32816" name="TextBox 35"/>
            <p:cNvSpPr txBox="1">
              <a:spLocks noChangeArrowheads="1"/>
            </p:cNvSpPr>
            <p:nvPr/>
          </p:nvSpPr>
          <p:spPr bwMode="auto">
            <a:xfrm>
              <a:off x="4191518" y="1121989"/>
              <a:ext cx="7745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Arial Unicode MS" charset="-122"/>
                  <a:ea typeface="微软雅黑" pitchFamily="34" charset="-122"/>
                </a:rPr>
                <a:t>腾讯</a:t>
              </a:r>
              <a:r>
                <a:rPr lang="en-US" altLang="zh-CN" sz="1100">
                  <a:solidFill>
                    <a:schemeClr val="bg1"/>
                  </a:solidFill>
                  <a:latin typeface="Arial Unicode MS" charset="-122"/>
                  <a:ea typeface="微软雅黑" pitchFamily="34" charset="-122"/>
                </a:rPr>
                <a:t>CDC</a:t>
              </a:r>
              <a:endParaRPr lang="zh-CN" altLang="en-US" sz="1100">
                <a:solidFill>
                  <a:schemeClr val="bg1"/>
                </a:solidFill>
                <a:latin typeface="Arial Unicode MS" charset="-122"/>
                <a:ea typeface="微软雅黑" pitchFamily="34" charset="-122"/>
              </a:endParaRPr>
            </a:p>
          </p:txBody>
        </p: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7158038" y="339725"/>
            <a:ext cx="792162" cy="1044575"/>
            <a:chOff x="7158278" y="339502"/>
            <a:chExt cx="792088" cy="104409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58278" y="339502"/>
              <a:ext cx="792088" cy="782280"/>
            </a:xfrm>
            <a:prstGeom prst="rect">
              <a:avLst/>
            </a:prstGeom>
            <a:noFill/>
            <a:ln w="1270">
              <a:solidFill>
                <a:schemeClr val="accent6">
                  <a:lumMod val="75000"/>
                  <a:alpha val="52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32814" name="TextBox 36"/>
            <p:cNvSpPr txBox="1">
              <a:spLocks noChangeArrowheads="1"/>
            </p:cNvSpPr>
            <p:nvPr/>
          </p:nvSpPr>
          <p:spPr bwMode="auto">
            <a:xfrm>
              <a:off x="7335422" y="1121989"/>
              <a:ext cx="46679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Arial Unicode MS" charset="-122"/>
                  <a:ea typeface="微软雅黑" pitchFamily="34" charset="-122"/>
                </a:rPr>
                <a:t>知乎</a:t>
              </a:r>
            </a:p>
          </p:txBody>
        </p:sp>
      </p:grp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7158038" y="2241550"/>
            <a:ext cx="1446212" cy="874713"/>
            <a:chOff x="7158278" y="2241771"/>
            <a:chExt cx="1446170" cy="874148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58278" y="2241771"/>
              <a:ext cx="1446170" cy="545747"/>
            </a:xfrm>
            <a:prstGeom prst="rect">
              <a:avLst/>
            </a:prstGeom>
            <a:noFill/>
            <a:ln w="1270">
              <a:solidFill>
                <a:schemeClr val="accent6">
                  <a:lumMod val="75000"/>
                  <a:alpha val="52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32812" name="TextBox 37"/>
            <p:cNvSpPr txBox="1">
              <a:spLocks noChangeArrowheads="1"/>
            </p:cNvSpPr>
            <p:nvPr/>
          </p:nvSpPr>
          <p:spPr bwMode="auto">
            <a:xfrm>
              <a:off x="7647966" y="2854309"/>
              <a:ext cx="46679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Arial Unicode MS" charset="-122"/>
                  <a:ea typeface="微软雅黑" pitchFamily="34" charset="-122"/>
                </a:rPr>
                <a:t>站酷</a:t>
              </a:r>
            </a:p>
          </p:txBody>
        </p:sp>
      </p:grp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7158038" y="3903663"/>
            <a:ext cx="1331912" cy="719137"/>
            <a:chOff x="7158278" y="3904100"/>
            <a:chExt cx="1332148" cy="71806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58278" y="3904100"/>
              <a:ext cx="1332148" cy="486637"/>
            </a:xfrm>
            <a:prstGeom prst="rect">
              <a:avLst/>
            </a:prstGeom>
            <a:noFill/>
            <a:ln w="1270">
              <a:solidFill>
                <a:schemeClr val="accent6">
                  <a:lumMod val="75000"/>
                  <a:alpha val="52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32810" name="TextBox 38"/>
            <p:cNvSpPr txBox="1">
              <a:spLocks noChangeArrowheads="1"/>
            </p:cNvSpPr>
            <p:nvPr/>
          </p:nvSpPr>
          <p:spPr bwMode="auto">
            <a:xfrm>
              <a:off x="7449890" y="4360557"/>
              <a:ext cx="74892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Arial Unicode MS" charset="-122"/>
                  <a:ea typeface="微软雅黑" pitchFamily="34" charset="-122"/>
                </a:rPr>
                <a:t>每日一站</a:t>
              </a:r>
            </a:p>
          </p:txBody>
        </p:sp>
      </p:grp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3922713" y="3903663"/>
            <a:ext cx="1312862" cy="735012"/>
            <a:chOff x="3853907" y="3904100"/>
            <a:chExt cx="1313180" cy="734887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01544" y="3904100"/>
              <a:ext cx="1217907" cy="455535"/>
            </a:xfrm>
            <a:prstGeom prst="rect">
              <a:avLst/>
            </a:prstGeom>
            <a:noFill/>
            <a:ln w="1270">
              <a:solidFill>
                <a:schemeClr val="accent6">
                  <a:lumMod val="75000"/>
                  <a:alpha val="52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32808" name="TextBox 39"/>
            <p:cNvSpPr txBox="1">
              <a:spLocks noChangeArrowheads="1"/>
            </p:cNvSpPr>
            <p:nvPr/>
          </p:nvSpPr>
          <p:spPr bwMode="auto">
            <a:xfrm>
              <a:off x="3853907" y="4377377"/>
              <a:ext cx="131318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Arial Unicode MS" charset="-122"/>
                  <a:ea typeface="微软雅黑" pitchFamily="34" charset="-122"/>
                </a:rPr>
                <a:t>人人都是产品经理</a:t>
              </a:r>
            </a:p>
          </p:txBody>
        </p:sp>
      </p:grp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814388" y="2241550"/>
            <a:ext cx="1433512" cy="823913"/>
            <a:chOff x="814834" y="2241771"/>
            <a:chExt cx="1432757" cy="823002"/>
          </a:xfrm>
        </p:grpSpPr>
        <p:pic>
          <p:nvPicPr>
            <p:cNvPr id="1029" name="Picture 5" descr="C:\Documents and Settings\Administrator\桌面\doub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14834" y="2241771"/>
              <a:ext cx="1432757" cy="424980"/>
            </a:xfrm>
            <a:prstGeom prst="rect">
              <a:avLst/>
            </a:prstGeom>
            <a:noFill/>
            <a:ln w="1270">
              <a:solidFill>
                <a:schemeClr val="accent6">
                  <a:lumMod val="75000"/>
                  <a:alpha val="52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32806" name="TextBox 40"/>
            <p:cNvSpPr txBox="1">
              <a:spLocks noChangeArrowheads="1"/>
            </p:cNvSpPr>
            <p:nvPr/>
          </p:nvSpPr>
          <p:spPr bwMode="auto">
            <a:xfrm>
              <a:off x="1131103" y="2787774"/>
              <a:ext cx="80021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Arial Unicode MS" charset="-122"/>
                  <a:ea typeface="微软雅黑" pitchFamily="34" charset="-122"/>
                </a:rPr>
                <a:t>豆瓣读书</a:t>
              </a: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259013" y="5235575"/>
            <a:ext cx="2555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latin typeface="宋体" charset="-122"/>
              </a:rPr>
              <a:t>1</a:t>
            </a:r>
            <a:endParaRPr lang="zh-CN" altLang="en-US" sz="1100">
              <a:latin typeface="宋体" charset="-122"/>
            </a:endParaRPr>
          </a:p>
        </p:txBody>
      </p: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822325" y="3760788"/>
            <a:ext cx="1695450" cy="865187"/>
            <a:chOff x="849001" y="3699164"/>
            <a:chExt cx="1694418" cy="865053"/>
          </a:xfrm>
        </p:grpSpPr>
        <p:pic>
          <p:nvPicPr>
            <p:cNvPr id="32803" name="Picture 2" descr="F:\最新下载\重要\L标识文件\蒲公英\邮件\2012-3-6 15-38-27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49001" y="3699164"/>
              <a:ext cx="1694418" cy="56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04" name="TextBox 34"/>
            <p:cNvSpPr txBox="1">
              <a:spLocks noChangeArrowheads="1"/>
            </p:cNvSpPr>
            <p:nvPr/>
          </p:nvSpPr>
          <p:spPr bwMode="auto">
            <a:xfrm>
              <a:off x="1145339" y="4302607"/>
              <a:ext cx="102463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Arial Unicode MS" charset="-122"/>
                  <a:ea typeface="微软雅黑" pitchFamily="34" charset="-122"/>
                </a:rPr>
                <a:t>让</a:t>
              </a:r>
              <a:r>
                <a:rPr lang="en-US" altLang="zh-CN" sz="1100">
                  <a:solidFill>
                    <a:schemeClr val="bg1"/>
                  </a:solidFill>
                  <a:latin typeface="Arial Unicode MS" charset="-122"/>
                  <a:ea typeface="微软雅黑" pitchFamily="34" charset="-122"/>
                </a:rPr>
                <a:t>PPT</a:t>
              </a:r>
              <a:r>
                <a:rPr lang="zh-CN" altLang="en-US" sz="1100">
                  <a:solidFill>
                    <a:schemeClr val="bg1"/>
                  </a:solidFill>
                  <a:latin typeface="Arial Unicode MS" charset="-122"/>
                  <a:ea typeface="微软雅黑" pitchFamily="34" charset="-122"/>
                </a:rPr>
                <a:t>飞起来</a:t>
              </a:r>
            </a:p>
          </p:txBody>
        </p:sp>
      </p:grpSp>
    </p:spTree>
  </p:cSld>
  <p:clrMapOvr>
    <a:masterClrMapping/>
  </p:clrMapOvr>
  <p:transition advClick="0"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00"/>
                            </p:stCondLst>
                            <p:childTnLst>
                              <p:par>
                                <p:cTn id="6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8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8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80"/>
                            </p:stCondLst>
                            <p:childTnLst>
                              <p:par>
                                <p:cTn id="7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8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6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60"/>
                            </p:stCondLst>
                            <p:childTnLst>
                              <p:par>
                                <p:cTn id="7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8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4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40"/>
                            </p:stCondLst>
                            <p:childTnLst>
                              <p:par>
                                <p:cTn id="8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8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2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20"/>
                            </p:stCondLst>
                            <p:childTnLst>
                              <p:par>
                                <p:cTn id="8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8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"/>
                            </p:stCondLst>
                            <p:childTnLst>
                              <p:par>
                                <p:cTn id="9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8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8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680"/>
                            </p:stCondLst>
                            <p:childTnLst>
                              <p:par>
                                <p:cTn id="10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8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6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760"/>
                            </p:stCondLst>
                            <p:childTnLst>
                              <p:par>
                                <p:cTn id="10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1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1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822325" y="3760788"/>
            <a:ext cx="1695450" cy="865187"/>
            <a:chOff x="849001" y="3699164"/>
            <a:chExt cx="1694418" cy="865053"/>
          </a:xfrm>
        </p:grpSpPr>
        <p:pic>
          <p:nvPicPr>
            <p:cNvPr id="34850" name="Picture 2" descr="F:\最新下载\重要\L标识文件\蒲公英\邮件\2012-3-6 15-38-2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9001" y="3699164"/>
              <a:ext cx="1694418" cy="56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51" name="TextBox 52"/>
            <p:cNvSpPr txBox="1">
              <a:spLocks noChangeArrowheads="1"/>
            </p:cNvSpPr>
            <p:nvPr/>
          </p:nvSpPr>
          <p:spPr bwMode="auto">
            <a:xfrm>
              <a:off x="1145339" y="4302607"/>
              <a:ext cx="102463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Arial Unicode MS" charset="-122"/>
                  <a:ea typeface="微软雅黑" pitchFamily="34" charset="-122"/>
                </a:rPr>
                <a:t>让</a:t>
              </a:r>
              <a:r>
                <a:rPr lang="en-US" altLang="zh-CN" sz="1100">
                  <a:solidFill>
                    <a:schemeClr val="bg1"/>
                  </a:solidFill>
                  <a:latin typeface="Arial Unicode MS" charset="-122"/>
                  <a:ea typeface="微软雅黑" pitchFamily="34" charset="-122"/>
                </a:rPr>
                <a:t>PPT</a:t>
              </a:r>
              <a:r>
                <a:rPr lang="zh-CN" altLang="en-US" sz="1100">
                  <a:solidFill>
                    <a:schemeClr val="bg1"/>
                  </a:solidFill>
                  <a:latin typeface="Arial Unicode MS" charset="-122"/>
                  <a:ea typeface="微软雅黑" pitchFamily="34" charset="-122"/>
                </a:rPr>
                <a:t>飞起来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1663" y="312738"/>
            <a:ext cx="1204912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0288" y="1382713"/>
            <a:ext cx="1154112" cy="1751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79475" y="528638"/>
            <a:ext cx="1368425" cy="739775"/>
            <a:chOff x="879439" y="528496"/>
            <a:chExt cx="1368152" cy="7400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79439" y="528496"/>
              <a:ext cx="1368152" cy="404955"/>
            </a:xfrm>
            <a:prstGeom prst="rect">
              <a:avLst/>
            </a:prstGeom>
            <a:noFill/>
            <a:ln w="1270">
              <a:solidFill>
                <a:schemeClr val="accent6">
                  <a:lumMod val="75000"/>
                  <a:alpha val="52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34849" name="TextBox 5"/>
            <p:cNvSpPr txBox="1">
              <a:spLocks noChangeArrowheads="1"/>
            </p:cNvSpPr>
            <p:nvPr/>
          </p:nvSpPr>
          <p:spPr bwMode="auto">
            <a:xfrm>
              <a:off x="977457" y="1006923"/>
              <a:ext cx="117211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Arial Unicode MS" charset="-122"/>
                  <a:ea typeface="微软雅黑" pitchFamily="34" charset="-122"/>
                </a:rPr>
                <a:t>互联网的一些事</a:t>
              </a: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4038600" y="528638"/>
            <a:ext cx="1079500" cy="855662"/>
            <a:chOff x="4038744" y="528496"/>
            <a:chExt cx="1080120" cy="855103"/>
          </a:xfrm>
        </p:grpSpPr>
        <p:pic>
          <p:nvPicPr>
            <p:cNvPr id="1027" name="Picture 3" descr="C:\Documents and Settings\Administrator\桌面\bg.png"/>
            <p:cNvPicPr>
              <a:picLocks noChangeAspect="1" noChangeArrowheads="1"/>
            </p:cNvPicPr>
            <p:nvPr/>
          </p:nvPicPr>
          <p:blipFill rotWithShape="1">
            <a:blip r:embed="rId7"/>
            <a:srcRect r="7739"/>
            <a:stretch/>
          </p:blipFill>
          <p:spPr bwMode="auto">
            <a:xfrm>
              <a:off x="4038744" y="528496"/>
              <a:ext cx="1080120" cy="4743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34847" name="TextBox 35"/>
            <p:cNvSpPr txBox="1">
              <a:spLocks noChangeArrowheads="1"/>
            </p:cNvSpPr>
            <p:nvPr/>
          </p:nvSpPr>
          <p:spPr bwMode="auto">
            <a:xfrm>
              <a:off x="4191518" y="1121989"/>
              <a:ext cx="7745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Arial Unicode MS" charset="-122"/>
                  <a:ea typeface="微软雅黑" pitchFamily="34" charset="-122"/>
                </a:rPr>
                <a:t>腾讯</a:t>
              </a:r>
              <a:r>
                <a:rPr lang="en-US" altLang="zh-CN" sz="1100">
                  <a:solidFill>
                    <a:schemeClr val="bg1"/>
                  </a:solidFill>
                  <a:latin typeface="Arial Unicode MS" charset="-122"/>
                  <a:ea typeface="微软雅黑" pitchFamily="34" charset="-122"/>
                </a:rPr>
                <a:t>CDC</a:t>
              </a:r>
              <a:endParaRPr lang="zh-CN" altLang="en-US" sz="1100">
                <a:solidFill>
                  <a:schemeClr val="bg1"/>
                </a:solidFill>
                <a:latin typeface="Arial Unicode MS" charset="-122"/>
                <a:ea typeface="微软雅黑" pitchFamily="34" charset="-122"/>
              </a:endParaRPr>
            </a:p>
          </p:txBody>
        </p: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7158038" y="339725"/>
            <a:ext cx="792162" cy="1044575"/>
            <a:chOff x="7158278" y="339502"/>
            <a:chExt cx="792088" cy="104409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58278" y="339502"/>
              <a:ext cx="792088" cy="782280"/>
            </a:xfrm>
            <a:prstGeom prst="rect">
              <a:avLst/>
            </a:prstGeom>
            <a:noFill/>
            <a:ln w="1270">
              <a:solidFill>
                <a:schemeClr val="accent6">
                  <a:lumMod val="75000"/>
                  <a:alpha val="52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34845" name="TextBox 36"/>
            <p:cNvSpPr txBox="1">
              <a:spLocks noChangeArrowheads="1"/>
            </p:cNvSpPr>
            <p:nvPr/>
          </p:nvSpPr>
          <p:spPr bwMode="auto">
            <a:xfrm>
              <a:off x="7335422" y="1121989"/>
              <a:ext cx="46679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Arial Unicode MS" charset="-122"/>
                  <a:ea typeface="微软雅黑" pitchFamily="34" charset="-122"/>
                </a:rPr>
                <a:t>知乎</a:t>
              </a:r>
            </a:p>
          </p:txBody>
        </p:sp>
      </p:grp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7158038" y="2241550"/>
            <a:ext cx="1446212" cy="874713"/>
            <a:chOff x="7158278" y="2241771"/>
            <a:chExt cx="1446170" cy="874148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158278" y="2241771"/>
              <a:ext cx="1446170" cy="545747"/>
            </a:xfrm>
            <a:prstGeom prst="rect">
              <a:avLst/>
            </a:prstGeom>
            <a:noFill/>
            <a:ln w="1270">
              <a:solidFill>
                <a:schemeClr val="accent6">
                  <a:lumMod val="75000"/>
                  <a:alpha val="52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34843" name="TextBox 37"/>
            <p:cNvSpPr txBox="1">
              <a:spLocks noChangeArrowheads="1"/>
            </p:cNvSpPr>
            <p:nvPr/>
          </p:nvSpPr>
          <p:spPr bwMode="auto">
            <a:xfrm>
              <a:off x="7647966" y="2854309"/>
              <a:ext cx="46679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Arial Unicode MS" charset="-122"/>
                  <a:ea typeface="微软雅黑" pitchFamily="34" charset="-122"/>
                </a:rPr>
                <a:t>站酷</a:t>
              </a:r>
            </a:p>
          </p:txBody>
        </p:sp>
      </p:grp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7158038" y="3903663"/>
            <a:ext cx="1331912" cy="719137"/>
            <a:chOff x="7158278" y="3904100"/>
            <a:chExt cx="1332148" cy="71806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158278" y="3904100"/>
              <a:ext cx="1332148" cy="486637"/>
            </a:xfrm>
            <a:prstGeom prst="rect">
              <a:avLst/>
            </a:prstGeom>
            <a:noFill/>
            <a:ln w="1270">
              <a:solidFill>
                <a:schemeClr val="accent6">
                  <a:lumMod val="75000"/>
                  <a:alpha val="52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34841" name="TextBox 38"/>
            <p:cNvSpPr txBox="1">
              <a:spLocks noChangeArrowheads="1"/>
            </p:cNvSpPr>
            <p:nvPr/>
          </p:nvSpPr>
          <p:spPr bwMode="auto">
            <a:xfrm>
              <a:off x="7449890" y="4360557"/>
              <a:ext cx="74892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Arial Unicode MS" charset="-122"/>
                  <a:ea typeface="微软雅黑" pitchFamily="34" charset="-122"/>
                </a:rPr>
                <a:t>每日一站</a:t>
              </a:r>
            </a:p>
          </p:txBody>
        </p:sp>
      </p:grp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3922713" y="3903663"/>
            <a:ext cx="1312862" cy="735012"/>
            <a:chOff x="3853907" y="3904100"/>
            <a:chExt cx="1313180" cy="734887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901544" y="3904100"/>
              <a:ext cx="1217907" cy="455535"/>
            </a:xfrm>
            <a:prstGeom prst="rect">
              <a:avLst/>
            </a:prstGeom>
            <a:noFill/>
            <a:ln w="1270">
              <a:solidFill>
                <a:schemeClr val="accent6">
                  <a:lumMod val="75000"/>
                  <a:alpha val="52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34839" name="TextBox 39"/>
            <p:cNvSpPr txBox="1">
              <a:spLocks noChangeArrowheads="1"/>
            </p:cNvSpPr>
            <p:nvPr/>
          </p:nvSpPr>
          <p:spPr bwMode="auto">
            <a:xfrm>
              <a:off x="3853907" y="4377377"/>
              <a:ext cx="131318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Arial Unicode MS" charset="-122"/>
                  <a:ea typeface="微软雅黑" pitchFamily="34" charset="-122"/>
                </a:rPr>
                <a:t>人人都是产品经理</a:t>
              </a:r>
            </a:p>
          </p:txBody>
        </p:sp>
      </p:grp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814388" y="2241550"/>
            <a:ext cx="1433512" cy="823913"/>
            <a:chOff x="814834" y="2241771"/>
            <a:chExt cx="1432757" cy="823002"/>
          </a:xfrm>
        </p:grpSpPr>
        <p:pic>
          <p:nvPicPr>
            <p:cNvPr id="1029" name="Picture 5" descr="C:\Documents and Settings\Administrator\桌面\doub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14834" y="2241771"/>
              <a:ext cx="1432757" cy="424980"/>
            </a:xfrm>
            <a:prstGeom prst="rect">
              <a:avLst/>
            </a:prstGeom>
            <a:noFill/>
            <a:ln w="1270">
              <a:solidFill>
                <a:schemeClr val="accent6">
                  <a:lumMod val="75000"/>
                  <a:alpha val="52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34837" name="TextBox 40"/>
            <p:cNvSpPr txBox="1">
              <a:spLocks noChangeArrowheads="1"/>
            </p:cNvSpPr>
            <p:nvPr/>
          </p:nvSpPr>
          <p:spPr bwMode="auto">
            <a:xfrm>
              <a:off x="1131103" y="2787774"/>
              <a:ext cx="80021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Arial Unicode MS" charset="-122"/>
                  <a:ea typeface="微软雅黑" pitchFamily="34" charset="-122"/>
                </a:rPr>
                <a:t>豆瓣读书</a:t>
              </a:r>
            </a:p>
          </p:txBody>
        </p:sp>
      </p:grpSp>
      <p:pic>
        <p:nvPicPr>
          <p:cNvPr id="48" name="Picture 3" descr="C:\Documents and Settings\Administrator\桌面\未标题-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93775" y="204788"/>
            <a:ext cx="1103313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Documents and Settings\Administrator\桌面\未标题-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12825" y="2895600"/>
            <a:ext cx="11715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Administrator\桌面\未标题-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63688" y="1520825"/>
            <a:ext cx="113506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Administrator\桌面\未标题-1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975475" y="2887663"/>
            <a:ext cx="11588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Administrator\桌面\未标题-1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55875" y="204788"/>
            <a:ext cx="115570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Documents and Settings\Administrator\桌面\未标题-1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435600" y="2806700"/>
            <a:ext cx="122078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3533775" y="2192338"/>
            <a:ext cx="141605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读过的书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259013" y="5235575"/>
            <a:ext cx="2555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latin typeface="宋体" charset="-122"/>
              </a:rPr>
              <a:t>1</a:t>
            </a:r>
            <a:endParaRPr lang="zh-CN" altLang="en-US" sz="1100">
              <a:latin typeface="宋体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33775" y="2192338"/>
            <a:ext cx="233838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时尚中黑简体" pitchFamily="2" charset="-122"/>
                <a:ea typeface="时尚中黑简体" pitchFamily="2" charset="-122"/>
              </a:rPr>
              <a:t>平时关注的网站</a:t>
            </a: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3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9714" y="1834246"/>
            <a:ext cx="110799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dirty="0">
                <a:ln w="3175">
                  <a:solidFill>
                    <a:schemeClr val="bg1">
                      <a:lumMod val="85000"/>
                      <a:alpha val="91000"/>
                    </a:schemeClr>
                  </a:solidFill>
                </a:ln>
                <a:gradFill flip="none" rotWithShape="1">
                  <a:gsLst>
                    <a:gs pos="50000">
                      <a:srgbClr val="E1E8F6">
                        <a:lumMod val="0"/>
                        <a:lumOff val="100000"/>
                      </a:srgbClr>
                    </a:gs>
                    <a:gs pos="13000">
                      <a:schemeClr val="bg1">
                        <a:lumMod val="43000"/>
                      </a:schemeClr>
                    </a:gs>
                    <a:gs pos="91000">
                      <a:schemeClr val="bg1">
                        <a:lumMod val="32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我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11525" y="2236788"/>
            <a:ext cx="203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来求一份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0112" y="1945163"/>
            <a:ext cx="172354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i="1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方正综艺简体" pitchFamily="65" charset="-122"/>
                <a:ea typeface="方正综艺简体" pitchFamily="65" charset="-122"/>
              </a:rPr>
              <a:t>工作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5313" y="2160588"/>
            <a:ext cx="23844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4463" y="1760538"/>
            <a:ext cx="244316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-107950" y="-307975"/>
            <a:ext cx="9359900" cy="1295400"/>
          </a:xfrm>
          <a:prstGeom prst="rect">
            <a:avLst/>
          </a:prstGeom>
          <a:solidFill>
            <a:schemeClr val="tx1">
              <a:alpha val="42000"/>
            </a:schemeClr>
          </a:solidFill>
          <a:ln w="1270">
            <a:solidFill>
              <a:schemeClr val="bg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07950" y="4084638"/>
            <a:ext cx="9356725" cy="1295400"/>
          </a:xfrm>
          <a:prstGeom prst="rect">
            <a:avLst/>
          </a:prstGeom>
          <a:solidFill>
            <a:schemeClr val="tx1">
              <a:alpha val="42000"/>
            </a:schemeClr>
          </a:solidFill>
          <a:ln w="1270">
            <a:solidFill>
              <a:schemeClr val="bg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591140" y="1953945"/>
            <a:ext cx="172354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i="1" dirty="0">
                <a:solidFill>
                  <a:schemeClr val="bg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方正综艺简体" pitchFamily="65" charset="-122"/>
                <a:ea typeface="方正综艺简体" pitchFamily="65" charset="-122"/>
              </a:rPr>
              <a:t>工作</a:t>
            </a:r>
          </a:p>
        </p:txBody>
      </p:sp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331913" y="5556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736E-6 L -2.22222E-6 0.15436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1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7 -3.57209E-6 L 2.77778E-7 -0.1661 " pathEditMode="relative" rAng="0" ptsTypes="AA">
                                      <p:cBhvr>
                                        <p:cTn id="33" dur="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0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fill="hold" grpId="1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3.88889E-6 -8.64198E-7 L 0.02674 0.00247 " pathEditMode="relative" rAng="0" ptsTypes="AA">
                                      <p:cBhvr>
                                        <p:cTn id="38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12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0" presetClass="exit" presetSubtype="0" fill="hold" grpId="2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0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2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4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9" grpId="0"/>
      <p:bldP spid="9" grpId="1"/>
      <p:bldP spid="9" grpId="2"/>
      <p:bldP spid="4" grpId="0" animBg="1"/>
      <p:bldP spid="4" grpId="1" animBg="1"/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接连接符 41"/>
          <p:cNvCxnSpPr/>
          <p:nvPr/>
        </p:nvCxnSpPr>
        <p:spPr>
          <a:xfrm>
            <a:off x="4632325" y="1162050"/>
            <a:ext cx="0" cy="776288"/>
          </a:xfrm>
          <a:prstGeom prst="lin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任意多边形 5"/>
          <p:cNvSpPr/>
          <p:nvPr/>
        </p:nvSpPr>
        <p:spPr>
          <a:xfrm>
            <a:off x="4064000" y="1647825"/>
            <a:ext cx="558800" cy="1041400"/>
          </a:xfrm>
          <a:custGeom>
            <a:avLst/>
            <a:gdLst>
              <a:gd name="connsiteX0" fmla="*/ 558800 w 558800"/>
              <a:gd name="connsiteY0" fmla="*/ 304800 h 1041400"/>
              <a:gd name="connsiteX1" fmla="*/ 0 w 558800"/>
              <a:gd name="connsiteY1" fmla="*/ 0 h 1041400"/>
              <a:gd name="connsiteX2" fmla="*/ 0 w 558800"/>
              <a:gd name="connsiteY2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1041400">
                <a:moveTo>
                  <a:pt x="558800" y="304800"/>
                </a:moveTo>
                <a:lnTo>
                  <a:pt x="0" y="0"/>
                </a:lnTo>
                <a:lnTo>
                  <a:pt x="0" y="1041400"/>
                </a:lnTo>
              </a:path>
            </a:pathLst>
          </a:cu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 flipH="1">
            <a:off x="4637088" y="1647825"/>
            <a:ext cx="558800" cy="1041400"/>
          </a:xfrm>
          <a:custGeom>
            <a:avLst/>
            <a:gdLst>
              <a:gd name="connsiteX0" fmla="*/ 558800 w 558800"/>
              <a:gd name="connsiteY0" fmla="*/ 304800 h 1041400"/>
              <a:gd name="connsiteX1" fmla="*/ 0 w 558800"/>
              <a:gd name="connsiteY1" fmla="*/ 0 h 1041400"/>
              <a:gd name="connsiteX2" fmla="*/ 0 w 558800"/>
              <a:gd name="connsiteY2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1041400">
                <a:moveTo>
                  <a:pt x="558800" y="304800"/>
                </a:moveTo>
                <a:lnTo>
                  <a:pt x="0" y="0"/>
                </a:lnTo>
                <a:lnTo>
                  <a:pt x="0" y="1041400"/>
                </a:lnTo>
              </a:path>
            </a:pathLst>
          </a:cu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4419600" y="1993900"/>
            <a:ext cx="203200" cy="1447800"/>
          </a:xfrm>
          <a:custGeom>
            <a:avLst/>
            <a:gdLst>
              <a:gd name="connsiteX0" fmla="*/ 203200 w 203200"/>
              <a:gd name="connsiteY0" fmla="*/ 0 h 1447800"/>
              <a:gd name="connsiteX1" fmla="*/ 0 w 203200"/>
              <a:gd name="connsiteY1" fmla="*/ 1054100 h 1447800"/>
              <a:gd name="connsiteX2" fmla="*/ 0 w 203200"/>
              <a:gd name="connsiteY2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00" h="1447800">
                <a:moveTo>
                  <a:pt x="203200" y="0"/>
                </a:moveTo>
                <a:lnTo>
                  <a:pt x="0" y="1054100"/>
                </a:lnTo>
                <a:lnTo>
                  <a:pt x="0" y="1447800"/>
                </a:lnTo>
              </a:path>
            </a:pathLst>
          </a:cu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 flipH="1">
            <a:off x="4629150" y="1993900"/>
            <a:ext cx="203200" cy="1447800"/>
          </a:xfrm>
          <a:custGeom>
            <a:avLst/>
            <a:gdLst>
              <a:gd name="connsiteX0" fmla="*/ 203200 w 203200"/>
              <a:gd name="connsiteY0" fmla="*/ 0 h 1447800"/>
              <a:gd name="connsiteX1" fmla="*/ 0 w 203200"/>
              <a:gd name="connsiteY1" fmla="*/ 1054100 h 1447800"/>
              <a:gd name="connsiteX2" fmla="*/ 0 w 203200"/>
              <a:gd name="connsiteY2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00" h="1447800">
                <a:moveTo>
                  <a:pt x="203200" y="0"/>
                </a:moveTo>
                <a:lnTo>
                  <a:pt x="0" y="1054100"/>
                </a:lnTo>
                <a:lnTo>
                  <a:pt x="0" y="1447800"/>
                </a:lnTo>
              </a:path>
            </a:pathLst>
          </a:cu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6948488" y="1162050"/>
            <a:ext cx="1071562" cy="1554163"/>
          </a:xfrm>
          <a:prstGeom prst="lin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225550" y="1176338"/>
            <a:ext cx="6875463" cy="0"/>
          </a:xfrm>
          <a:prstGeom prst="lin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椭圆 7"/>
          <p:cNvSpPr/>
          <p:nvPr/>
        </p:nvSpPr>
        <p:spPr>
          <a:xfrm>
            <a:off x="1143000" y="1084263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843213" y="1084263"/>
            <a:ext cx="166687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549775" y="1084263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227763" y="1084263"/>
            <a:ext cx="166687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934325" y="1084263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23900" y="627063"/>
            <a:ext cx="1004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意向咨询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24113" y="627063"/>
            <a:ext cx="1006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成立项目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30675" y="627063"/>
            <a:ext cx="1004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需求访谈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808663" y="627063"/>
            <a:ext cx="1004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概要设计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164138" y="2995613"/>
            <a:ext cx="1004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使用培训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1647825" y="2716213"/>
            <a:ext cx="5300663" cy="0"/>
          </a:xfrm>
          <a:prstGeom prst="lin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椭圆 24"/>
          <p:cNvSpPr/>
          <p:nvPr/>
        </p:nvSpPr>
        <p:spPr>
          <a:xfrm>
            <a:off x="6864350" y="2628900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562600" y="2640013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241800" y="2640013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901950" y="2640013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587500" y="2636838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445250" y="2995613"/>
            <a:ext cx="1006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代码美工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666038" y="627063"/>
            <a:ext cx="1006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功能设计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22700" y="2995613"/>
            <a:ext cx="1006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测试反馈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482850" y="2995613"/>
            <a:ext cx="1004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并行运作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168400" y="2995613"/>
            <a:ext cx="1006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项目验收</a:t>
            </a:r>
          </a:p>
        </p:txBody>
      </p:sp>
      <p:pic>
        <p:nvPicPr>
          <p:cNvPr id="1026" name="Picture 2" descr="C:\Users\Phoenix\Desktop\12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7788" y="627063"/>
            <a:ext cx="14890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259013" y="5235575"/>
            <a:ext cx="2555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latin typeface="宋体" charset="-122"/>
              </a:rPr>
              <a:t>1</a:t>
            </a:r>
            <a:endParaRPr lang="zh-CN" altLang="en-US" sz="1100">
              <a:latin typeface="宋体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4649788" y="409575"/>
            <a:ext cx="2157412" cy="471488"/>
          </a:xfrm>
          <a:custGeom>
            <a:avLst/>
            <a:gdLst>
              <a:gd name="connsiteX0" fmla="*/ 0 w 1690255"/>
              <a:gd name="connsiteY0" fmla="*/ 360219 h 360219"/>
              <a:gd name="connsiteX1" fmla="*/ 623455 w 1690255"/>
              <a:gd name="connsiteY1" fmla="*/ 0 h 360219"/>
              <a:gd name="connsiteX2" fmla="*/ 1690255 w 1690255"/>
              <a:gd name="connsiteY2" fmla="*/ 0 h 360219"/>
              <a:gd name="connsiteX0" fmla="*/ 0 w 1690255"/>
              <a:gd name="connsiteY0" fmla="*/ 471056 h 471056"/>
              <a:gd name="connsiteX1" fmla="*/ 623455 w 1690255"/>
              <a:gd name="connsiteY1" fmla="*/ 0 h 471056"/>
              <a:gd name="connsiteX2" fmla="*/ 1690255 w 1690255"/>
              <a:gd name="connsiteY2" fmla="*/ 0 h 47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0255" h="471056">
                <a:moveTo>
                  <a:pt x="0" y="471056"/>
                </a:moveTo>
                <a:lnTo>
                  <a:pt x="623455" y="0"/>
                </a:lnTo>
                <a:lnTo>
                  <a:pt x="1690255" y="0"/>
                </a:lnTo>
              </a:path>
            </a:pathLst>
          </a:custGeom>
          <a:noFill/>
          <a:ln w="15875">
            <a:solidFill>
              <a:schemeClr val="bg1">
                <a:alpha val="8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807200" y="269875"/>
            <a:ext cx="144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极强的学习能力</a:t>
            </a:r>
          </a:p>
        </p:txBody>
      </p:sp>
      <p:sp>
        <p:nvSpPr>
          <p:cNvPr id="9" name="任意多边形 8"/>
          <p:cNvSpPr/>
          <p:nvPr/>
        </p:nvSpPr>
        <p:spPr>
          <a:xfrm flipV="1">
            <a:off x="2557463" y="1443038"/>
            <a:ext cx="2092325" cy="457200"/>
          </a:xfrm>
          <a:custGeom>
            <a:avLst/>
            <a:gdLst>
              <a:gd name="connsiteX0" fmla="*/ 2092036 w 2092036"/>
              <a:gd name="connsiteY0" fmla="*/ 0 h 457200"/>
              <a:gd name="connsiteX1" fmla="*/ 1302327 w 2092036"/>
              <a:gd name="connsiteY1" fmla="*/ 457200 h 457200"/>
              <a:gd name="connsiteX2" fmla="*/ 0 w 209203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2036" h="457200">
                <a:moveTo>
                  <a:pt x="2092036" y="0"/>
                </a:moveTo>
                <a:lnTo>
                  <a:pt x="1302327" y="457200"/>
                </a:lnTo>
                <a:lnTo>
                  <a:pt x="0" y="457200"/>
                </a:lnTo>
              </a:path>
            </a:pathLst>
          </a:custGeom>
          <a:noFill/>
          <a:ln w="15875">
            <a:solidFill>
              <a:schemeClr val="bg1">
                <a:alpha val="8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55650" y="1289050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互联网的好奇与热情</a:t>
            </a:r>
          </a:p>
        </p:txBody>
      </p:sp>
      <p:sp>
        <p:nvSpPr>
          <p:cNvPr id="48" name="任意多边形 47"/>
          <p:cNvSpPr/>
          <p:nvPr/>
        </p:nvSpPr>
        <p:spPr>
          <a:xfrm>
            <a:off x="5219700" y="2103438"/>
            <a:ext cx="2157413" cy="471487"/>
          </a:xfrm>
          <a:custGeom>
            <a:avLst/>
            <a:gdLst>
              <a:gd name="connsiteX0" fmla="*/ 0 w 1690255"/>
              <a:gd name="connsiteY0" fmla="*/ 360219 h 360219"/>
              <a:gd name="connsiteX1" fmla="*/ 623455 w 1690255"/>
              <a:gd name="connsiteY1" fmla="*/ 0 h 360219"/>
              <a:gd name="connsiteX2" fmla="*/ 1690255 w 1690255"/>
              <a:gd name="connsiteY2" fmla="*/ 0 h 360219"/>
              <a:gd name="connsiteX0" fmla="*/ 0 w 1690255"/>
              <a:gd name="connsiteY0" fmla="*/ 471056 h 471056"/>
              <a:gd name="connsiteX1" fmla="*/ 623455 w 1690255"/>
              <a:gd name="connsiteY1" fmla="*/ 0 h 471056"/>
              <a:gd name="connsiteX2" fmla="*/ 1690255 w 1690255"/>
              <a:gd name="connsiteY2" fmla="*/ 0 h 47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0255" h="471056">
                <a:moveTo>
                  <a:pt x="0" y="471056"/>
                </a:moveTo>
                <a:lnTo>
                  <a:pt x="623455" y="0"/>
                </a:lnTo>
                <a:lnTo>
                  <a:pt x="1690255" y="0"/>
                </a:lnTo>
              </a:path>
            </a:pathLst>
          </a:custGeom>
          <a:noFill/>
          <a:ln w="15875">
            <a:solidFill>
              <a:schemeClr val="bg1">
                <a:alpha val="8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377113" y="1949450"/>
            <a:ext cx="144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良好的基础技能</a:t>
            </a:r>
          </a:p>
        </p:txBody>
      </p:sp>
      <p:sp>
        <p:nvSpPr>
          <p:cNvPr id="50" name="任意多边形 49"/>
          <p:cNvSpPr/>
          <p:nvPr/>
        </p:nvSpPr>
        <p:spPr>
          <a:xfrm>
            <a:off x="2355850" y="3379788"/>
            <a:ext cx="2090738" cy="457200"/>
          </a:xfrm>
          <a:custGeom>
            <a:avLst/>
            <a:gdLst>
              <a:gd name="connsiteX0" fmla="*/ 2092036 w 2092036"/>
              <a:gd name="connsiteY0" fmla="*/ 0 h 457200"/>
              <a:gd name="connsiteX1" fmla="*/ 1302327 w 2092036"/>
              <a:gd name="connsiteY1" fmla="*/ 457200 h 457200"/>
              <a:gd name="connsiteX2" fmla="*/ 0 w 209203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2036" h="457200">
                <a:moveTo>
                  <a:pt x="2092036" y="0"/>
                </a:moveTo>
                <a:lnTo>
                  <a:pt x="1302327" y="457200"/>
                </a:lnTo>
                <a:lnTo>
                  <a:pt x="0" y="457200"/>
                </a:lnTo>
              </a:path>
            </a:pathLst>
          </a:custGeom>
          <a:noFill/>
          <a:ln w="15875">
            <a:solidFill>
              <a:schemeClr val="bg1">
                <a:alpha val="8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103313" y="3684588"/>
            <a:ext cx="12620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极强的上进心</a:t>
            </a:r>
          </a:p>
        </p:txBody>
      </p:sp>
    </p:spTree>
  </p:cSld>
  <p:clrMapOvr>
    <a:masterClrMapping/>
  </p:clrMapOvr>
  <p:transition spd="slow"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12638 0.09506 " pathEditMode="relative" rAng="0" ptsTypes="AA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475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2222E-6 2.22222E-6 L 0.31094 0.2966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1481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16667E-6 2.22222E-6 L -0.12343 0.09691 " pathEditMode="relative" rAng="0" ptsTypes="AA">
                                      <p:cBhvr>
                                        <p:cTn id="5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484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88889E-6 2.22222E-6 L -0.3073 0.29321 " pathEditMode="relative" rAng="0" ptsTypes="AA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14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"/>
                            </p:stCondLst>
                            <p:childTnLst>
                              <p:par>
                                <p:cTn id="57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58025E-6 L -0.23107 0.14074 " pathEditMode="relative" rAng="0" ptsTypes="AA">
                                      <p:cBhvr>
                                        <p:cTn id="5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703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3.08642E-6 L -0.08819 0.06327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" y="314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11111E-6 3.08642E-6 L 0.15694 0.06481 " pathEditMode="relative" rAng="0" ptsTypes="AA">
                                      <p:cBhvr>
                                        <p:cTn id="6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324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11111E-6 3.7037E-7 L 0.30208 0.13951 " pathEditMode="relative" rAng="0" ptsTypes="AA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697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3.08642E-6 L 0.03385 -0.14969 " pathEditMode="relative" rAng="0" ptsTypes="AA"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00"/>
                            </p:stCondLst>
                            <p:childTnLst>
                              <p:par>
                                <p:cTn id="68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repeatCount="3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3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repeatCount="3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repeatCount="3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repeatCount="3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3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15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65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9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400"/>
                            </p:stCondLst>
                            <p:childTnLst>
                              <p:par>
                                <p:cTn id="1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1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1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1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1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25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750"/>
                            </p:stCondLst>
                            <p:childTnLst>
                              <p:par>
                                <p:cTn id="1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1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1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350"/>
                            </p:stCondLst>
                            <p:childTnLst>
                              <p:par>
                                <p:cTn id="1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850"/>
                            </p:stCondLst>
                            <p:childTnLst>
                              <p:par>
                                <p:cTn id="1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5" dur="1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6" dur="1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375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8" grpId="0" animBg="1"/>
      <p:bldP spid="19" grpId="0"/>
      <p:bldP spid="20" grpId="0"/>
      <p:bldP spid="21" grpId="0"/>
      <p:bldP spid="22" grpId="0"/>
      <p:bldP spid="23" grpId="0"/>
      <p:bldP spid="25" grpId="0" animBg="1"/>
      <p:bldP spid="27" grpId="0" animBg="1"/>
      <p:bldP spid="29" grpId="0" animBg="1"/>
      <p:bldP spid="31" grpId="0" animBg="1"/>
      <p:bldP spid="33" grpId="0" animBg="1"/>
      <p:bldP spid="35" grpId="0"/>
      <p:bldP spid="36" grpId="0"/>
      <p:bldP spid="37" grpId="0"/>
      <p:bldP spid="38" grpId="0"/>
      <p:bldP spid="39" grpId="0"/>
      <p:bldP spid="45" grpId="0"/>
      <p:bldP spid="45" grpId="1"/>
      <p:bldP spid="46" grpId="0"/>
      <p:bldP spid="47" grpId="0"/>
      <p:bldP spid="49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hoenix\Desktop\12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7788" y="627063"/>
            <a:ext cx="14890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>
          <a:xfrm>
            <a:off x="1908175" y="2484438"/>
            <a:ext cx="6767513" cy="0"/>
          </a:xfrm>
          <a:prstGeom prst="line">
            <a:avLst/>
          </a:prstGeom>
          <a:ln w="25400"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48948" y="1869231"/>
            <a:ext cx="55707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方正综艺简体" pitchFamily="65" charset="-122"/>
                <a:ea typeface="方正综艺简体" pitchFamily="65" charset="-122"/>
              </a:rPr>
              <a:t>你给我一个机会，我还你一份精彩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11413" y="2546350"/>
            <a:ext cx="218598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>
                <a:solidFill>
                  <a:schemeClr val="bg1"/>
                </a:solidFill>
                <a:latin typeface="时尚中黑简体" charset="-122"/>
                <a:ea typeface="时尚中黑简体" charset="-122"/>
              </a:rPr>
              <a:t>程</a:t>
            </a:r>
            <a:r>
              <a:rPr lang="zh-CN" altLang="en-US" sz="4800">
                <a:solidFill>
                  <a:schemeClr val="bg1"/>
                </a:solidFill>
                <a:latin typeface="时尚中黑简体" charset="-122"/>
                <a:ea typeface="时尚中黑简体" charset="-122"/>
              </a:rPr>
              <a:t>玉鸿</a:t>
            </a:r>
            <a:endParaRPr lang="zh-CN" altLang="en-US" sz="6000">
              <a:solidFill>
                <a:schemeClr val="bg1"/>
              </a:solidFill>
              <a:latin typeface="时尚中黑简体" charset="-122"/>
              <a:ea typeface="时尚中黑简体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08513" y="2624138"/>
            <a:ext cx="2689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Email: longcreed@gmail.com</a:t>
            </a:r>
            <a:endParaRPr lang="zh-CN" altLang="en-US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08513" y="2873375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QQ: 247019972</a:t>
            </a:r>
            <a:endParaRPr lang="zh-CN" altLang="en-US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08513" y="3179763"/>
            <a:ext cx="199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Mobile:15811425791</a:t>
            </a:r>
            <a:endParaRPr lang="zh-CN" altLang="en-US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21186E-6 L -0.36893 0.077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5" y="38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16794"/>
            <a:ext cx="9144000" cy="347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云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68538" y="1263254"/>
            <a:ext cx="2268538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云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8376" y="1772841"/>
            <a:ext cx="29940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0" y="4457700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4" name="Line 33"/>
          <p:cNvSpPr>
            <a:spLocks noChangeShapeType="1"/>
          </p:cNvSpPr>
          <p:nvPr/>
        </p:nvSpPr>
        <p:spPr bwMode="auto">
          <a:xfrm>
            <a:off x="-25400" y="942975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5" name="Line 36"/>
          <p:cNvSpPr>
            <a:spLocks noChangeShapeType="1"/>
          </p:cNvSpPr>
          <p:nvPr/>
        </p:nvSpPr>
        <p:spPr bwMode="auto">
          <a:xfrm>
            <a:off x="0" y="4467225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2984" name="Picture 40" descr="音乐泡泡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576" y="5387579"/>
            <a:ext cx="1008063" cy="7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5" name="Picture 41" descr="音乐泡泡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5200" y="5476875"/>
            <a:ext cx="6477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43"/>
          <p:cNvSpPr>
            <a:spLocks noChangeArrowheads="1"/>
          </p:cNvSpPr>
          <p:nvPr/>
        </p:nvSpPr>
        <p:spPr bwMode="auto">
          <a:xfrm>
            <a:off x="0" y="1"/>
            <a:ext cx="9144000" cy="897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2979" name="Picture 35" descr="热气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71462"/>
            <a:ext cx="142875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987676" y="411956"/>
            <a:ext cx="5184775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PPT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宝藏致力于优秀的</a:t>
            </a:r>
            <a:r>
              <a:rPr lang="en-US" altLang="zh-CN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ppt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分享</a:t>
            </a:r>
          </a:p>
        </p:txBody>
      </p:sp>
      <p:pic>
        <p:nvPicPr>
          <p:cNvPr id="2061" name="图片 3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6" y="97632"/>
            <a:ext cx="298291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07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7888" y="-57150"/>
            <a:ext cx="984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美女跳舞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06079"/>
            <a:ext cx="1872332" cy="393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60" descr="绿风车棍子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1375" y="3163491"/>
            <a:ext cx="71438" cy="124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9" descr="绿风车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4204" y="2792016"/>
            <a:ext cx="97028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2627314" y="1857375"/>
            <a:ext cx="53292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hlinkClick r:id="rId9"/>
              </a:rPr>
              <a:t>PPT</a:t>
            </a:r>
            <a:r>
              <a:rPr lang="zh-CN" altLang="en-US">
                <a:hlinkClick r:id="rId9"/>
              </a:rPr>
              <a:t>模板下载 </a:t>
            </a:r>
            <a:r>
              <a:rPr lang="en-US" altLang="zh-CN">
                <a:hlinkClick r:id="rId9"/>
              </a:rPr>
              <a:t>http://www.pptbz.com/</a:t>
            </a:r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>
                <a:hlinkClick r:id="rId15"/>
              </a:rPr>
              <a:t>PPT</a:t>
            </a:r>
            <a:r>
              <a:rPr lang="zh-CN" altLang="en-US">
                <a:hlinkClick r:id="rId15"/>
              </a:rPr>
              <a:t>素材下载  </a:t>
            </a:r>
            <a:r>
              <a:rPr lang="en-US" altLang="zh-CN">
                <a:hlinkClick r:id="rId15"/>
              </a:rPr>
              <a:t>http://www.pptbz.com/pptshucai/</a:t>
            </a:r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>
                <a:hlinkClick r:id="rId16"/>
              </a:rPr>
              <a:t>PPT</a:t>
            </a:r>
            <a:r>
              <a:rPr lang="zh-CN" altLang="en-US">
                <a:hlinkClick r:id="rId16"/>
              </a:rPr>
              <a:t>背景图片 </a:t>
            </a:r>
            <a:r>
              <a:rPr lang="en-US" altLang="zh-CN">
                <a:hlinkClick r:id="rId16"/>
              </a:rPr>
              <a:t>http://www.pptbz.com/pptpic/</a:t>
            </a:r>
            <a:endParaRPr lang="en-US" altLang="zh-CN"/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>
                <a:hlinkClick r:id="rId17"/>
              </a:rPr>
              <a:t>PPT</a:t>
            </a:r>
            <a:r>
              <a:rPr lang="zh-CN" altLang="en-US">
                <a:hlinkClick r:id="rId17"/>
              </a:rPr>
              <a:t>课件下载 </a:t>
            </a:r>
            <a:r>
              <a:rPr lang="en-US" altLang="zh-CN">
                <a:hlinkClick r:id="rId17"/>
              </a:rPr>
              <a:t>http://www.pptbz.com/kejian/</a:t>
            </a:r>
            <a:endParaRPr lang="zh-CN" altLang="en-US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1777604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2213372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2645569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3077766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9907331"/>
      </p:ext>
    </p:extLst>
  </p:cSld>
  <p:clrMapOvr>
    <a:masterClrMapping/>
  </p:clrMapOvr>
  <p:transition>
    <p:sndAc>
      <p:stSnd loop="1">
        <p:snd r:embed="rId2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111 L 1.79965 0.01111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1111 L -1.8467 0.01111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4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0.03281 -0.09329 0.06597 -0.18588 0.11666 -0.24745 C 0.16788 -0.30879 0.29392 -0.30625 0.30503 -0.36898 C 0.31632 -0.43171 0.20034 -0.5493 0.18368 -0.6243 C 0.16736 -0.6993 0.17517 -0.77292 0.20538 -0.81782 C 0.23593 -0.86296 0.35625 -0.8618 0.36614 -0.89421 C 0.37604 -0.92685 0.25225 -0.98287 0.26458 -1.01366 C 0.27725 -1.04444 0.35902 -1.0618 0.44097 -1.0794 " pathEditMode="relative" rAng="0" ptsTypes="aaaaaaaA">
                                      <p:cBhvr>
                                        <p:cTn id="28" dur="12000" fill="hold"/>
                                        <p:tgtEl>
                                          <p:spTgt spid="82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5398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0.00024 C -0.01267 -0.09676 -0.025 -0.19283 -0.04409 -0.25649 C -0.06319 -0.31991 -0.11041 -0.31737 -0.11475 -0.38218 C -0.11892 -0.44723 -0.07534 -0.56922 -0.06909 -0.64676 C -0.06302 -0.72454 -0.06597 -0.80093 -0.07743 -0.84723 C -0.08871 -0.89375 -0.13368 -0.8926 -0.13732 -0.92616 C -0.14132 -0.95996 -0.09461 -1.01783 -0.09948 -1.05 C -0.10416 -1.08149 -0.13489 -1.09954 -0.16527 -1.11783 " pathEditMode="relative" rAng="0" ptsTypes="aaaaaaaA">
                                      <p:cBhvr>
                                        <p:cTn id="30" dur="80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-5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324544" y="-380578"/>
            <a:ext cx="5480988" cy="64479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1300" dirty="0">
                <a:solidFill>
                  <a:schemeClr val="bg1">
                    <a:alpha val="5000"/>
                  </a:schemeClr>
                </a:solidFill>
                <a:latin typeface="方正综艺简体" pitchFamily="65" charset="-122"/>
                <a:ea typeface="方正综艺简体" pitchFamily="65" charset="-122"/>
              </a:rPr>
              <a:t>我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51025" y="12700"/>
            <a:ext cx="273685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9900">
                <a:solidFill>
                  <a:schemeClr val="bg1"/>
                </a:solidFill>
                <a:latin typeface="方正综艺简体" charset="-122"/>
                <a:ea typeface="方正综艺简体" charset="-122"/>
              </a:rPr>
              <a:t>我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24388" y="2003425"/>
            <a:ext cx="273685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9900">
                <a:solidFill>
                  <a:schemeClr val="bg1"/>
                </a:solidFill>
                <a:latin typeface="方正综艺简体" charset="-122"/>
                <a:ea typeface="方正综艺简体" charset="-122"/>
              </a:rPr>
              <a:t>我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4325" y="2365375"/>
            <a:ext cx="273685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9900">
                <a:solidFill>
                  <a:schemeClr val="bg1"/>
                </a:solidFill>
                <a:latin typeface="方正综艺简体" charset="-122"/>
                <a:ea typeface="方正综艺简体" charset="-122"/>
              </a:rPr>
              <a:t>我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38473" y="1156270"/>
            <a:ext cx="103105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dirty="0">
                <a:solidFill>
                  <a:schemeClr val="bg1">
                    <a:alpha val="10000"/>
                  </a:schemeClr>
                </a:solidFill>
                <a:latin typeface="方正综艺简体" pitchFamily="65" charset="-122"/>
                <a:ea typeface="方正综艺简体" pitchFamily="65" charset="-122"/>
              </a:rPr>
              <a:t>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3219" y="2927508"/>
            <a:ext cx="1954381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800" dirty="0">
                <a:solidFill>
                  <a:schemeClr val="bg1">
                    <a:alpha val="15000"/>
                  </a:schemeClr>
                </a:solidFill>
                <a:latin typeface="方正综艺简体" pitchFamily="65" charset="-122"/>
                <a:ea typeface="方正综艺简体" pitchFamily="65" charset="-122"/>
              </a:rPr>
              <a:t>我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40475" y="-755650"/>
            <a:ext cx="273685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9900">
                <a:solidFill>
                  <a:schemeClr val="bg1"/>
                </a:solidFill>
                <a:latin typeface="方正综艺简体" charset="-122"/>
                <a:ea typeface="方正综艺简体" charset="-122"/>
              </a:rPr>
              <a:t>我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32588" y="1195388"/>
            <a:ext cx="273685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9900">
                <a:solidFill>
                  <a:schemeClr val="bg1"/>
                </a:solidFill>
                <a:latin typeface="方正综艺简体" charset="-122"/>
                <a:ea typeface="方正综艺简体" charset="-122"/>
              </a:rPr>
              <a:t>我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75" y="-781050"/>
            <a:ext cx="2735263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9900">
                <a:solidFill>
                  <a:schemeClr val="bg1"/>
                </a:solidFill>
                <a:latin typeface="方正综艺简体" charset="-122"/>
                <a:ea typeface="方正综艺简体" charset="-122"/>
              </a:rPr>
              <a:t>我</a:t>
            </a: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62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62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3" presetClass="exit" presetSubtype="544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3" presetClass="exit" presetSubtype="544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45" dur="15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xit" presetSubtype="544" fill="hold" grpId="3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46609E-6 L -0.00156 0.47503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373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93218E-7 L -0.20052 -4.93218E-7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8.34106E-8 L 0.42482 0.00309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15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decel="62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7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xit" presetSubtype="544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decel="62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1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53" presetClass="exit" presetSubtype="544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decel="62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5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53" presetClass="exit" presetSubtype="544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3" grpId="0"/>
      <p:bldP spid="3" grpId="1"/>
      <p:bldP spid="3" grpId="2"/>
      <p:bldP spid="3" grpId="3"/>
      <p:bldP spid="5" grpId="0"/>
      <p:bldP spid="5" grpId="1"/>
      <p:bldP spid="5" grpId="2"/>
      <p:bldP spid="5" grpId="3"/>
      <p:bldP spid="8" grpId="0"/>
      <p:bldP spid="8" grpId="1"/>
      <p:bldP spid="8" grpId="2"/>
      <p:bldP spid="8" grpId="3"/>
      <p:bldP spid="9" grpId="0"/>
      <p:bldP spid="9" grpId="1"/>
      <p:bldP spid="9" grpId="2"/>
      <p:bldP spid="9" grpId="3"/>
      <p:bldP spid="11" grpId="0"/>
      <p:bldP spid="11" grpId="1"/>
      <p:bldP spid="11" grpId="2"/>
      <p:bldP spid="11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316233">
            <a:off x="-1982788" y="3144838"/>
            <a:ext cx="5892801" cy="2963862"/>
          </a:xfrm>
          <a:prstGeom prst="rect">
            <a:avLst/>
          </a:prstGeom>
          <a:solidFill>
            <a:schemeClr val="tx1">
              <a:alpha val="42000"/>
            </a:schemeClr>
          </a:solidFill>
          <a:ln w="6350">
            <a:solidFill>
              <a:schemeClr val="bg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8" name="Picture 4" descr="C:\Documents and Settings\Administrator\桌面\chin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41300"/>
            <a:ext cx="37449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-11736388" y="-6861175"/>
            <a:ext cx="18540413" cy="10798175"/>
            <a:chOff x="-11736360" y="-6861298"/>
            <a:chExt cx="22501048" cy="13105456"/>
          </a:xfrm>
        </p:grpSpPr>
        <p:pic>
          <p:nvPicPr>
            <p:cNvPr id="18443" name="Picture 5" descr="C:\Documents and Settings\Administrator\桌面\图片5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697160" y="-53717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直接连接符 6"/>
            <p:cNvCxnSpPr>
              <a:endCxn id="1029" idx="0"/>
            </p:cNvCxnSpPr>
            <p:nvPr/>
          </p:nvCxnSpPr>
          <p:spPr>
            <a:xfrm>
              <a:off x="-469460" y="-6861298"/>
              <a:ext cx="0" cy="6323450"/>
            </a:xfrm>
            <a:prstGeom prst="lin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直接连接符 20"/>
            <p:cNvCxnSpPr>
              <a:endCxn id="1029" idx="3"/>
            </p:cNvCxnSpPr>
            <p:nvPr/>
          </p:nvCxnSpPr>
          <p:spPr>
            <a:xfrm flipH="1" flipV="1">
              <a:off x="-240191" y="-308571"/>
              <a:ext cx="11004879" cy="3853"/>
            </a:xfrm>
            <a:prstGeom prst="lin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直接连接符 27"/>
            <p:cNvCxnSpPr>
              <a:stCxn id="1029" idx="2"/>
            </p:cNvCxnSpPr>
            <p:nvPr/>
          </p:nvCxnSpPr>
          <p:spPr>
            <a:xfrm>
              <a:off x="-469460" y="-79292"/>
              <a:ext cx="0" cy="6323450"/>
            </a:xfrm>
            <a:prstGeom prst="lin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直接连接符 30"/>
            <p:cNvCxnSpPr>
              <a:stCxn id="1029" idx="1"/>
            </p:cNvCxnSpPr>
            <p:nvPr/>
          </p:nvCxnSpPr>
          <p:spPr>
            <a:xfrm flipH="1">
              <a:off x="-11736360" y="-308571"/>
              <a:ext cx="11039558" cy="3853"/>
            </a:xfrm>
            <a:prstGeom prst="lin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26" name="Picture 2" descr="C:\Documents and Settings\Administrator\桌面\2012\china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6500" y="7938"/>
            <a:ext cx="67691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直接连接符 17"/>
          <p:cNvCxnSpPr/>
          <p:nvPr/>
        </p:nvCxnSpPr>
        <p:spPr>
          <a:xfrm flipH="1">
            <a:off x="5148263" y="1203325"/>
            <a:ext cx="1008062" cy="1298575"/>
          </a:xfrm>
          <a:prstGeom prst="lin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圆角矩形 7"/>
          <p:cNvSpPr/>
          <p:nvPr/>
        </p:nvSpPr>
        <p:spPr>
          <a:xfrm>
            <a:off x="6146800" y="241300"/>
            <a:ext cx="1700213" cy="2160588"/>
          </a:xfrm>
          <a:prstGeom prst="roundRect">
            <a:avLst>
              <a:gd name="adj" fmla="val 4628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Picture 4" descr="C:\Documents and Settings\Administrator\桌面\3.jpg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6153000" y="244475"/>
            <a:ext cx="1695600" cy="2157087"/>
          </a:xfrm>
          <a:prstGeom prst="roundRect">
            <a:avLst>
              <a:gd name="adj" fmla="val 507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7" name="Picture 3" descr="C:\Documents and Settings\Administrator\桌面\2.jpg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6150545" y="235967"/>
            <a:ext cx="1691549" cy="2160953"/>
          </a:xfrm>
          <a:prstGeom prst="roundRect">
            <a:avLst>
              <a:gd name="adj" fmla="val 507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9" name="Picture 2" descr="C:\Documents and Settings\Administrator\桌面\1.jpg"/>
          <p:cNvPicPr>
            <a:picLocks noChangeAspect="1" noChangeArrowheads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6156176" y="241785"/>
            <a:ext cx="1691427" cy="2160798"/>
          </a:xfrm>
          <a:prstGeom prst="roundRect">
            <a:avLst>
              <a:gd name="adj" fmla="val 507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392863" y="3073400"/>
            <a:ext cx="2312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D9D9D9"/>
                </a:solidFill>
                <a:latin typeface="Arial Unicode MS" charset="-122"/>
                <a:ea typeface="微软雅黑" pitchFamily="34" charset="-122"/>
              </a:rPr>
              <a:t>1987</a:t>
            </a:r>
            <a:r>
              <a:rPr lang="zh-CN" altLang="en-US">
                <a:solidFill>
                  <a:srgbClr val="D9D9D9"/>
                </a:solidFill>
                <a:latin typeface="Arial Unicode MS" charset="-122"/>
                <a:ea typeface="微软雅黑" pitchFamily="34" charset="-122"/>
              </a:rPr>
              <a:t>年，出生于福建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16684 0 " pathEditMode="relative" rAng="0" ptsTypes="AA">
                                      <p:cBhvr>
                                        <p:cTn id="9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69879 0.7703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31" y="3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45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5400000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1111E-6 -3.08642E-6 L -0.55122 -0.19784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69" y="-990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 rot="2316233">
            <a:off x="-1982788" y="3144838"/>
            <a:ext cx="5892801" cy="2963862"/>
          </a:xfrm>
          <a:prstGeom prst="rect">
            <a:avLst/>
          </a:prstGeom>
          <a:solidFill>
            <a:schemeClr val="tx1">
              <a:alpha val="42000"/>
            </a:schemeClr>
          </a:solidFill>
          <a:ln w="6350">
            <a:solidFill>
              <a:schemeClr val="bg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-2281238" y="4516438"/>
            <a:ext cx="11677651" cy="1727200"/>
          </a:xfrm>
          <a:prstGeom prst="rect">
            <a:avLst/>
          </a:prstGeom>
          <a:solidFill>
            <a:schemeClr val="tx1">
              <a:alpha val="42000"/>
            </a:schemeClr>
          </a:solidFill>
          <a:ln w="6350">
            <a:solidFill>
              <a:schemeClr val="bg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611188" y="1749425"/>
            <a:ext cx="2546350" cy="2601913"/>
            <a:chOff x="611560" y="1748708"/>
            <a:chExt cx="2546081" cy="2602775"/>
          </a:xfrm>
        </p:grpSpPr>
        <p:pic>
          <p:nvPicPr>
            <p:cNvPr id="4" name="Picture 7" descr="C:\Documents and Settings\Administrator\桌面\xiamen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1560" y="1748708"/>
              <a:ext cx="2546081" cy="26027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2" name="TextBox 1"/>
            <p:cNvSpPr txBox="1"/>
            <p:nvPr/>
          </p:nvSpPr>
          <p:spPr>
            <a:xfrm>
              <a:off x="1253604" y="2671490"/>
              <a:ext cx="1415772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800" i="1" dirty="0">
                  <a:ln w="3175">
                    <a:solidFill>
                      <a:schemeClr val="tx1">
                        <a:alpha val="16000"/>
                      </a:schemeClr>
                    </a:solidFill>
                  </a:ln>
                  <a:gradFill>
                    <a:gsLst>
                      <a:gs pos="0">
                        <a:srgbClr val="BBE991"/>
                      </a:gs>
                      <a:gs pos="50000">
                        <a:srgbClr val="76CE3C"/>
                      </a:gs>
                      <a:gs pos="100000">
                        <a:srgbClr val="75CE40"/>
                      </a:gs>
                    </a:gsLst>
                    <a:lin ang="5400000" scaled="0"/>
                  </a:gradFill>
                  <a:latin typeface="方正综艺简体" pitchFamily="65" charset="-122"/>
                  <a:ea typeface="方正综艺简体" pitchFamily="65" charset="-122"/>
                </a:rPr>
                <a:t>厦门</a:t>
              </a:r>
            </a:p>
          </p:txBody>
        </p:sp>
      </p:grpSp>
      <p:pic>
        <p:nvPicPr>
          <p:cNvPr id="2051" name="Picture 3" descr="C:\Documents and Settings\Administrator\桌面\xiame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2963" y="153988"/>
            <a:ext cx="47053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-20054888" y="-11633200"/>
            <a:ext cx="42621201" cy="31203900"/>
            <a:chOff x="-21422888" y="-10270062"/>
            <a:chExt cx="42621640" cy="31203852"/>
          </a:xfrm>
        </p:grpSpPr>
        <p:grpSp>
          <p:nvGrpSpPr>
            <p:cNvPr id="19468" name="组合 5"/>
            <p:cNvGrpSpPr>
              <a:grpSpLocks/>
            </p:cNvGrpSpPr>
            <p:nvPr/>
          </p:nvGrpSpPr>
          <p:grpSpPr bwMode="auto">
            <a:xfrm>
              <a:off x="-21422888" y="5143500"/>
              <a:ext cx="21499184" cy="15790290"/>
              <a:chOff x="-26331562" y="-537170"/>
              <a:chExt cx="26091602" cy="19163239"/>
            </a:xfrm>
          </p:grpSpPr>
          <p:pic>
            <p:nvPicPr>
              <p:cNvPr id="19471" name="Picture 5" descr="C:\Documents and Settings\Administrator\桌面\图片5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-697160" y="-537170"/>
                <a:ext cx="457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" name="直接连接符 9"/>
              <p:cNvCxnSpPr>
                <a:stCxn id="9" idx="2"/>
              </p:cNvCxnSpPr>
              <p:nvPr/>
            </p:nvCxnSpPr>
            <p:spPr>
              <a:xfrm>
                <a:off x="-468560" y="-81231"/>
                <a:ext cx="0" cy="1870730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直接连接符 10"/>
              <p:cNvCxnSpPr>
                <a:stCxn id="9" idx="1"/>
              </p:cNvCxnSpPr>
              <p:nvPr/>
            </p:nvCxnSpPr>
            <p:spPr>
              <a:xfrm flipH="1">
                <a:off x="-26331562" y="-308570"/>
                <a:ext cx="25635660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7" name="直接连接符 6"/>
            <p:cNvCxnSpPr>
              <a:endCxn id="9" idx="0"/>
            </p:cNvCxnSpPr>
            <p:nvPr/>
          </p:nvCxnSpPr>
          <p:spPr>
            <a:xfrm>
              <a:off x="-112067" y="-10270062"/>
              <a:ext cx="0" cy="15413014"/>
            </a:xfrm>
            <a:prstGeom prst="lin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直接连接符 7"/>
            <p:cNvCxnSpPr>
              <a:endCxn id="9" idx="3"/>
            </p:cNvCxnSpPr>
            <p:nvPr/>
          </p:nvCxnSpPr>
          <p:spPr>
            <a:xfrm flipH="1">
              <a:off x="76846" y="5331864"/>
              <a:ext cx="2112190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68738" y="3502025"/>
            <a:ext cx="485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D9D9D9"/>
                </a:solidFill>
                <a:latin typeface="Arial Unicode MS" charset="-122"/>
                <a:ea typeface="微软雅黑" pitchFamily="34" charset="-122"/>
              </a:rPr>
              <a:t>2011</a:t>
            </a:r>
            <a:r>
              <a:rPr lang="zh-CN" altLang="en-US">
                <a:solidFill>
                  <a:srgbClr val="D9D9D9"/>
                </a:solidFill>
                <a:latin typeface="Arial Unicode MS" charset="-122"/>
                <a:ea typeface="微软雅黑" pitchFamily="34" charset="-122"/>
              </a:rPr>
              <a:t>年，毕业于厦门大学嘉庚学院电子商务系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3851275" y="1293813"/>
            <a:ext cx="1228725" cy="0"/>
          </a:xfrm>
          <a:prstGeom prst="lin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矩形 19"/>
          <p:cNvSpPr/>
          <p:nvPr/>
        </p:nvSpPr>
        <p:spPr>
          <a:xfrm>
            <a:off x="5080000" y="333375"/>
            <a:ext cx="3519488" cy="2238375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 t="41942" b="16116"/>
          <a:stretch>
            <a:fillRect/>
          </a:stretch>
        </p:blipFill>
        <p:spPr bwMode="auto">
          <a:xfrm>
            <a:off x="5081588" y="344488"/>
            <a:ext cx="3517900" cy="22145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26" name="直接连接符 25"/>
          <p:cNvCxnSpPr/>
          <p:nvPr/>
        </p:nvCxnSpPr>
        <p:spPr>
          <a:xfrm flipH="1">
            <a:off x="3419475" y="1293813"/>
            <a:ext cx="431800" cy="2674937"/>
          </a:xfrm>
          <a:prstGeom prst="lin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TextBox 30"/>
          <p:cNvSpPr txBox="1"/>
          <p:nvPr/>
        </p:nvSpPr>
        <p:spPr>
          <a:xfrm>
            <a:off x="6392863" y="3073400"/>
            <a:ext cx="23129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 Unicode MS" pitchFamily="34" charset="-122"/>
                <a:ea typeface="微软雅黑" pitchFamily="34" charset="-122"/>
              </a:rPr>
              <a:t>1987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Arial Unicode MS" pitchFamily="34" charset="-122"/>
                <a:ea typeface="微软雅黑" pitchFamily="34" charset="-122"/>
              </a:rPr>
              <a:t>年，出生于福建</a:t>
            </a: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7052E-6 L 0.23958 0.00247 " pathEditMode="relative" rAng="0" ptsTypes="AA">
                                      <p:cBhvr>
                                        <p:cTn id="9" dur="2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1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5096E-6 L -0.04462 -0.05096 " pathEditMode="relative" rAng="0" ptsTypes="AA">
                                      <p:cBhvr>
                                        <p:cTn id="17" dur="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-256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50"/>
                            </p:stCondLst>
                            <p:childTnLst>
                              <p:par>
                                <p:cTn id="45" presetID="35" presetClass="emph" presetSubtype="0" repeatCount="400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35" presetClass="emph" presetSubtype="0" repeatCount="4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35" presetClass="emph" presetSubtype="0" repeatCount="4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35" presetClass="emph" presetSubtype="0" repeatCount="4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2" animBg="1"/>
      <p:bldP spid="13" grpId="0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 rot="2316233">
            <a:off x="-1982788" y="3144838"/>
            <a:ext cx="5892801" cy="2963862"/>
          </a:xfrm>
          <a:prstGeom prst="rect">
            <a:avLst/>
          </a:prstGeom>
          <a:solidFill>
            <a:schemeClr val="tx1">
              <a:alpha val="42000"/>
            </a:schemeClr>
          </a:solidFill>
          <a:ln w="6350">
            <a:solidFill>
              <a:schemeClr val="bg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19884362">
            <a:off x="-2792413" y="-1428750"/>
            <a:ext cx="6697663" cy="2319338"/>
          </a:xfrm>
          <a:prstGeom prst="rect">
            <a:avLst/>
          </a:prstGeom>
          <a:solidFill>
            <a:schemeClr val="tx1">
              <a:alpha val="42000"/>
            </a:schemeClr>
          </a:solidFill>
          <a:ln w="6350">
            <a:solidFill>
              <a:schemeClr val="bg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-2281238" y="4516438"/>
            <a:ext cx="11677651" cy="1727200"/>
          </a:xfrm>
          <a:prstGeom prst="rect">
            <a:avLst/>
          </a:prstGeom>
          <a:solidFill>
            <a:schemeClr val="tx1">
              <a:alpha val="42000"/>
            </a:schemeClr>
          </a:solidFill>
          <a:ln w="6350">
            <a:solidFill>
              <a:schemeClr val="bg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0484" name="组合 2"/>
          <p:cNvGrpSpPr>
            <a:grpSpLocks/>
          </p:cNvGrpSpPr>
          <p:nvPr/>
        </p:nvGrpSpPr>
        <p:grpSpPr bwMode="auto">
          <a:xfrm>
            <a:off x="611188" y="1749425"/>
            <a:ext cx="2546350" cy="2601913"/>
            <a:chOff x="611560" y="1748708"/>
            <a:chExt cx="2546081" cy="2602775"/>
          </a:xfrm>
        </p:grpSpPr>
        <p:pic>
          <p:nvPicPr>
            <p:cNvPr id="4" name="Picture 7" descr="C:\Documents and Settings\Administrator\桌面\xiamen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1560" y="1748708"/>
              <a:ext cx="2546081" cy="26027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2" name="TextBox 1"/>
            <p:cNvSpPr txBox="1"/>
            <p:nvPr/>
          </p:nvSpPr>
          <p:spPr>
            <a:xfrm>
              <a:off x="1253604" y="2671490"/>
              <a:ext cx="1415772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800" i="1" dirty="0">
                  <a:ln w="3175">
                    <a:solidFill>
                      <a:schemeClr val="tx1">
                        <a:alpha val="16000"/>
                      </a:schemeClr>
                    </a:solidFill>
                  </a:ln>
                  <a:gradFill>
                    <a:gsLst>
                      <a:gs pos="0">
                        <a:srgbClr val="BBE991"/>
                      </a:gs>
                      <a:gs pos="50000">
                        <a:srgbClr val="76CE3C"/>
                      </a:gs>
                      <a:gs pos="100000">
                        <a:srgbClr val="75CE40"/>
                      </a:gs>
                    </a:gsLst>
                    <a:lin ang="5400000" scaled="0"/>
                  </a:gradFill>
                  <a:latin typeface="方正综艺简体" pitchFamily="65" charset="-122"/>
                  <a:ea typeface="方正综艺简体" pitchFamily="65" charset="-122"/>
                </a:rPr>
                <a:t>厦门</a:t>
              </a:r>
            </a:p>
          </p:txBody>
        </p:sp>
      </p:grp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-20054888" y="-11633200"/>
            <a:ext cx="42621201" cy="31203900"/>
            <a:chOff x="-21422888" y="-10270062"/>
            <a:chExt cx="42621640" cy="31203852"/>
          </a:xfrm>
        </p:grpSpPr>
        <p:grpSp>
          <p:nvGrpSpPr>
            <p:cNvPr id="20494" name="组合 5"/>
            <p:cNvGrpSpPr>
              <a:grpSpLocks/>
            </p:cNvGrpSpPr>
            <p:nvPr/>
          </p:nvGrpSpPr>
          <p:grpSpPr bwMode="auto">
            <a:xfrm>
              <a:off x="-21422888" y="5143500"/>
              <a:ext cx="21499184" cy="15790290"/>
              <a:chOff x="-26331562" y="-537170"/>
              <a:chExt cx="26091602" cy="19163239"/>
            </a:xfrm>
          </p:grpSpPr>
          <p:pic>
            <p:nvPicPr>
              <p:cNvPr id="20497" name="Picture 5" descr="C:\Documents and Settings\Administrator\桌面\图片5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697160" y="-537170"/>
                <a:ext cx="457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" name="直接连接符 9"/>
              <p:cNvCxnSpPr>
                <a:stCxn id="9" idx="2"/>
              </p:cNvCxnSpPr>
              <p:nvPr/>
            </p:nvCxnSpPr>
            <p:spPr>
              <a:xfrm>
                <a:off x="-468560" y="-81231"/>
                <a:ext cx="0" cy="1870730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直接连接符 10"/>
              <p:cNvCxnSpPr>
                <a:stCxn id="9" idx="1"/>
              </p:cNvCxnSpPr>
              <p:nvPr/>
            </p:nvCxnSpPr>
            <p:spPr>
              <a:xfrm flipH="1">
                <a:off x="-26331562" y="-308570"/>
                <a:ext cx="25635660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7" name="直接连接符 6"/>
            <p:cNvCxnSpPr>
              <a:endCxn id="9" idx="0"/>
            </p:cNvCxnSpPr>
            <p:nvPr/>
          </p:nvCxnSpPr>
          <p:spPr>
            <a:xfrm>
              <a:off x="-112067" y="-10270062"/>
              <a:ext cx="0" cy="15413014"/>
            </a:xfrm>
            <a:prstGeom prst="lin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直接连接符 7"/>
            <p:cNvCxnSpPr>
              <a:endCxn id="9" idx="3"/>
            </p:cNvCxnSpPr>
            <p:nvPr/>
          </p:nvCxnSpPr>
          <p:spPr>
            <a:xfrm flipH="1">
              <a:off x="76846" y="5331864"/>
              <a:ext cx="2112190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26" name="Picture 2" descr="C:\Documents and Settings\Administrator\桌面\2012\050829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2250" y="228600"/>
            <a:ext cx="3168650" cy="173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16" name="直接连接符 15"/>
          <p:cNvCxnSpPr/>
          <p:nvPr/>
        </p:nvCxnSpPr>
        <p:spPr>
          <a:xfrm flipH="1">
            <a:off x="4067175" y="909638"/>
            <a:ext cx="1228725" cy="0"/>
          </a:xfrm>
          <a:prstGeom prst="lin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276600" y="906463"/>
            <a:ext cx="790575" cy="1444625"/>
          </a:xfrm>
          <a:prstGeom prst="lin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矩形 19"/>
          <p:cNvSpPr/>
          <p:nvPr/>
        </p:nvSpPr>
        <p:spPr>
          <a:xfrm>
            <a:off x="5295900" y="220663"/>
            <a:ext cx="3175000" cy="1752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21275" y="3929063"/>
            <a:ext cx="3671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CN">
                <a:solidFill>
                  <a:srgbClr val="D9D9D9"/>
                </a:solidFill>
                <a:latin typeface="Arial Unicode MS" charset="-122"/>
                <a:ea typeface="微软雅黑" pitchFamily="34" charset="-122"/>
              </a:rPr>
              <a:t>2011</a:t>
            </a:r>
            <a:r>
              <a:rPr lang="zh-CN" altLang="en-US">
                <a:solidFill>
                  <a:srgbClr val="D9D9D9"/>
                </a:solidFill>
                <a:latin typeface="Arial Unicode MS" charset="-122"/>
                <a:ea typeface="微软雅黑" pitchFamily="34" charset="-122"/>
              </a:rPr>
              <a:t>全年，就业于一家</a:t>
            </a:r>
            <a:r>
              <a:rPr lang="en-US" altLang="zh-CN">
                <a:solidFill>
                  <a:srgbClr val="D9D9D9"/>
                </a:solidFill>
                <a:latin typeface="Arial Unicode MS" charset="-122"/>
                <a:ea typeface="微软雅黑" pitchFamily="34" charset="-122"/>
              </a:rPr>
              <a:t>IT</a:t>
            </a:r>
            <a:r>
              <a:rPr lang="zh-CN" altLang="en-US">
                <a:solidFill>
                  <a:srgbClr val="D9D9D9"/>
                </a:solidFill>
                <a:latin typeface="Arial Unicode MS" charset="-122"/>
                <a:ea typeface="微软雅黑" pitchFamily="34" charset="-122"/>
              </a:rPr>
              <a:t>创业公司</a:t>
            </a:r>
          </a:p>
        </p:txBody>
      </p:sp>
      <p:sp>
        <p:nvSpPr>
          <p:cNvPr id="20491" name="TextBox 21"/>
          <p:cNvSpPr txBox="1">
            <a:spLocks noChangeArrowheads="1"/>
          </p:cNvSpPr>
          <p:nvPr/>
        </p:nvSpPr>
        <p:spPr bwMode="auto">
          <a:xfrm>
            <a:off x="3868738" y="3502025"/>
            <a:ext cx="485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D9D9D9"/>
                </a:solidFill>
                <a:latin typeface="Arial Unicode MS" charset="-122"/>
                <a:ea typeface="微软雅黑" pitchFamily="34" charset="-122"/>
              </a:rPr>
              <a:t>2011</a:t>
            </a:r>
            <a:r>
              <a:rPr lang="zh-CN" altLang="en-US">
                <a:solidFill>
                  <a:srgbClr val="D9D9D9"/>
                </a:solidFill>
                <a:latin typeface="Arial Unicode MS" charset="-122"/>
                <a:ea typeface="微软雅黑" pitchFamily="34" charset="-122"/>
              </a:rPr>
              <a:t>年，毕业于厦门大学嘉庚学院电子商务系</a:t>
            </a:r>
          </a:p>
        </p:txBody>
      </p:sp>
      <p:sp>
        <p:nvSpPr>
          <p:cNvPr id="15" name="矩形 14"/>
          <p:cNvSpPr/>
          <p:nvPr/>
        </p:nvSpPr>
        <p:spPr>
          <a:xfrm>
            <a:off x="5302250" y="5667375"/>
            <a:ext cx="46038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93" name="TextBox 22"/>
          <p:cNvSpPr txBox="1">
            <a:spLocks noChangeArrowheads="1"/>
          </p:cNvSpPr>
          <p:nvPr/>
        </p:nvSpPr>
        <p:spPr bwMode="auto">
          <a:xfrm>
            <a:off x="6392863" y="3073400"/>
            <a:ext cx="2312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D9D9D9"/>
                </a:solidFill>
                <a:latin typeface="Arial Unicode MS" charset="-122"/>
                <a:ea typeface="微软雅黑" pitchFamily="34" charset="-122"/>
              </a:rPr>
              <a:t>1987</a:t>
            </a:r>
            <a:r>
              <a:rPr lang="zh-CN" altLang="en-US">
                <a:solidFill>
                  <a:srgbClr val="D9D9D9"/>
                </a:solidFill>
                <a:latin typeface="Arial Unicode MS" charset="-122"/>
                <a:ea typeface="微软雅黑" pitchFamily="34" charset="-122"/>
              </a:rPr>
              <a:t>年，出生于福建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09877E-6 L 0.04392 0.1037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5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93827E-6 L 0.11076 -0.31358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-156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0" grpId="0" animBg="1"/>
      <p:bldP spid="21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接连接符 56"/>
          <p:cNvCxnSpPr/>
          <p:nvPr/>
        </p:nvCxnSpPr>
        <p:spPr>
          <a:xfrm flipH="1">
            <a:off x="6948488" y="1162050"/>
            <a:ext cx="1071562" cy="1554163"/>
          </a:xfrm>
          <a:prstGeom prst="lin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25550" y="1176338"/>
            <a:ext cx="6875463" cy="0"/>
          </a:xfrm>
          <a:prstGeom prst="lin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矩形 1"/>
          <p:cNvSpPr/>
          <p:nvPr/>
        </p:nvSpPr>
        <p:spPr>
          <a:xfrm>
            <a:off x="0" y="916792"/>
            <a:ext cx="9144000" cy="2861378"/>
          </a:xfrm>
          <a:prstGeom prst="rect">
            <a:avLst/>
          </a:prstGeom>
          <a:gradFill>
            <a:gsLst>
              <a:gs pos="1000">
                <a:schemeClr val="bg1">
                  <a:lumMod val="95000"/>
                  <a:alpha val="0"/>
                </a:schemeClr>
              </a:gs>
              <a:gs pos="50000">
                <a:schemeClr val="bg1">
                  <a:lumMod val="95000"/>
                  <a:alpha val="11000"/>
                </a:schemeClr>
              </a:gs>
              <a:gs pos="100000">
                <a:schemeClr val="tx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0225" y="1419225"/>
            <a:ext cx="2028825" cy="128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44938" y="1289050"/>
            <a:ext cx="1524000" cy="1541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127875" y="1289050"/>
            <a:ext cx="1508125" cy="1541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8" name="椭圆 37"/>
          <p:cNvSpPr/>
          <p:nvPr/>
        </p:nvSpPr>
        <p:spPr>
          <a:xfrm>
            <a:off x="1116013" y="1084263"/>
            <a:ext cx="220662" cy="2222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  <a:alpha val="49000"/>
                </a:schemeClr>
              </a:gs>
              <a:gs pos="100000">
                <a:srgbClr val="75CE4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116013" y="1084263"/>
            <a:ext cx="220662" cy="2222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  <a:alpha val="49000"/>
                </a:schemeClr>
              </a:gs>
              <a:gs pos="100000">
                <a:srgbClr val="75CE4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43000" y="1084263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143000" y="1084263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2" name="图片 41" descr="3.png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0345" y="848692"/>
            <a:ext cx="10715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椭圆 43"/>
          <p:cNvSpPr/>
          <p:nvPr/>
        </p:nvSpPr>
        <p:spPr>
          <a:xfrm>
            <a:off x="2843213" y="1084263"/>
            <a:ext cx="166687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2843213" y="1084263"/>
            <a:ext cx="166687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4549775" y="1084263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549775" y="1084263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6227763" y="1084263"/>
            <a:ext cx="166687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6227763" y="1084263"/>
            <a:ext cx="166687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7934325" y="1084263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7934325" y="1084263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49275" y="3046413"/>
            <a:ext cx="1724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蓝鹏物流系统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4925" y="3046413"/>
            <a:ext cx="1724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成烨外贸系统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13588" y="3046413"/>
            <a:ext cx="15811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2"/>
                <a:ea typeface="微软雅黑" pitchFamily="34" charset="-122"/>
              </a:rPr>
              <a:t>医院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2"/>
                <a:ea typeface="微软雅黑" pitchFamily="34" charset="-122"/>
              </a:rPr>
              <a:t>OA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2"/>
                <a:ea typeface="微软雅黑" pitchFamily="34" charset="-122"/>
              </a:rPr>
              <a:t>系统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3900" y="627063"/>
            <a:ext cx="1004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意向咨询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424113" y="627063"/>
            <a:ext cx="1006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成立项目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130675" y="627063"/>
            <a:ext cx="1004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需求访谈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808663" y="627063"/>
            <a:ext cx="1004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概要设计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164138" y="2995613"/>
            <a:ext cx="1004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使用培训</a:t>
            </a:r>
          </a:p>
        </p:txBody>
      </p:sp>
      <p:pic>
        <p:nvPicPr>
          <p:cNvPr id="59" name="图片 58" descr="3.png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8352292">
            <a:off x="7390023" y="994906"/>
            <a:ext cx="10715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直接连接符 62"/>
          <p:cNvCxnSpPr/>
          <p:nvPr/>
        </p:nvCxnSpPr>
        <p:spPr>
          <a:xfrm>
            <a:off x="1647825" y="2716213"/>
            <a:ext cx="5300663" cy="0"/>
          </a:xfrm>
          <a:prstGeom prst="lin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椭圆 60"/>
          <p:cNvSpPr/>
          <p:nvPr/>
        </p:nvSpPr>
        <p:spPr>
          <a:xfrm>
            <a:off x="6864350" y="2628900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6864350" y="2628900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5562600" y="2640013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5562600" y="2640013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4241800" y="2640013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4241800" y="2640013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2901950" y="2640013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2901950" y="2640013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1587500" y="2636838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1587500" y="2636838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4" name="图片 73" descr="3.png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36869" y="2406395"/>
            <a:ext cx="10715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445250" y="2995613"/>
            <a:ext cx="1006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代码美工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7666038" y="627063"/>
            <a:ext cx="1006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功能设计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3822700" y="2995613"/>
            <a:ext cx="1006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测试反馈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482850" y="2995613"/>
            <a:ext cx="1004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并行运作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1168400" y="2995613"/>
            <a:ext cx="1006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项目验收</a:t>
            </a:r>
          </a:p>
        </p:txBody>
      </p:sp>
      <p:sp>
        <p:nvSpPr>
          <p:cNvPr id="84" name="一年里参与三个项目"/>
          <p:cNvSpPr txBox="1"/>
          <p:nvPr/>
        </p:nvSpPr>
        <p:spPr>
          <a:xfrm>
            <a:off x="1778390" y="4158952"/>
            <a:ext cx="5562420" cy="67710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方正综艺简体" pitchFamily="65" charset="-122"/>
                <a:ea typeface="方正综艺简体" pitchFamily="65" charset="-122"/>
              </a:rPr>
              <a:t>一年  </a:t>
            </a: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里 </a:t>
            </a:r>
            <a:r>
              <a:rPr lang="zh-CN" altLang="en-US" sz="4400" dirty="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rPr>
              <a:t>，</a:t>
            </a: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参与  </a:t>
            </a:r>
            <a:r>
              <a:rPr lang="zh-CN" altLang="en-US" sz="44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方正综艺简体" pitchFamily="65" charset="-122"/>
                <a:ea typeface="方正综艺简体" pitchFamily="65" charset="-122"/>
              </a:rPr>
              <a:t>三个  </a:t>
            </a: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</a:t>
            </a:r>
          </a:p>
        </p:txBody>
      </p:sp>
      <p:sp>
        <p:nvSpPr>
          <p:cNvPr id="85" name="一年里参与三个项目"/>
          <p:cNvSpPr txBox="1"/>
          <p:nvPr/>
        </p:nvSpPr>
        <p:spPr>
          <a:xfrm>
            <a:off x="2424400" y="4158952"/>
            <a:ext cx="4270400" cy="67710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方正综艺简体" pitchFamily="65" charset="-122"/>
                <a:ea typeface="方正综艺简体" pitchFamily="65" charset="-122"/>
              </a:rPr>
              <a:t>两个  </a:t>
            </a: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 </a:t>
            </a:r>
            <a:r>
              <a:rPr lang="zh-CN" altLang="en-US" sz="44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方正综艺简体" pitchFamily="65" charset="-122"/>
                <a:ea typeface="方正综艺简体" pitchFamily="65" charset="-122"/>
              </a:rPr>
              <a:t>全程 </a:t>
            </a: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参与</a:t>
            </a:r>
          </a:p>
        </p:txBody>
      </p:sp>
      <p:sp>
        <p:nvSpPr>
          <p:cNvPr id="86" name="一年里参与三个项目"/>
          <p:cNvSpPr txBox="1"/>
          <p:nvPr/>
        </p:nvSpPr>
        <p:spPr>
          <a:xfrm>
            <a:off x="2424400" y="4158952"/>
            <a:ext cx="4270400" cy="67710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方正综艺简体" pitchFamily="65" charset="-122"/>
                <a:ea typeface="方正综艺简体" pitchFamily="65" charset="-122"/>
              </a:rPr>
              <a:t>两个  </a:t>
            </a:r>
            <a:r>
              <a:rPr lang="zh-CN" altLang="en-US" sz="2800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项目 </a:t>
            </a:r>
            <a:r>
              <a:rPr lang="zh-CN" altLang="en-US" sz="4400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方正综艺简体" pitchFamily="65" charset="-122"/>
                <a:ea typeface="方正综艺简体" pitchFamily="65" charset="-122"/>
              </a:rPr>
              <a:t>全程 </a:t>
            </a:r>
            <a:r>
              <a:rPr lang="zh-CN" altLang="en-US" sz="2800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参与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59013" y="5235575"/>
            <a:ext cx="2555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latin typeface="宋体" charset="-122"/>
              </a:rPr>
              <a:t>1</a:t>
            </a:r>
            <a:endParaRPr lang="zh-CN" altLang="en-US" sz="1100">
              <a:latin typeface="宋体" charset="-122"/>
            </a:endParaRPr>
          </a:p>
        </p:txBody>
      </p:sp>
    </p:spTree>
  </p:cSld>
  <p:clrMapOvr>
    <a:masterClrMapping/>
  </p:clrMapOvr>
  <p:transition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16" presetClass="exit" presetSubtype="26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7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7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9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65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650"/>
                            </p:stCondLst>
                            <p:childTnLst>
                              <p:par>
                                <p:cTn id="77" presetID="10" presetClass="exit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6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66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66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50" fill="hold"/>
                                        <p:tgtEl>
                                          <p:spTgt spid="41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91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08642E-6 L 0.74739 0.00679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61" y="34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repeatCount="2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mph" presetSubtype="0" repeatCount="2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repeatCount="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mph" presetSubtype="0" repeatCount="2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mph" presetSubtype="0" repeatCount="2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repeatCount="2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91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19753E-6 L -0.10573 0.26574 " pathEditMode="fixed" rAng="0" ptsTypes="AA">
                                      <p:cBhvr>
                                        <p:cTn id="1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13272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repeatCount="2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mph" presetSubtype="0" repeatCount="2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9660"/>
                            </p:stCondLst>
                            <p:childTnLst>
                              <p:par>
                                <p:cTn id="1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6" presetClass="emph" presetSubtype="0" repeatCount="3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00" dur="500" fill="hold"/>
                                        <p:tgtEl>
                                          <p:spTgt spid="65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" presetClass="emph" presetSubtype="0" repeatCount="3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0" dur="500" fill="hold"/>
                                        <p:tgtEl>
                                          <p:spTgt spid="69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repeatCount="3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6" presetClass="emph" presetSubtype="0" repeatCount="3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20" dur="500" fill="hold"/>
                                        <p:tgtEl>
                                          <p:spTgt spid="71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" presetClass="emph" presetSubtype="0" repeatCount="3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30" dur="500" fill="hold"/>
                                        <p:tgtEl>
                                          <p:spTgt spid="73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-0.00155 L -0.51927 -0.00309 " pathEditMode="relative" rAng="0" ptsTypes="AA">
                                      <p:cBhvr>
                                        <p:cTn id="2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93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1" dur="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2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4" dur="1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7" dur="1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2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0" dur="1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2160"/>
                            </p:stCondLst>
                            <p:childTnLst>
                              <p:par>
                                <p:cTn id="252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266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910"/>
                            </p:stCondLst>
                            <p:childTnLst>
                              <p:par>
                                <p:cTn id="26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341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0" grpId="1" animBg="1"/>
      <p:bldP spid="40" grpId="2" animBg="1"/>
      <p:bldP spid="3" grpId="0" animBg="1"/>
      <p:bldP spid="41" grpId="0" animBg="1"/>
      <p:bldP spid="41" grpId="1" animBg="1"/>
      <p:bldP spid="41" grpId="2" animBg="1"/>
      <p:bldP spid="44" grpId="0" animBg="1"/>
      <p:bldP spid="45" grpId="0" animBg="1"/>
      <p:bldP spid="45" grpId="1" animBg="1"/>
      <p:bldP spid="45" grpId="2" animBg="1"/>
      <p:bldP spid="46" grpId="0" animBg="1"/>
      <p:bldP spid="47" grpId="0" animBg="1"/>
      <p:bldP spid="47" grpId="1" animBg="1"/>
      <p:bldP spid="47" grpId="2" animBg="1"/>
      <p:bldP spid="48" grpId="0" animBg="1"/>
      <p:bldP spid="49" grpId="0" animBg="1"/>
      <p:bldP spid="49" grpId="1" animBg="1"/>
      <p:bldP spid="49" grpId="2" animBg="1"/>
      <p:bldP spid="50" grpId="0" animBg="1"/>
      <p:bldP spid="51" grpId="0" animBg="1"/>
      <p:bldP spid="51" grpId="1" animBg="1"/>
      <p:bldP spid="51" grpId="2" animBg="1"/>
      <p:bldP spid="5" grpId="0"/>
      <p:bldP spid="5" grpId="1"/>
      <p:bldP spid="30" grpId="0"/>
      <p:bldP spid="30" grpId="1"/>
      <p:bldP spid="31" grpId="0"/>
      <p:bldP spid="31" grpId="1"/>
      <p:bldP spid="6" grpId="0"/>
      <p:bldP spid="33" grpId="0"/>
      <p:bldP spid="35" grpId="0"/>
      <p:bldP spid="39" grpId="0"/>
      <p:bldP spid="56" grpId="0"/>
      <p:bldP spid="61" grpId="0" animBg="1"/>
      <p:bldP spid="62" grpId="0" animBg="1"/>
      <p:bldP spid="62" grpId="1" animBg="1"/>
      <p:bldP spid="62" grpId="2" animBg="1"/>
      <p:bldP spid="64" grpId="0" animBg="1"/>
      <p:bldP spid="65" grpId="0" animBg="1"/>
      <p:bldP spid="65" grpId="1" animBg="1"/>
      <p:bldP spid="65" grpId="2" animBg="1"/>
      <p:bldP spid="68" grpId="0" animBg="1"/>
      <p:bldP spid="69" grpId="0" animBg="1"/>
      <p:bldP spid="69" grpId="1" animBg="1"/>
      <p:bldP spid="69" grpId="2" animBg="1"/>
      <p:bldP spid="70" grpId="0" animBg="1"/>
      <p:bldP spid="71" grpId="0" animBg="1"/>
      <p:bldP spid="71" grpId="1" animBg="1"/>
      <p:bldP spid="71" grpId="2" animBg="1"/>
      <p:bldP spid="72" grpId="0" animBg="1"/>
      <p:bldP spid="73" grpId="0" animBg="1"/>
      <p:bldP spid="73" grpId="1" animBg="1"/>
      <p:bldP spid="73" grpId="2" animBg="1"/>
      <p:bldP spid="75" grpId="0"/>
      <p:bldP spid="76" grpId="0"/>
      <p:bldP spid="77" grpId="0"/>
      <p:bldP spid="78" grpId="0"/>
      <p:bldP spid="7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1168400" y="627063"/>
            <a:ext cx="7504113" cy="2706687"/>
            <a:chOff x="1168721" y="627534"/>
            <a:chExt cx="7503478" cy="2705915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4583145" y="1176652"/>
              <a:ext cx="3436646" cy="0"/>
            </a:xfrm>
            <a:prstGeom prst="lin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6948320" y="1162368"/>
              <a:ext cx="1071471" cy="1553720"/>
            </a:xfrm>
            <a:prstGeom prst="lin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6227656" y="1084604"/>
              <a:ext cx="166673" cy="174575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7934073" y="1084604"/>
              <a:ext cx="166674" cy="174575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556" name="TextBox 12"/>
            <p:cNvSpPr txBox="1">
              <a:spLocks noChangeArrowheads="1"/>
            </p:cNvSpPr>
            <p:nvPr/>
          </p:nvSpPr>
          <p:spPr bwMode="auto">
            <a:xfrm>
              <a:off x="5808776" y="627534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概要设计</a:t>
              </a:r>
            </a:p>
          </p:txBody>
        </p:sp>
        <p:sp>
          <p:nvSpPr>
            <p:cNvPr id="22557" name="TextBox 13"/>
            <p:cNvSpPr txBox="1">
              <a:spLocks noChangeArrowheads="1"/>
            </p:cNvSpPr>
            <p:nvPr/>
          </p:nvSpPr>
          <p:spPr bwMode="auto">
            <a:xfrm>
              <a:off x="5164079" y="2994895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使用培训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646519" y="2716088"/>
              <a:ext cx="5301801" cy="0"/>
            </a:xfrm>
            <a:prstGeom prst="lin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6864189" y="2628800"/>
              <a:ext cx="166674" cy="174575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562549" y="2641496"/>
              <a:ext cx="166674" cy="172989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241861" y="2641496"/>
              <a:ext cx="166674" cy="172989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2902124" y="2641496"/>
              <a:ext cx="166674" cy="172989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1587786" y="2636736"/>
              <a:ext cx="166674" cy="174575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564" name="TextBox 20"/>
            <p:cNvSpPr txBox="1">
              <a:spLocks noChangeArrowheads="1"/>
            </p:cNvSpPr>
            <p:nvPr/>
          </p:nvSpPr>
          <p:spPr bwMode="auto">
            <a:xfrm>
              <a:off x="6445562" y="2994895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代码美工</a:t>
              </a:r>
            </a:p>
          </p:txBody>
        </p:sp>
        <p:sp>
          <p:nvSpPr>
            <p:cNvPr id="22565" name="TextBox 21"/>
            <p:cNvSpPr txBox="1">
              <a:spLocks noChangeArrowheads="1"/>
            </p:cNvSpPr>
            <p:nvPr/>
          </p:nvSpPr>
          <p:spPr bwMode="auto">
            <a:xfrm>
              <a:off x="7666796" y="627534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功能设计</a:t>
              </a:r>
            </a:p>
          </p:txBody>
        </p:sp>
        <p:sp>
          <p:nvSpPr>
            <p:cNvPr id="22566" name="TextBox 22"/>
            <p:cNvSpPr txBox="1">
              <a:spLocks noChangeArrowheads="1"/>
            </p:cNvSpPr>
            <p:nvPr/>
          </p:nvSpPr>
          <p:spPr bwMode="auto">
            <a:xfrm>
              <a:off x="3823127" y="2994895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测试反馈</a:t>
              </a:r>
            </a:p>
          </p:txBody>
        </p:sp>
        <p:sp>
          <p:nvSpPr>
            <p:cNvPr id="22567" name="TextBox 23"/>
            <p:cNvSpPr txBox="1">
              <a:spLocks noChangeArrowheads="1"/>
            </p:cNvSpPr>
            <p:nvPr/>
          </p:nvSpPr>
          <p:spPr bwMode="auto">
            <a:xfrm>
              <a:off x="2482261" y="2994895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并行运作</a:t>
              </a:r>
            </a:p>
          </p:txBody>
        </p:sp>
        <p:sp>
          <p:nvSpPr>
            <p:cNvPr id="22568" name="TextBox 24"/>
            <p:cNvSpPr txBox="1">
              <a:spLocks noChangeArrowheads="1"/>
            </p:cNvSpPr>
            <p:nvPr/>
          </p:nvSpPr>
          <p:spPr bwMode="auto">
            <a:xfrm>
              <a:off x="1168721" y="2994895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项目验收</a:t>
              </a: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1225550" y="1176338"/>
            <a:ext cx="3406775" cy="0"/>
          </a:xfrm>
          <a:prstGeom prst="lin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椭圆 4"/>
          <p:cNvSpPr/>
          <p:nvPr/>
        </p:nvSpPr>
        <p:spPr>
          <a:xfrm>
            <a:off x="1143000" y="1084263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843213" y="1084263"/>
            <a:ext cx="166687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723900" y="627063"/>
            <a:ext cx="1004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意向咨询</a:t>
            </a:r>
          </a:p>
        </p:txBody>
      </p:sp>
      <p:sp>
        <p:nvSpPr>
          <p:cNvPr id="22534" name="TextBox 10"/>
          <p:cNvSpPr txBox="1">
            <a:spLocks noChangeArrowheads="1"/>
          </p:cNvSpPr>
          <p:nvPr/>
        </p:nvSpPr>
        <p:spPr bwMode="auto">
          <a:xfrm>
            <a:off x="2424113" y="627063"/>
            <a:ext cx="1006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成立项目</a:t>
            </a:r>
          </a:p>
        </p:txBody>
      </p:sp>
      <p:sp>
        <p:nvSpPr>
          <p:cNvPr id="22535" name="TextBox 11"/>
          <p:cNvSpPr txBox="1">
            <a:spLocks noChangeArrowheads="1"/>
          </p:cNvSpPr>
          <p:nvPr/>
        </p:nvSpPr>
        <p:spPr bwMode="auto">
          <a:xfrm>
            <a:off x="4130675" y="627063"/>
            <a:ext cx="1004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需求访谈</a:t>
            </a:r>
          </a:p>
        </p:txBody>
      </p:sp>
      <p:sp>
        <p:nvSpPr>
          <p:cNvPr id="7" name="椭圆 6"/>
          <p:cNvSpPr/>
          <p:nvPr/>
        </p:nvSpPr>
        <p:spPr>
          <a:xfrm>
            <a:off x="4549775" y="1084263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6" name="图片 45" descr="3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0345" y="848692"/>
            <a:ext cx="10715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 descr="C:\Users\Phoenix\Desktop\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0" y="2786063"/>
            <a:ext cx="1900238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647825" y="1862138"/>
            <a:ext cx="646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…!!</a:t>
            </a:r>
            <a:endParaRPr lang="zh-CN" altLang="en-US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57" name="组合 56"/>
          <p:cNvGrpSpPr>
            <a:grpSpLocks/>
          </p:cNvGrpSpPr>
          <p:nvPr/>
        </p:nvGrpSpPr>
        <p:grpSpPr bwMode="auto">
          <a:xfrm>
            <a:off x="1530350" y="1781175"/>
            <a:ext cx="904875" cy="935038"/>
            <a:chOff x="1529952" y="1781838"/>
            <a:chExt cx="905153" cy="933928"/>
          </a:xfrm>
        </p:grpSpPr>
        <p:sp>
          <p:nvSpPr>
            <p:cNvPr id="51" name="任意多边形 50"/>
            <p:cNvSpPr/>
            <p:nvPr/>
          </p:nvSpPr>
          <p:spPr>
            <a:xfrm>
              <a:off x="1529952" y="1781838"/>
              <a:ext cx="905153" cy="529596"/>
            </a:xfrm>
            <a:custGeom>
              <a:avLst/>
              <a:gdLst>
                <a:gd name="connsiteX0" fmla="*/ 1975449 w 1975449"/>
                <a:gd name="connsiteY0" fmla="*/ 0 h 724619"/>
                <a:gd name="connsiteX1" fmla="*/ 25879 w 1975449"/>
                <a:gd name="connsiteY1" fmla="*/ 0 h 724619"/>
                <a:gd name="connsiteX2" fmla="*/ 25879 w 1975449"/>
                <a:gd name="connsiteY2" fmla="*/ 0 h 724619"/>
                <a:gd name="connsiteX3" fmla="*/ 0 w 1975449"/>
                <a:gd name="connsiteY3" fmla="*/ 724619 h 724619"/>
                <a:gd name="connsiteX4" fmla="*/ 0 w 1975449"/>
                <a:gd name="connsiteY4" fmla="*/ 724619 h 724619"/>
                <a:gd name="connsiteX5" fmla="*/ 1216324 w 1975449"/>
                <a:gd name="connsiteY5" fmla="*/ 724619 h 724619"/>
                <a:gd name="connsiteX6" fmla="*/ 1216324 w 1975449"/>
                <a:gd name="connsiteY6" fmla="*/ 724619 h 724619"/>
                <a:gd name="connsiteX7" fmla="*/ 69011 w 1975449"/>
                <a:gd name="connsiteY7" fmla="*/ 638355 h 724619"/>
                <a:gd name="connsiteX8" fmla="*/ 69011 w 1975449"/>
                <a:gd name="connsiteY8" fmla="*/ 638355 h 724619"/>
                <a:gd name="connsiteX9" fmla="*/ 129396 w 1975449"/>
                <a:gd name="connsiteY9" fmla="*/ 94891 h 724619"/>
                <a:gd name="connsiteX10" fmla="*/ 129396 w 1975449"/>
                <a:gd name="connsiteY10" fmla="*/ 94891 h 724619"/>
                <a:gd name="connsiteX11" fmla="*/ 1975449 w 1975449"/>
                <a:gd name="connsiteY11" fmla="*/ 0 h 72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5449" h="724619">
                  <a:moveTo>
                    <a:pt x="1975449" y="0"/>
                  </a:moveTo>
                  <a:lnTo>
                    <a:pt x="25879" y="0"/>
                  </a:lnTo>
                  <a:lnTo>
                    <a:pt x="25879" y="0"/>
                  </a:lnTo>
                  <a:lnTo>
                    <a:pt x="0" y="724619"/>
                  </a:lnTo>
                  <a:lnTo>
                    <a:pt x="0" y="724619"/>
                  </a:lnTo>
                  <a:lnTo>
                    <a:pt x="1216324" y="724619"/>
                  </a:lnTo>
                  <a:lnTo>
                    <a:pt x="1216324" y="724619"/>
                  </a:lnTo>
                  <a:lnTo>
                    <a:pt x="69011" y="638355"/>
                  </a:lnTo>
                  <a:lnTo>
                    <a:pt x="69011" y="638355"/>
                  </a:lnTo>
                  <a:lnTo>
                    <a:pt x="129396" y="94891"/>
                  </a:lnTo>
                  <a:lnTo>
                    <a:pt x="129396" y="94891"/>
                  </a:lnTo>
                  <a:lnTo>
                    <a:pt x="1975449" y="0"/>
                  </a:lnTo>
                  <a:close/>
                </a:path>
              </a:pathLst>
            </a:custGeom>
            <a:solidFill>
              <a:schemeClr val="bg1"/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2060340" y="1791352"/>
              <a:ext cx="373178" cy="924414"/>
            </a:xfrm>
            <a:custGeom>
              <a:avLst/>
              <a:gdLst>
                <a:gd name="connsiteX0" fmla="*/ 526694 w 526694"/>
                <a:gd name="connsiteY0" fmla="*/ 0 h 1031443"/>
                <a:gd name="connsiteX1" fmla="*/ 512064 w 526694"/>
                <a:gd name="connsiteY1" fmla="*/ 585216 h 1031443"/>
                <a:gd name="connsiteX2" fmla="*/ 512064 w 526694"/>
                <a:gd name="connsiteY2" fmla="*/ 585216 h 1031443"/>
                <a:gd name="connsiteX3" fmla="*/ 336499 w 526694"/>
                <a:gd name="connsiteY3" fmla="*/ 585216 h 1031443"/>
                <a:gd name="connsiteX4" fmla="*/ 336499 w 526694"/>
                <a:gd name="connsiteY4" fmla="*/ 585216 h 1031443"/>
                <a:gd name="connsiteX5" fmla="*/ 0 w 526694"/>
                <a:gd name="connsiteY5" fmla="*/ 1031443 h 1031443"/>
                <a:gd name="connsiteX6" fmla="*/ 0 w 526694"/>
                <a:gd name="connsiteY6" fmla="*/ 1031443 h 1031443"/>
                <a:gd name="connsiteX7" fmla="*/ 14630 w 526694"/>
                <a:gd name="connsiteY7" fmla="*/ 577901 h 1031443"/>
                <a:gd name="connsiteX8" fmla="*/ 14630 w 526694"/>
                <a:gd name="connsiteY8" fmla="*/ 577901 h 1031443"/>
                <a:gd name="connsiteX9" fmla="*/ 36576 w 526694"/>
                <a:gd name="connsiteY9" fmla="*/ 907085 h 1031443"/>
                <a:gd name="connsiteX10" fmla="*/ 36576 w 526694"/>
                <a:gd name="connsiteY10" fmla="*/ 907085 h 1031443"/>
                <a:gd name="connsiteX11" fmla="*/ 314554 w 526694"/>
                <a:gd name="connsiteY11" fmla="*/ 512064 h 1031443"/>
                <a:gd name="connsiteX12" fmla="*/ 314554 w 526694"/>
                <a:gd name="connsiteY12" fmla="*/ 512064 h 1031443"/>
                <a:gd name="connsiteX13" fmla="*/ 460858 w 526694"/>
                <a:gd name="connsiteY13" fmla="*/ 490118 h 1031443"/>
                <a:gd name="connsiteX14" fmla="*/ 460858 w 526694"/>
                <a:gd name="connsiteY14" fmla="*/ 490118 h 1031443"/>
                <a:gd name="connsiteX15" fmla="*/ 526694 w 526694"/>
                <a:gd name="connsiteY15" fmla="*/ 0 h 103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694" h="1031443">
                  <a:moveTo>
                    <a:pt x="526694" y="0"/>
                  </a:moveTo>
                  <a:lnTo>
                    <a:pt x="512064" y="585216"/>
                  </a:lnTo>
                  <a:lnTo>
                    <a:pt x="512064" y="585216"/>
                  </a:lnTo>
                  <a:lnTo>
                    <a:pt x="336499" y="585216"/>
                  </a:lnTo>
                  <a:lnTo>
                    <a:pt x="336499" y="585216"/>
                  </a:lnTo>
                  <a:lnTo>
                    <a:pt x="0" y="1031443"/>
                  </a:lnTo>
                  <a:lnTo>
                    <a:pt x="0" y="1031443"/>
                  </a:lnTo>
                  <a:lnTo>
                    <a:pt x="14630" y="577901"/>
                  </a:lnTo>
                  <a:lnTo>
                    <a:pt x="14630" y="577901"/>
                  </a:lnTo>
                  <a:lnTo>
                    <a:pt x="36576" y="907085"/>
                  </a:lnTo>
                  <a:lnTo>
                    <a:pt x="36576" y="907085"/>
                  </a:lnTo>
                  <a:lnTo>
                    <a:pt x="314554" y="512064"/>
                  </a:lnTo>
                  <a:lnTo>
                    <a:pt x="314554" y="512064"/>
                  </a:lnTo>
                  <a:lnTo>
                    <a:pt x="460858" y="490118"/>
                  </a:lnTo>
                  <a:lnTo>
                    <a:pt x="460858" y="490118"/>
                  </a:lnTo>
                  <a:lnTo>
                    <a:pt x="526694" y="0"/>
                  </a:lnTo>
                  <a:close/>
                </a:path>
              </a:pathLst>
            </a:custGeom>
            <a:solidFill>
              <a:schemeClr val="bg1"/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8" name="组合 57"/>
          <p:cNvGrpSpPr>
            <a:grpSpLocks/>
          </p:cNvGrpSpPr>
          <p:nvPr/>
        </p:nvGrpSpPr>
        <p:grpSpPr bwMode="auto">
          <a:xfrm flipH="1">
            <a:off x="2722563" y="1760538"/>
            <a:ext cx="906462" cy="933450"/>
            <a:chOff x="1529952" y="1781838"/>
            <a:chExt cx="905153" cy="933928"/>
          </a:xfrm>
        </p:grpSpPr>
        <p:sp>
          <p:nvSpPr>
            <p:cNvPr id="59" name="任意多边形 58"/>
            <p:cNvSpPr/>
            <p:nvPr/>
          </p:nvSpPr>
          <p:spPr>
            <a:xfrm>
              <a:off x="1529952" y="1781838"/>
              <a:ext cx="905153" cy="528908"/>
            </a:xfrm>
            <a:custGeom>
              <a:avLst/>
              <a:gdLst>
                <a:gd name="connsiteX0" fmla="*/ 1975449 w 1975449"/>
                <a:gd name="connsiteY0" fmla="*/ 0 h 724619"/>
                <a:gd name="connsiteX1" fmla="*/ 25879 w 1975449"/>
                <a:gd name="connsiteY1" fmla="*/ 0 h 724619"/>
                <a:gd name="connsiteX2" fmla="*/ 25879 w 1975449"/>
                <a:gd name="connsiteY2" fmla="*/ 0 h 724619"/>
                <a:gd name="connsiteX3" fmla="*/ 0 w 1975449"/>
                <a:gd name="connsiteY3" fmla="*/ 724619 h 724619"/>
                <a:gd name="connsiteX4" fmla="*/ 0 w 1975449"/>
                <a:gd name="connsiteY4" fmla="*/ 724619 h 724619"/>
                <a:gd name="connsiteX5" fmla="*/ 1216324 w 1975449"/>
                <a:gd name="connsiteY5" fmla="*/ 724619 h 724619"/>
                <a:gd name="connsiteX6" fmla="*/ 1216324 w 1975449"/>
                <a:gd name="connsiteY6" fmla="*/ 724619 h 724619"/>
                <a:gd name="connsiteX7" fmla="*/ 69011 w 1975449"/>
                <a:gd name="connsiteY7" fmla="*/ 638355 h 724619"/>
                <a:gd name="connsiteX8" fmla="*/ 69011 w 1975449"/>
                <a:gd name="connsiteY8" fmla="*/ 638355 h 724619"/>
                <a:gd name="connsiteX9" fmla="*/ 129396 w 1975449"/>
                <a:gd name="connsiteY9" fmla="*/ 94891 h 724619"/>
                <a:gd name="connsiteX10" fmla="*/ 129396 w 1975449"/>
                <a:gd name="connsiteY10" fmla="*/ 94891 h 724619"/>
                <a:gd name="connsiteX11" fmla="*/ 1975449 w 1975449"/>
                <a:gd name="connsiteY11" fmla="*/ 0 h 72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5449" h="724619">
                  <a:moveTo>
                    <a:pt x="1975449" y="0"/>
                  </a:moveTo>
                  <a:lnTo>
                    <a:pt x="25879" y="0"/>
                  </a:lnTo>
                  <a:lnTo>
                    <a:pt x="25879" y="0"/>
                  </a:lnTo>
                  <a:lnTo>
                    <a:pt x="0" y="724619"/>
                  </a:lnTo>
                  <a:lnTo>
                    <a:pt x="0" y="724619"/>
                  </a:lnTo>
                  <a:lnTo>
                    <a:pt x="1216324" y="724619"/>
                  </a:lnTo>
                  <a:lnTo>
                    <a:pt x="1216324" y="724619"/>
                  </a:lnTo>
                  <a:lnTo>
                    <a:pt x="69011" y="638355"/>
                  </a:lnTo>
                  <a:lnTo>
                    <a:pt x="69011" y="638355"/>
                  </a:lnTo>
                  <a:lnTo>
                    <a:pt x="129396" y="94891"/>
                  </a:lnTo>
                  <a:lnTo>
                    <a:pt x="129396" y="94891"/>
                  </a:lnTo>
                  <a:lnTo>
                    <a:pt x="1975449" y="0"/>
                  </a:lnTo>
                  <a:close/>
                </a:path>
              </a:pathLst>
            </a:custGeom>
            <a:solidFill>
              <a:schemeClr val="bg1"/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2059411" y="1791368"/>
              <a:ext cx="374109" cy="924398"/>
            </a:xfrm>
            <a:custGeom>
              <a:avLst/>
              <a:gdLst>
                <a:gd name="connsiteX0" fmla="*/ 526694 w 526694"/>
                <a:gd name="connsiteY0" fmla="*/ 0 h 1031443"/>
                <a:gd name="connsiteX1" fmla="*/ 512064 w 526694"/>
                <a:gd name="connsiteY1" fmla="*/ 585216 h 1031443"/>
                <a:gd name="connsiteX2" fmla="*/ 512064 w 526694"/>
                <a:gd name="connsiteY2" fmla="*/ 585216 h 1031443"/>
                <a:gd name="connsiteX3" fmla="*/ 336499 w 526694"/>
                <a:gd name="connsiteY3" fmla="*/ 585216 h 1031443"/>
                <a:gd name="connsiteX4" fmla="*/ 336499 w 526694"/>
                <a:gd name="connsiteY4" fmla="*/ 585216 h 1031443"/>
                <a:gd name="connsiteX5" fmla="*/ 0 w 526694"/>
                <a:gd name="connsiteY5" fmla="*/ 1031443 h 1031443"/>
                <a:gd name="connsiteX6" fmla="*/ 0 w 526694"/>
                <a:gd name="connsiteY6" fmla="*/ 1031443 h 1031443"/>
                <a:gd name="connsiteX7" fmla="*/ 14630 w 526694"/>
                <a:gd name="connsiteY7" fmla="*/ 577901 h 1031443"/>
                <a:gd name="connsiteX8" fmla="*/ 14630 w 526694"/>
                <a:gd name="connsiteY8" fmla="*/ 577901 h 1031443"/>
                <a:gd name="connsiteX9" fmla="*/ 36576 w 526694"/>
                <a:gd name="connsiteY9" fmla="*/ 907085 h 1031443"/>
                <a:gd name="connsiteX10" fmla="*/ 36576 w 526694"/>
                <a:gd name="connsiteY10" fmla="*/ 907085 h 1031443"/>
                <a:gd name="connsiteX11" fmla="*/ 314554 w 526694"/>
                <a:gd name="connsiteY11" fmla="*/ 512064 h 1031443"/>
                <a:gd name="connsiteX12" fmla="*/ 314554 w 526694"/>
                <a:gd name="connsiteY12" fmla="*/ 512064 h 1031443"/>
                <a:gd name="connsiteX13" fmla="*/ 460858 w 526694"/>
                <a:gd name="connsiteY13" fmla="*/ 490118 h 1031443"/>
                <a:gd name="connsiteX14" fmla="*/ 460858 w 526694"/>
                <a:gd name="connsiteY14" fmla="*/ 490118 h 1031443"/>
                <a:gd name="connsiteX15" fmla="*/ 526694 w 526694"/>
                <a:gd name="connsiteY15" fmla="*/ 0 h 103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694" h="1031443">
                  <a:moveTo>
                    <a:pt x="526694" y="0"/>
                  </a:moveTo>
                  <a:lnTo>
                    <a:pt x="512064" y="585216"/>
                  </a:lnTo>
                  <a:lnTo>
                    <a:pt x="512064" y="585216"/>
                  </a:lnTo>
                  <a:lnTo>
                    <a:pt x="336499" y="585216"/>
                  </a:lnTo>
                  <a:lnTo>
                    <a:pt x="336499" y="585216"/>
                  </a:lnTo>
                  <a:lnTo>
                    <a:pt x="0" y="1031443"/>
                  </a:lnTo>
                  <a:lnTo>
                    <a:pt x="0" y="1031443"/>
                  </a:lnTo>
                  <a:lnTo>
                    <a:pt x="14630" y="577901"/>
                  </a:lnTo>
                  <a:lnTo>
                    <a:pt x="14630" y="577901"/>
                  </a:lnTo>
                  <a:lnTo>
                    <a:pt x="36576" y="907085"/>
                  </a:lnTo>
                  <a:lnTo>
                    <a:pt x="36576" y="907085"/>
                  </a:lnTo>
                  <a:lnTo>
                    <a:pt x="314554" y="512064"/>
                  </a:lnTo>
                  <a:lnTo>
                    <a:pt x="314554" y="512064"/>
                  </a:lnTo>
                  <a:lnTo>
                    <a:pt x="460858" y="490118"/>
                  </a:lnTo>
                  <a:lnTo>
                    <a:pt x="460858" y="490118"/>
                  </a:lnTo>
                  <a:lnTo>
                    <a:pt x="526694" y="0"/>
                  </a:lnTo>
                  <a:close/>
                </a:path>
              </a:pathLst>
            </a:custGeom>
            <a:solidFill>
              <a:schemeClr val="bg1"/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984500" y="1833563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??</a:t>
            </a:r>
            <a:endParaRPr lang="zh-CN" altLang="en-US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051" name="Picture 3" descr="C:\Users\Phoenix\Desktop\1297842344609_png-064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9275" y="1836738"/>
            <a:ext cx="427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Phoenix\Desktop\light_bul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6100" y="1878013"/>
            <a:ext cx="1936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61"/>
          <p:cNvSpPr txBox="1"/>
          <p:nvPr/>
        </p:nvSpPr>
        <p:spPr>
          <a:xfrm>
            <a:off x="3975741" y="2687118"/>
            <a:ext cx="467147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方正综艺简体" pitchFamily="65" charset="-122"/>
                <a:ea typeface="方正综艺简体" pitchFamily="65" charset="-122"/>
              </a:rPr>
              <a:t>良好</a:t>
            </a:r>
            <a:r>
              <a:rPr lang="zh-CN" altLang="en-US" sz="2000" dirty="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的语言  </a:t>
            </a:r>
            <a:r>
              <a:rPr lang="zh-CN" altLang="en-US" sz="36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方正综艺简体" pitchFamily="65" charset="-122"/>
                <a:ea typeface="方正综艺简体" pitchFamily="65" charset="-122"/>
              </a:rPr>
              <a:t>沟通交流</a:t>
            </a:r>
            <a:r>
              <a:rPr lang="zh-CN" altLang="en-US" sz="3200" dirty="0">
                <a:solidFill>
                  <a:schemeClr val="bg1"/>
                </a:solidFill>
                <a:latin typeface="方正综艺简体" pitchFamily="65" charset="-122"/>
                <a:ea typeface="方正综艺简体" pitchFamily="65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能力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328207" y="3511621"/>
            <a:ext cx="361509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准确  </a:t>
            </a:r>
            <a:r>
              <a:rPr lang="zh-CN" altLang="en-US" sz="36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方正综艺简体" pitchFamily="65" charset="-122"/>
                <a:ea typeface="方正综艺简体" pitchFamily="65" charset="-122"/>
              </a:rPr>
              <a:t>把握 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  </a:t>
            </a:r>
            <a:r>
              <a:rPr lang="zh-CN" altLang="en-US" sz="36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方正综艺简体" pitchFamily="65" charset="-122"/>
                <a:ea typeface="方正综艺简体" pitchFamily="65" charset="-122"/>
              </a:rPr>
              <a:t>需求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259013" y="5235575"/>
            <a:ext cx="2555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latin typeface="宋体" charset="-122"/>
              </a:rPr>
              <a:t>1</a:t>
            </a:r>
            <a:endParaRPr lang="zh-CN" altLang="en-US" sz="1100">
              <a:latin typeface="宋体" charset="-122"/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8.64198E-7 L 0.36041 -0.000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-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25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4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61" grpId="0"/>
      <p:bldP spid="61" grpId="1"/>
      <p:bldP spid="41" grpId="0"/>
      <p:bldP spid="4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723900" y="627063"/>
            <a:ext cx="7296150" cy="2706687"/>
            <a:chOff x="723426" y="627534"/>
            <a:chExt cx="7296624" cy="2705915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1226697" y="1176652"/>
              <a:ext cx="3405408" cy="0"/>
            </a:xfrm>
            <a:prstGeom prst="lin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6948418" y="1162368"/>
              <a:ext cx="1071632" cy="1553720"/>
            </a:xfrm>
            <a:prstGeom prst="lin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1142553" y="1084604"/>
              <a:ext cx="166699" cy="174575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844464" y="1084604"/>
              <a:ext cx="166699" cy="174575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591" name="TextBox 10"/>
            <p:cNvSpPr txBox="1">
              <a:spLocks noChangeArrowheads="1"/>
            </p:cNvSpPr>
            <p:nvPr/>
          </p:nvSpPr>
          <p:spPr bwMode="auto">
            <a:xfrm>
              <a:off x="723426" y="627534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意向咨询</a:t>
              </a:r>
            </a:p>
          </p:txBody>
        </p:sp>
        <p:sp>
          <p:nvSpPr>
            <p:cNvPr id="23592" name="TextBox 11"/>
            <p:cNvSpPr txBox="1">
              <a:spLocks noChangeArrowheads="1"/>
            </p:cNvSpPr>
            <p:nvPr/>
          </p:nvSpPr>
          <p:spPr bwMode="auto">
            <a:xfrm>
              <a:off x="2424400" y="627534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成立项目</a:t>
              </a:r>
            </a:p>
          </p:txBody>
        </p:sp>
        <p:sp>
          <p:nvSpPr>
            <p:cNvPr id="23593" name="TextBox 14"/>
            <p:cNvSpPr txBox="1">
              <a:spLocks noChangeArrowheads="1"/>
            </p:cNvSpPr>
            <p:nvPr/>
          </p:nvSpPr>
          <p:spPr bwMode="auto">
            <a:xfrm>
              <a:off x="5164079" y="2994895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使用培训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647411" y="2716088"/>
              <a:ext cx="5301007" cy="0"/>
            </a:xfrm>
            <a:prstGeom prst="lin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6864275" y="2628800"/>
              <a:ext cx="166699" cy="174575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562440" y="2641496"/>
              <a:ext cx="166699" cy="172989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243143" y="2641496"/>
              <a:ext cx="166698" cy="172989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901617" y="2641496"/>
              <a:ext cx="166699" cy="172989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587082" y="2636736"/>
              <a:ext cx="166699" cy="174575"/>
            </a:xfrm>
            <a:prstGeom prst="ellipse">
              <a:avLst/>
            </a:prstGeom>
            <a:solidFill>
              <a:srgbClr val="2A2A2A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600" name="TextBox 21"/>
            <p:cNvSpPr txBox="1">
              <a:spLocks noChangeArrowheads="1"/>
            </p:cNvSpPr>
            <p:nvPr/>
          </p:nvSpPr>
          <p:spPr bwMode="auto">
            <a:xfrm>
              <a:off x="6445562" y="2994895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代码美工</a:t>
              </a:r>
            </a:p>
          </p:txBody>
        </p:sp>
        <p:sp>
          <p:nvSpPr>
            <p:cNvPr id="23601" name="TextBox 23"/>
            <p:cNvSpPr txBox="1">
              <a:spLocks noChangeArrowheads="1"/>
            </p:cNvSpPr>
            <p:nvPr/>
          </p:nvSpPr>
          <p:spPr bwMode="auto">
            <a:xfrm>
              <a:off x="3823127" y="2994895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测试反馈</a:t>
              </a:r>
            </a:p>
          </p:txBody>
        </p:sp>
        <p:sp>
          <p:nvSpPr>
            <p:cNvPr id="23602" name="TextBox 24"/>
            <p:cNvSpPr txBox="1">
              <a:spLocks noChangeArrowheads="1"/>
            </p:cNvSpPr>
            <p:nvPr/>
          </p:nvSpPr>
          <p:spPr bwMode="auto">
            <a:xfrm>
              <a:off x="2482261" y="2994895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并行运作</a:t>
              </a:r>
            </a:p>
          </p:txBody>
        </p:sp>
        <p:sp>
          <p:nvSpPr>
            <p:cNvPr id="23603" name="TextBox 25"/>
            <p:cNvSpPr txBox="1">
              <a:spLocks noChangeArrowheads="1"/>
            </p:cNvSpPr>
            <p:nvPr/>
          </p:nvSpPr>
          <p:spPr bwMode="auto">
            <a:xfrm>
              <a:off x="1168721" y="2994895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项目验收</a:t>
              </a:r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4583113" y="1176338"/>
            <a:ext cx="3436937" cy="0"/>
          </a:xfrm>
          <a:prstGeom prst="lin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椭圆 7"/>
          <p:cNvSpPr/>
          <p:nvPr/>
        </p:nvSpPr>
        <p:spPr>
          <a:xfrm>
            <a:off x="4549775" y="1084263"/>
            <a:ext cx="166688" cy="174625"/>
          </a:xfrm>
          <a:prstGeom prst="ellipse">
            <a:avLst/>
          </a:prstGeom>
          <a:solidFill>
            <a:srgbClr val="2A2A2A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227763" y="1084263"/>
            <a:ext cx="166687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934325" y="1084263"/>
            <a:ext cx="166688" cy="174625"/>
          </a:xfrm>
          <a:prstGeom prst="ellipse">
            <a:avLst/>
          </a:prstGeom>
          <a:solidFill>
            <a:srgbClr val="2A2A2A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58" name="TextBox 12"/>
          <p:cNvSpPr txBox="1">
            <a:spLocks noChangeArrowheads="1"/>
          </p:cNvSpPr>
          <p:nvPr/>
        </p:nvSpPr>
        <p:spPr bwMode="auto">
          <a:xfrm>
            <a:off x="4130675" y="627063"/>
            <a:ext cx="1004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需求访谈</a:t>
            </a:r>
          </a:p>
        </p:txBody>
      </p:sp>
      <p:sp>
        <p:nvSpPr>
          <p:cNvPr id="23559" name="TextBox 13"/>
          <p:cNvSpPr txBox="1">
            <a:spLocks noChangeArrowheads="1"/>
          </p:cNvSpPr>
          <p:nvPr/>
        </p:nvSpPr>
        <p:spPr bwMode="auto">
          <a:xfrm>
            <a:off x="5808663" y="627063"/>
            <a:ext cx="1004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概要设计</a:t>
            </a:r>
          </a:p>
        </p:txBody>
      </p:sp>
      <p:sp>
        <p:nvSpPr>
          <p:cNvPr id="23560" name="TextBox 22"/>
          <p:cNvSpPr txBox="1">
            <a:spLocks noChangeArrowheads="1"/>
          </p:cNvSpPr>
          <p:nvPr/>
        </p:nvSpPr>
        <p:spPr bwMode="auto">
          <a:xfrm>
            <a:off x="7666038" y="627063"/>
            <a:ext cx="1006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功能设计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1692498" y="2277880"/>
            <a:ext cx="2207168" cy="2016647"/>
            <a:chOff x="3374095" y="2882188"/>
            <a:chExt cx="2632095" cy="2404895"/>
          </a:xfrm>
          <a:effectLst>
            <a:reflection blurRad="6350" stA="52000" endA="300" endPos="35000" dir="5400000" sy="-100000" algn="bl" rotWithShape="0"/>
          </a:effectLst>
        </p:grpSpPr>
        <p:grpSp>
          <p:nvGrpSpPr>
            <p:cNvPr id="72" name="组合 71"/>
            <p:cNvGrpSpPr/>
            <p:nvPr/>
          </p:nvGrpSpPr>
          <p:grpSpPr>
            <a:xfrm>
              <a:off x="4007922" y="2882188"/>
              <a:ext cx="1502212" cy="1565121"/>
              <a:chOff x="4007922" y="2882188"/>
              <a:chExt cx="1502212" cy="1565121"/>
            </a:xfrm>
          </p:grpSpPr>
          <p:sp>
            <p:nvSpPr>
              <p:cNvPr id="81" name="任意多边形 80"/>
              <p:cNvSpPr/>
              <p:nvPr/>
            </p:nvSpPr>
            <p:spPr>
              <a:xfrm>
                <a:off x="4815190" y="2882188"/>
                <a:ext cx="694944" cy="1345997"/>
              </a:xfrm>
              <a:custGeom>
                <a:avLst/>
                <a:gdLst>
                  <a:gd name="connsiteX0" fmla="*/ 168249 w 694944"/>
                  <a:gd name="connsiteY0" fmla="*/ 0 h 1345997"/>
                  <a:gd name="connsiteX1" fmla="*/ 0 w 694944"/>
                  <a:gd name="connsiteY1" fmla="*/ 790042 h 1345997"/>
                  <a:gd name="connsiteX2" fmla="*/ 526694 w 694944"/>
                  <a:gd name="connsiteY2" fmla="*/ 1345997 h 1345997"/>
                  <a:gd name="connsiteX3" fmla="*/ 694944 w 694944"/>
                  <a:gd name="connsiteY3" fmla="*/ 526695 h 1345997"/>
                  <a:gd name="connsiteX4" fmla="*/ 168249 w 694944"/>
                  <a:gd name="connsiteY4" fmla="*/ 0 h 1345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944" h="1345997">
                    <a:moveTo>
                      <a:pt x="168249" y="0"/>
                    </a:moveTo>
                    <a:lnTo>
                      <a:pt x="0" y="790042"/>
                    </a:lnTo>
                    <a:lnTo>
                      <a:pt x="526694" y="1345997"/>
                    </a:lnTo>
                    <a:lnTo>
                      <a:pt x="694944" y="526695"/>
                    </a:lnTo>
                    <a:lnTo>
                      <a:pt x="16824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C000">
                      <a:lumMod val="50000"/>
                      <a:alpha val="70000"/>
                    </a:srgbClr>
                  </a:gs>
                  <a:gs pos="45000">
                    <a:srgbClr val="FFC000">
                      <a:alpha val="50000"/>
                    </a:srgbClr>
                  </a:gs>
                  <a:gs pos="70000">
                    <a:srgbClr val="FFC000">
                      <a:lumMod val="60000"/>
                      <a:lumOff val="40000"/>
                    </a:srgbClr>
                  </a:gs>
                </a:gsLst>
                <a:lin ang="9300000" scaled="0"/>
                <a:tileRect/>
              </a:gradFill>
              <a:ln w="38100" cap="flat" cmpd="thickThin" algn="ctr">
                <a:noFill/>
                <a:prstDash val="solid"/>
              </a:ln>
              <a:effectLst/>
              <a:scene3d>
                <a:camera prst="orthographicFront"/>
                <a:lightRig rig="flat" dir="t">
                  <a:rot lat="0" lon="0" rev="5400000"/>
                </a:lightRig>
              </a:scene3d>
              <a:sp3d>
                <a:bevelT w="38100" h="38100" prst="softRound"/>
                <a:bevelB w="38100" h="381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  <a:ea typeface="+mn-ea"/>
                </a:endParaRPr>
              </a:p>
            </p:txBody>
          </p:sp>
          <p:sp>
            <p:nvSpPr>
              <p:cNvPr id="82" name="任意多边形 81"/>
              <p:cNvSpPr/>
              <p:nvPr/>
            </p:nvSpPr>
            <p:spPr>
              <a:xfrm>
                <a:off x="4010518" y="2884177"/>
                <a:ext cx="972921" cy="992878"/>
              </a:xfrm>
              <a:custGeom>
                <a:avLst/>
                <a:gdLst>
                  <a:gd name="connsiteX0" fmla="*/ 972921 w 972921"/>
                  <a:gd name="connsiteY0" fmla="*/ 0 h 980236"/>
                  <a:gd name="connsiteX1" fmla="*/ 182880 w 972921"/>
                  <a:gd name="connsiteY1" fmla="*/ 168249 h 980236"/>
                  <a:gd name="connsiteX2" fmla="*/ 0 w 972921"/>
                  <a:gd name="connsiteY2" fmla="*/ 980236 h 980236"/>
                  <a:gd name="connsiteX3" fmla="*/ 811987 w 972921"/>
                  <a:gd name="connsiteY3" fmla="*/ 782726 h 980236"/>
                  <a:gd name="connsiteX4" fmla="*/ 972921 w 972921"/>
                  <a:gd name="connsiteY4" fmla="*/ 0 h 980236"/>
                  <a:gd name="connsiteX0" fmla="*/ 972921 w 972921"/>
                  <a:gd name="connsiteY0" fmla="*/ 0 h 992878"/>
                  <a:gd name="connsiteX1" fmla="*/ 182880 w 972921"/>
                  <a:gd name="connsiteY1" fmla="*/ 180891 h 992878"/>
                  <a:gd name="connsiteX2" fmla="*/ 0 w 972921"/>
                  <a:gd name="connsiteY2" fmla="*/ 992878 h 992878"/>
                  <a:gd name="connsiteX3" fmla="*/ 811987 w 972921"/>
                  <a:gd name="connsiteY3" fmla="*/ 795368 h 992878"/>
                  <a:gd name="connsiteX4" fmla="*/ 972921 w 972921"/>
                  <a:gd name="connsiteY4" fmla="*/ 0 h 99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2921" h="992878">
                    <a:moveTo>
                      <a:pt x="972921" y="0"/>
                    </a:moveTo>
                    <a:lnTo>
                      <a:pt x="182880" y="180891"/>
                    </a:lnTo>
                    <a:lnTo>
                      <a:pt x="0" y="992878"/>
                    </a:lnTo>
                    <a:lnTo>
                      <a:pt x="811987" y="795368"/>
                    </a:lnTo>
                    <a:lnTo>
                      <a:pt x="97292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C000">
                      <a:lumMod val="50000"/>
                      <a:alpha val="70000"/>
                    </a:srgbClr>
                  </a:gs>
                  <a:gs pos="45000">
                    <a:srgbClr val="FFC000">
                      <a:alpha val="50000"/>
                    </a:srgbClr>
                  </a:gs>
                  <a:gs pos="70000">
                    <a:srgbClr val="FFC000">
                      <a:lumMod val="60000"/>
                      <a:lumOff val="40000"/>
                    </a:srgbClr>
                  </a:gs>
                </a:gsLst>
                <a:lin ang="3000000" scaled="0"/>
                <a:tileRect/>
              </a:gradFill>
              <a:ln w="38100" cap="flat" cmpd="thickThin" algn="ctr">
                <a:noFill/>
                <a:prstDash val="solid"/>
              </a:ln>
              <a:effectLst/>
              <a:scene3d>
                <a:camera prst="orthographicFront"/>
                <a:lightRig rig="flat" dir="t">
                  <a:rot lat="0" lon="0" rev="5400000"/>
                </a:lightRig>
              </a:scene3d>
              <a:sp3d>
                <a:bevelT w="38100" h="38100" prst="softRound"/>
                <a:bevelB w="38100" h="381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  <a:ea typeface="+mn-ea"/>
                </a:endParaRPr>
              </a:p>
            </p:txBody>
          </p:sp>
          <p:sp>
            <p:nvSpPr>
              <p:cNvPr id="83" name="任意多边形 82"/>
              <p:cNvSpPr/>
              <p:nvPr/>
            </p:nvSpPr>
            <p:spPr>
              <a:xfrm>
                <a:off x="4007922" y="3669475"/>
                <a:ext cx="1330036" cy="777834"/>
              </a:xfrm>
              <a:custGeom>
                <a:avLst/>
                <a:gdLst>
                  <a:gd name="connsiteX0" fmla="*/ 0 w 1330036"/>
                  <a:gd name="connsiteY0" fmla="*/ 201881 h 860961"/>
                  <a:gd name="connsiteX1" fmla="*/ 564078 w 1330036"/>
                  <a:gd name="connsiteY1" fmla="*/ 860961 h 860961"/>
                  <a:gd name="connsiteX2" fmla="*/ 1330036 w 1330036"/>
                  <a:gd name="connsiteY2" fmla="*/ 558141 h 860961"/>
                  <a:gd name="connsiteX3" fmla="*/ 819397 w 1330036"/>
                  <a:gd name="connsiteY3" fmla="*/ 0 h 860961"/>
                  <a:gd name="connsiteX4" fmla="*/ 0 w 1330036"/>
                  <a:gd name="connsiteY4" fmla="*/ 201881 h 860961"/>
                  <a:gd name="connsiteX0" fmla="*/ 0 w 1330036"/>
                  <a:gd name="connsiteY0" fmla="*/ 201881 h 777834"/>
                  <a:gd name="connsiteX1" fmla="*/ 552203 w 1330036"/>
                  <a:gd name="connsiteY1" fmla="*/ 777834 h 777834"/>
                  <a:gd name="connsiteX2" fmla="*/ 1330036 w 1330036"/>
                  <a:gd name="connsiteY2" fmla="*/ 558141 h 777834"/>
                  <a:gd name="connsiteX3" fmla="*/ 819397 w 1330036"/>
                  <a:gd name="connsiteY3" fmla="*/ 0 h 777834"/>
                  <a:gd name="connsiteX4" fmla="*/ 0 w 1330036"/>
                  <a:gd name="connsiteY4" fmla="*/ 201881 h 777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036" h="777834">
                    <a:moveTo>
                      <a:pt x="0" y="201881"/>
                    </a:moveTo>
                    <a:lnTo>
                      <a:pt x="552203" y="777834"/>
                    </a:lnTo>
                    <a:lnTo>
                      <a:pt x="1330036" y="558141"/>
                    </a:lnTo>
                    <a:lnTo>
                      <a:pt x="819397" y="0"/>
                    </a:lnTo>
                    <a:lnTo>
                      <a:pt x="0" y="20188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C000">
                      <a:lumMod val="50000"/>
                      <a:alpha val="70000"/>
                    </a:srgbClr>
                  </a:gs>
                  <a:gs pos="45000">
                    <a:srgbClr val="FFC000">
                      <a:alpha val="50000"/>
                    </a:srgbClr>
                  </a:gs>
                  <a:gs pos="70000">
                    <a:srgbClr val="FFC000">
                      <a:lumMod val="60000"/>
                      <a:lumOff val="40000"/>
                    </a:srgbClr>
                  </a:gs>
                </a:gsLst>
                <a:lin ang="3000000" scaled="0"/>
                <a:tileRect/>
              </a:gradFill>
              <a:ln w="38100" cap="flat" cmpd="thickThin" algn="ctr">
                <a:noFill/>
                <a:prstDash val="solid"/>
              </a:ln>
              <a:effectLst/>
              <a:scene3d>
                <a:camera prst="orthographicFront"/>
                <a:lightRig rig="flat" dir="t">
                  <a:rot lat="0" lon="0" rev="5400000"/>
                </a:lightRig>
              </a:scene3d>
              <a:sp3d>
                <a:bevelT w="38100" h="38100" prst="softRound"/>
                <a:bevelB w="38100" h="381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  <a:ea typeface="+mn-ea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3374095" y="3811219"/>
              <a:ext cx="1513818" cy="1475864"/>
              <a:chOff x="3374095" y="3811219"/>
              <a:chExt cx="1513818" cy="1475864"/>
            </a:xfrm>
          </p:grpSpPr>
          <p:sp>
            <p:nvSpPr>
              <p:cNvPr id="78" name="任意多边形 77"/>
              <p:cNvSpPr/>
              <p:nvPr/>
            </p:nvSpPr>
            <p:spPr>
              <a:xfrm>
                <a:off x="3381411" y="4599882"/>
                <a:ext cx="1324051" cy="687201"/>
              </a:xfrm>
              <a:custGeom>
                <a:avLst/>
                <a:gdLst>
                  <a:gd name="connsiteX0" fmla="*/ 782726 w 1324051"/>
                  <a:gd name="connsiteY0" fmla="*/ 0 h 716890"/>
                  <a:gd name="connsiteX1" fmla="*/ 1324051 w 1324051"/>
                  <a:gd name="connsiteY1" fmla="*/ 519379 h 716890"/>
                  <a:gd name="connsiteX2" fmla="*/ 534009 w 1324051"/>
                  <a:gd name="connsiteY2" fmla="*/ 716890 h 716890"/>
                  <a:gd name="connsiteX3" fmla="*/ 0 w 1324051"/>
                  <a:gd name="connsiteY3" fmla="*/ 182880 h 716890"/>
                  <a:gd name="connsiteX4" fmla="*/ 782726 w 1324051"/>
                  <a:gd name="connsiteY4" fmla="*/ 0 h 716890"/>
                  <a:gd name="connsiteX0" fmla="*/ 800539 w 1324051"/>
                  <a:gd name="connsiteY0" fmla="*/ 0 h 710952"/>
                  <a:gd name="connsiteX1" fmla="*/ 1324051 w 1324051"/>
                  <a:gd name="connsiteY1" fmla="*/ 513441 h 710952"/>
                  <a:gd name="connsiteX2" fmla="*/ 534009 w 1324051"/>
                  <a:gd name="connsiteY2" fmla="*/ 710952 h 710952"/>
                  <a:gd name="connsiteX3" fmla="*/ 0 w 1324051"/>
                  <a:gd name="connsiteY3" fmla="*/ 176942 h 710952"/>
                  <a:gd name="connsiteX4" fmla="*/ 800539 w 1324051"/>
                  <a:gd name="connsiteY4" fmla="*/ 0 h 710952"/>
                  <a:gd name="connsiteX0" fmla="*/ 794601 w 1318113"/>
                  <a:gd name="connsiteY0" fmla="*/ 0 h 710952"/>
                  <a:gd name="connsiteX1" fmla="*/ 1318113 w 1318113"/>
                  <a:gd name="connsiteY1" fmla="*/ 513441 h 710952"/>
                  <a:gd name="connsiteX2" fmla="*/ 528071 w 1318113"/>
                  <a:gd name="connsiteY2" fmla="*/ 710952 h 710952"/>
                  <a:gd name="connsiteX3" fmla="*/ 0 w 1318113"/>
                  <a:gd name="connsiteY3" fmla="*/ 171004 h 710952"/>
                  <a:gd name="connsiteX4" fmla="*/ 794601 w 1318113"/>
                  <a:gd name="connsiteY4" fmla="*/ 0 h 710952"/>
                  <a:gd name="connsiteX0" fmla="*/ 794601 w 1318113"/>
                  <a:gd name="connsiteY0" fmla="*/ 0 h 687201"/>
                  <a:gd name="connsiteX1" fmla="*/ 1318113 w 1318113"/>
                  <a:gd name="connsiteY1" fmla="*/ 513441 h 687201"/>
                  <a:gd name="connsiteX2" fmla="*/ 545884 w 1318113"/>
                  <a:gd name="connsiteY2" fmla="*/ 687201 h 687201"/>
                  <a:gd name="connsiteX3" fmla="*/ 0 w 1318113"/>
                  <a:gd name="connsiteY3" fmla="*/ 171004 h 687201"/>
                  <a:gd name="connsiteX4" fmla="*/ 794601 w 1318113"/>
                  <a:gd name="connsiteY4" fmla="*/ 0 h 687201"/>
                  <a:gd name="connsiteX0" fmla="*/ 794601 w 1318113"/>
                  <a:gd name="connsiteY0" fmla="*/ 0 h 687201"/>
                  <a:gd name="connsiteX1" fmla="*/ 1318113 w 1318113"/>
                  <a:gd name="connsiteY1" fmla="*/ 513441 h 687201"/>
                  <a:gd name="connsiteX2" fmla="*/ 545884 w 1318113"/>
                  <a:gd name="connsiteY2" fmla="*/ 687201 h 687201"/>
                  <a:gd name="connsiteX3" fmla="*/ 0 w 1318113"/>
                  <a:gd name="connsiteY3" fmla="*/ 153191 h 687201"/>
                  <a:gd name="connsiteX4" fmla="*/ 794601 w 1318113"/>
                  <a:gd name="connsiteY4" fmla="*/ 0 h 687201"/>
                  <a:gd name="connsiteX0" fmla="*/ 800539 w 1324051"/>
                  <a:gd name="connsiteY0" fmla="*/ 0 h 687201"/>
                  <a:gd name="connsiteX1" fmla="*/ 1324051 w 1324051"/>
                  <a:gd name="connsiteY1" fmla="*/ 513441 h 687201"/>
                  <a:gd name="connsiteX2" fmla="*/ 551822 w 1324051"/>
                  <a:gd name="connsiteY2" fmla="*/ 687201 h 687201"/>
                  <a:gd name="connsiteX3" fmla="*/ 0 w 1324051"/>
                  <a:gd name="connsiteY3" fmla="*/ 165066 h 687201"/>
                  <a:gd name="connsiteX4" fmla="*/ 800539 w 1324051"/>
                  <a:gd name="connsiteY4" fmla="*/ 0 h 68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051" h="687201">
                    <a:moveTo>
                      <a:pt x="800539" y="0"/>
                    </a:moveTo>
                    <a:lnTo>
                      <a:pt x="1324051" y="513441"/>
                    </a:lnTo>
                    <a:lnTo>
                      <a:pt x="551822" y="687201"/>
                    </a:lnTo>
                    <a:lnTo>
                      <a:pt x="0" y="165066"/>
                    </a:lnTo>
                    <a:lnTo>
                      <a:pt x="800539" y="0"/>
                    </a:lnTo>
                    <a:close/>
                  </a:path>
                </a:pathLst>
              </a:custGeom>
              <a:gradFill flip="none" rotWithShape="1">
                <a:gsLst>
                  <a:gs pos="23000">
                    <a:srgbClr val="DF8045">
                      <a:lumMod val="50000"/>
                      <a:alpha val="70000"/>
                    </a:srgbClr>
                  </a:gs>
                  <a:gs pos="48000">
                    <a:srgbClr val="DF8045">
                      <a:lumMod val="75000"/>
                      <a:alpha val="93000"/>
                    </a:srgbClr>
                  </a:gs>
                  <a:gs pos="72000">
                    <a:srgbClr val="DF8045">
                      <a:lumMod val="60000"/>
                      <a:lumOff val="40000"/>
                      <a:alpha val="61000"/>
                    </a:srgbClr>
                  </a:gs>
                </a:gsLst>
                <a:lin ang="0" scaled="0"/>
                <a:tileRect/>
              </a:gradFill>
              <a:ln w="38100" cap="flat" cmpd="thickThin" algn="ctr">
                <a:noFill/>
                <a:prstDash val="solid"/>
              </a:ln>
              <a:effectLst/>
              <a:scene3d>
                <a:camera prst="orthographicFront"/>
                <a:lightRig rig="flat" dir="t">
                  <a:rot lat="0" lon="0" rev="5400000"/>
                </a:lightRig>
              </a:scene3d>
              <a:sp3d>
                <a:bevelT w="38100" h="38100" prst="softRound"/>
                <a:bevelB w="38100" h="381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rgbClr val="080808"/>
                  </a:solidFill>
                  <a:latin typeface="Segoe"/>
                  <a:ea typeface="+mn-ea"/>
                </a:endParaRPr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>
                <a:off x="3374095" y="3811219"/>
                <a:ext cx="1002183" cy="958291"/>
              </a:xfrm>
              <a:custGeom>
                <a:avLst/>
                <a:gdLst>
                  <a:gd name="connsiteX0" fmla="*/ 190196 w 1002183"/>
                  <a:gd name="connsiteY0" fmla="*/ 131673 h 958291"/>
                  <a:gd name="connsiteX1" fmla="*/ 0 w 1002183"/>
                  <a:gd name="connsiteY1" fmla="*/ 958291 h 958291"/>
                  <a:gd name="connsiteX2" fmla="*/ 804672 w 1002183"/>
                  <a:gd name="connsiteY2" fmla="*/ 797356 h 958291"/>
                  <a:gd name="connsiteX3" fmla="*/ 1002183 w 1002183"/>
                  <a:gd name="connsiteY3" fmla="*/ 0 h 958291"/>
                  <a:gd name="connsiteX4" fmla="*/ 190196 w 1002183"/>
                  <a:gd name="connsiteY4" fmla="*/ 131673 h 958291"/>
                  <a:gd name="connsiteX0" fmla="*/ 243635 w 1002183"/>
                  <a:gd name="connsiteY0" fmla="*/ 131673 h 958291"/>
                  <a:gd name="connsiteX1" fmla="*/ 0 w 1002183"/>
                  <a:gd name="connsiteY1" fmla="*/ 958291 h 958291"/>
                  <a:gd name="connsiteX2" fmla="*/ 804672 w 1002183"/>
                  <a:gd name="connsiteY2" fmla="*/ 797356 h 958291"/>
                  <a:gd name="connsiteX3" fmla="*/ 1002183 w 1002183"/>
                  <a:gd name="connsiteY3" fmla="*/ 0 h 958291"/>
                  <a:gd name="connsiteX4" fmla="*/ 243635 w 1002183"/>
                  <a:gd name="connsiteY4" fmla="*/ 131673 h 958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2183" h="958291">
                    <a:moveTo>
                      <a:pt x="243635" y="131673"/>
                    </a:moveTo>
                    <a:lnTo>
                      <a:pt x="0" y="958291"/>
                    </a:lnTo>
                    <a:lnTo>
                      <a:pt x="804672" y="797356"/>
                    </a:lnTo>
                    <a:lnTo>
                      <a:pt x="1002183" y="0"/>
                    </a:lnTo>
                    <a:lnTo>
                      <a:pt x="243635" y="131673"/>
                    </a:lnTo>
                    <a:close/>
                  </a:path>
                </a:pathLst>
              </a:custGeom>
              <a:gradFill flip="none" rotWithShape="1">
                <a:gsLst>
                  <a:gs pos="23000">
                    <a:srgbClr val="DF8045">
                      <a:lumMod val="50000"/>
                      <a:alpha val="70000"/>
                    </a:srgbClr>
                  </a:gs>
                  <a:gs pos="48000">
                    <a:srgbClr val="DF8045">
                      <a:lumMod val="75000"/>
                      <a:alpha val="93000"/>
                    </a:srgbClr>
                  </a:gs>
                  <a:gs pos="72000">
                    <a:srgbClr val="DF8045">
                      <a:lumMod val="60000"/>
                      <a:lumOff val="40000"/>
                    </a:srgbClr>
                  </a:gs>
                </a:gsLst>
                <a:lin ang="18000000" scaled="0"/>
                <a:tileRect/>
              </a:gradFill>
              <a:ln w="38100" cap="flat" cmpd="thickThin" algn="ctr">
                <a:noFill/>
                <a:prstDash val="solid"/>
              </a:ln>
              <a:effectLst/>
              <a:scene3d>
                <a:camera prst="orthographicFront"/>
                <a:lightRig rig="flat" dir="t">
                  <a:rot lat="0" lon="0" rev="5400000"/>
                </a:lightRig>
              </a:scene3d>
              <a:sp3d>
                <a:bevelT w="38100" h="38100" prst="softRound"/>
                <a:bevelB w="38100" h="381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080808"/>
                  </a:solidFill>
                  <a:latin typeface="Segoe"/>
                  <a:ea typeface="+mn-ea"/>
                </a:endParaRPr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>
                <a:off x="4174207" y="3816308"/>
                <a:ext cx="713706" cy="1297016"/>
              </a:xfrm>
              <a:custGeom>
                <a:avLst/>
                <a:gdLst>
                  <a:gd name="connsiteX0" fmla="*/ 190195 w 731520"/>
                  <a:gd name="connsiteY0" fmla="*/ 0 h 1280160"/>
                  <a:gd name="connsiteX1" fmla="*/ 731520 w 731520"/>
                  <a:gd name="connsiteY1" fmla="*/ 482803 h 1280160"/>
                  <a:gd name="connsiteX2" fmla="*/ 512064 w 731520"/>
                  <a:gd name="connsiteY2" fmla="*/ 1280160 h 1280160"/>
                  <a:gd name="connsiteX3" fmla="*/ 0 w 731520"/>
                  <a:gd name="connsiteY3" fmla="*/ 775411 h 1280160"/>
                  <a:gd name="connsiteX4" fmla="*/ 190195 w 731520"/>
                  <a:gd name="connsiteY4" fmla="*/ 0 h 1280160"/>
                  <a:gd name="connsiteX0" fmla="*/ 202070 w 743395"/>
                  <a:gd name="connsiteY0" fmla="*/ 0 h 1280160"/>
                  <a:gd name="connsiteX1" fmla="*/ 743395 w 743395"/>
                  <a:gd name="connsiteY1" fmla="*/ 482803 h 1280160"/>
                  <a:gd name="connsiteX2" fmla="*/ 523939 w 743395"/>
                  <a:gd name="connsiteY2" fmla="*/ 1280160 h 1280160"/>
                  <a:gd name="connsiteX3" fmla="*/ 0 w 743395"/>
                  <a:gd name="connsiteY3" fmla="*/ 757598 h 1280160"/>
                  <a:gd name="connsiteX4" fmla="*/ 202070 w 743395"/>
                  <a:gd name="connsiteY4" fmla="*/ 0 h 1280160"/>
                  <a:gd name="connsiteX0" fmla="*/ 202070 w 713706"/>
                  <a:gd name="connsiteY0" fmla="*/ 0 h 1280160"/>
                  <a:gd name="connsiteX1" fmla="*/ 713706 w 713706"/>
                  <a:gd name="connsiteY1" fmla="*/ 482803 h 1280160"/>
                  <a:gd name="connsiteX2" fmla="*/ 523939 w 713706"/>
                  <a:gd name="connsiteY2" fmla="*/ 1280160 h 1280160"/>
                  <a:gd name="connsiteX3" fmla="*/ 0 w 713706"/>
                  <a:gd name="connsiteY3" fmla="*/ 757598 h 1280160"/>
                  <a:gd name="connsiteX4" fmla="*/ 202070 w 713706"/>
                  <a:gd name="connsiteY4" fmla="*/ 0 h 1280160"/>
                  <a:gd name="connsiteX0" fmla="*/ 197856 w 713706"/>
                  <a:gd name="connsiteY0" fmla="*/ 0 h 1297016"/>
                  <a:gd name="connsiteX1" fmla="*/ 713706 w 713706"/>
                  <a:gd name="connsiteY1" fmla="*/ 499659 h 1297016"/>
                  <a:gd name="connsiteX2" fmla="*/ 523939 w 713706"/>
                  <a:gd name="connsiteY2" fmla="*/ 1297016 h 1297016"/>
                  <a:gd name="connsiteX3" fmla="*/ 0 w 713706"/>
                  <a:gd name="connsiteY3" fmla="*/ 774454 h 1297016"/>
                  <a:gd name="connsiteX4" fmla="*/ 197856 w 713706"/>
                  <a:gd name="connsiteY4" fmla="*/ 0 h 1297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706" h="1297016">
                    <a:moveTo>
                      <a:pt x="197856" y="0"/>
                    </a:moveTo>
                    <a:lnTo>
                      <a:pt x="713706" y="499659"/>
                    </a:lnTo>
                    <a:lnTo>
                      <a:pt x="523939" y="1297016"/>
                    </a:lnTo>
                    <a:lnTo>
                      <a:pt x="0" y="774454"/>
                    </a:lnTo>
                    <a:lnTo>
                      <a:pt x="197856" y="0"/>
                    </a:lnTo>
                    <a:close/>
                  </a:path>
                </a:pathLst>
              </a:custGeom>
              <a:gradFill flip="none" rotWithShape="1">
                <a:gsLst>
                  <a:gs pos="23000">
                    <a:srgbClr val="DF8045">
                      <a:lumMod val="50000"/>
                      <a:alpha val="10000"/>
                    </a:srgbClr>
                  </a:gs>
                  <a:gs pos="48000">
                    <a:srgbClr val="DF8045">
                      <a:lumMod val="75000"/>
                      <a:alpha val="93000"/>
                    </a:srgbClr>
                  </a:gs>
                  <a:gs pos="72000">
                    <a:srgbClr val="DF8045">
                      <a:lumMod val="60000"/>
                      <a:lumOff val="40000"/>
                      <a:alpha val="58000"/>
                    </a:srgbClr>
                  </a:gs>
                </a:gsLst>
                <a:lin ang="11400000" scaled="0"/>
                <a:tileRect/>
              </a:gradFill>
              <a:ln w="38100" cap="flat" cmpd="thickThin" algn="ctr">
                <a:noFill/>
                <a:prstDash val="solid"/>
              </a:ln>
              <a:effectLst/>
              <a:scene3d>
                <a:camera prst="orthographicFront"/>
                <a:lightRig rig="flat" dir="t">
                  <a:rot lat="0" lon="0" rev="5400000"/>
                </a:lightRig>
              </a:scene3d>
              <a:sp3d>
                <a:bevelT w="38100" h="38100" prst="softRound"/>
                <a:bevelB w="38100" h="381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rgbClr val="080808"/>
                  </a:solidFill>
                  <a:latin typeface="Segoe"/>
                  <a:ea typeface="+mn-ea"/>
                </a:endParaRP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4515266" y="3818534"/>
              <a:ext cx="1490924" cy="1467172"/>
              <a:chOff x="4515266" y="3818534"/>
              <a:chExt cx="1490924" cy="1467172"/>
            </a:xfrm>
          </p:grpSpPr>
          <p:sp>
            <p:nvSpPr>
              <p:cNvPr id="75" name="任意多边形 74"/>
              <p:cNvSpPr/>
              <p:nvPr/>
            </p:nvSpPr>
            <p:spPr>
              <a:xfrm>
                <a:off x="5041961" y="3818534"/>
                <a:ext cx="958291" cy="980237"/>
              </a:xfrm>
              <a:custGeom>
                <a:avLst/>
                <a:gdLst>
                  <a:gd name="connsiteX0" fmla="*/ 790042 w 958291"/>
                  <a:gd name="connsiteY0" fmla="*/ 160934 h 980237"/>
                  <a:gd name="connsiteX1" fmla="*/ 958291 w 958291"/>
                  <a:gd name="connsiteY1" fmla="*/ 980237 h 980237"/>
                  <a:gd name="connsiteX2" fmla="*/ 160934 w 958291"/>
                  <a:gd name="connsiteY2" fmla="*/ 811987 h 980237"/>
                  <a:gd name="connsiteX3" fmla="*/ 0 w 958291"/>
                  <a:gd name="connsiteY3" fmla="*/ 0 h 980237"/>
                  <a:gd name="connsiteX4" fmla="*/ 790042 w 958291"/>
                  <a:gd name="connsiteY4" fmla="*/ 160934 h 980237"/>
                  <a:gd name="connsiteX0" fmla="*/ 760354 w 958291"/>
                  <a:gd name="connsiteY0" fmla="*/ 149059 h 980237"/>
                  <a:gd name="connsiteX1" fmla="*/ 958291 w 958291"/>
                  <a:gd name="connsiteY1" fmla="*/ 980237 h 980237"/>
                  <a:gd name="connsiteX2" fmla="*/ 160934 w 958291"/>
                  <a:gd name="connsiteY2" fmla="*/ 811987 h 980237"/>
                  <a:gd name="connsiteX3" fmla="*/ 0 w 958291"/>
                  <a:gd name="connsiteY3" fmla="*/ 0 h 980237"/>
                  <a:gd name="connsiteX4" fmla="*/ 760354 w 958291"/>
                  <a:gd name="connsiteY4" fmla="*/ 149059 h 98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291" h="980237">
                    <a:moveTo>
                      <a:pt x="760354" y="149059"/>
                    </a:moveTo>
                    <a:lnTo>
                      <a:pt x="958291" y="980237"/>
                    </a:lnTo>
                    <a:lnTo>
                      <a:pt x="160934" y="811987"/>
                    </a:lnTo>
                    <a:lnTo>
                      <a:pt x="0" y="0"/>
                    </a:lnTo>
                    <a:lnTo>
                      <a:pt x="760354" y="14905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3497AE">
                      <a:lumMod val="50000"/>
                      <a:alpha val="70000"/>
                    </a:srgbClr>
                  </a:gs>
                  <a:gs pos="40000">
                    <a:srgbClr val="3497AE">
                      <a:alpha val="50000"/>
                    </a:srgbClr>
                  </a:gs>
                  <a:gs pos="72000">
                    <a:srgbClr val="3497AE">
                      <a:lumMod val="60000"/>
                      <a:lumOff val="40000"/>
                    </a:srgbClr>
                  </a:gs>
                </a:gsLst>
                <a:lin ang="1800000" scaled="0"/>
                <a:tileRect/>
              </a:gradFill>
              <a:ln w="38100" cap="flat" cmpd="thickThin" algn="ctr">
                <a:noFill/>
                <a:prstDash val="solid"/>
              </a:ln>
              <a:effectLst/>
              <a:scene3d>
                <a:camera prst="orthographicFront"/>
                <a:lightRig rig="flat" dir="t">
                  <a:rot lat="0" lon="0" rev="5400000"/>
                </a:lightRig>
              </a:scene3d>
              <a:sp3d>
                <a:bevelT w="38100" h="38100" prst="softRound"/>
                <a:bevelB w="38100" h="381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  <a:ea typeface="+mn-ea"/>
                </a:endParaRPr>
              </a:p>
            </p:txBody>
          </p:sp>
          <p:sp>
            <p:nvSpPr>
              <p:cNvPr id="76" name="任意多边形 75"/>
              <p:cNvSpPr/>
              <p:nvPr/>
            </p:nvSpPr>
            <p:spPr>
              <a:xfrm>
                <a:off x="4515266" y="3822381"/>
                <a:ext cx="703637" cy="1312889"/>
              </a:xfrm>
              <a:custGeom>
                <a:avLst/>
                <a:gdLst>
                  <a:gd name="connsiteX0" fmla="*/ 0 w 709574"/>
                  <a:gd name="connsiteY0" fmla="*/ 526694 h 1324051"/>
                  <a:gd name="connsiteX1" fmla="*/ 168249 w 709574"/>
                  <a:gd name="connsiteY1" fmla="*/ 1324051 h 1324051"/>
                  <a:gd name="connsiteX2" fmla="*/ 709574 w 709574"/>
                  <a:gd name="connsiteY2" fmla="*/ 811987 h 1324051"/>
                  <a:gd name="connsiteX3" fmla="*/ 541324 w 709574"/>
                  <a:gd name="connsiteY3" fmla="*/ 0 h 1324051"/>
                  <a:gd name="connsiteX4" fmla="*/ 0 w 709574"/>
                  <a:gd name="connsiteY4" fmla="*/ 526694 h 1324051"/>
                  <a:gd name="connsiteX0" fmla="*/ 0 w 715512"/>
                  <a:gd name="connsiteY0" fmla="*/ 526694 h 1324051"/>
                  <a:gd name="connsiteX1" fmla="*/ 168249 w 715512"/>
                  <a:gd name="connsiteY1" fmla="*/ 1324051 h 1324051"/>
                  <a:gd name="connsiteX2" fmla="*/ 715512 w 715512"/>
                  <a:gd name="connsiteY2" fmla="*/ 823862 h 1324051"/>
                  <a:gd name="connsiteX3" fmla="*/ 541324 w 715512"/>
                  <a:gd name="connsiteY3" fmla="*/ 0 h 1324051"/>
                  <a:gd name="connsiteX4" fmla="*/ 0 w 715512"/>
                  <a:gd name="connsiteY4" fmla="*/ 526694 h 1324051"/>
                  <a:gd name="connsiteX0" fmla="*/ 0 w 715512"/>
                  <a:gd name="connsiteY0" fmla="*/ 508881 h 1306238"/>
                  <a:gd name="connsiteX1" fmla="*/ 168249 w 715512"/>
                  <a:gd name="connsiteY1" fmla="*/ 1306238 h 1306238"/>
                  <a:gd name="connsiteX2" fmla="*/ 715512 w 715512"/>
                  <a:gd name="connsiteY2" fmla="*/ 806049 h 1306238"/>
                  <a:gd name="connsiteX3" fmla="*/ 547261 w 715512"/>
                  <a:gd name="connsiteY3" fmla="*/ 0 h 1306238"/>
                  <a:gd name="connsiteX4" fmla="*/ 0 w 715512"/>
                  <a:gd name="connsiteY4" fmla="*/ 508881 h 1306238"/>
                  <a:gd name="connsiteX0" fmla="*/ 0 w 715512"/>
                  <a:gd name="connsiteY0" fmla="*/ 508881 h 1306238"/>
                  <a:gd name="connsiteX1" fmla="*/ 168249 w 715512"/>
                  <a:gd name="connsiteY1" fmla="*/ 1306238 h 1306238"/>
                  <a:gd name="connsiteX2" fmla="*/ 715512 w 715512"/>
                  <a:gd name="connsiteY2" fmla="*/ 806049 h 1306238"/>
                  <a:gd name="connsiteX3" fmla="*/ 541323 w 715512"/>
                  <a:gd name="connsiteY3" fmla="*/ 0 h 1306238"/>
                  <a:gd name="connsiteX4" fmla="*/ 0 w 715512"/>
                  <a:gd name="connsiteY4" fmla="*/ 508881 h 1306238"/>
                  <a:gd name="connsiteX0" fmla="*/ 0 w 715512"/>
                  <a:gd name="connsiteY0" fmla="*/ 508881 h 1306238"/>
                  <a:gd name="connsiteX1" fmla="*/ 168249 w 715512"/>
                  <a:gd name="connsiteY1" fmla="*/ 1306238 h 1306238"/>
                  <a:gd name="connsiteX2" fmla="*/ 715512 w 715512"/>
                  <a:gd name="connsiteY2" fmla="*/ 806049 h 1306238"/>
                  <a:gd name="connsiteX3" fmla="*/ 535385 w 715512"/>
                  <a:gd name="connsiteY3" fmla="*/ 0 h 1306238"/>
                  <a:gd name="connsiteX4" fmla="*/ 0 w 715512"/>
                  <a:gd name="connsiteY4" fmla="*/ 508881 h 1306238"/>
                  <a:gd name="connsiteX0" fmla="*/ 0 w 703637"/>
                  <a:gd name="connsiteY0" fmla="*/ 508881 h 1306238"/>
                  <a:gd name="connsiteX1" fmla="*/ 168249 w 703637"/>
                  <a:gd name="connsiteY1" fmla="*/ 1306238 h 1306238"/>
                  <a:gd name="connsiteX2" fmla="*/ 703637 w 703637"/>
                  <a:gd name="connsiteY2" fmla="*/ 794173 h 1306238"/>
                  <a:gd name="connsiteX3" fmla="*/ 535385 w 703637"/>
                  <a:gd name="connsiteY3" fmla="*/ 0 h 1306238"/>
                  <a:gd name="connsiteX4" fmla="*/ 0 w 703637"/>
                  <a:gd name="connsiteY4" fmla="*/ 508881 h 1306238"/>
                  <a:gd name="connsiteX0" fmla="*/ 0 w 703637"/>
                  <a:gd name="connsiteY0" fmla="*/ 515532 h 1312889"/>
                  <a:gd name="connsiteX1" fmla="*/ 168249 w 703637"/>
                  <a:gd name="connsiteY1" fmla="*/ 1312889 h 1312889"/>
                  <a:gd name="connsiteX2" fmla="*/ 703637 w 703637"/>
                  <a:gd name="connsiteY2" fmla="*/ 800824 h 1312889"/>
                  <a:gd name="connsiteX3" fmla="*/ 532060 w 703637"/>
                  <a:gd name="connsiteY3" fmla="*/ 0 h 1312889"/>
                  <a:gd name="connsiteX4" fmla="*/ 0 w 703637"/>
                  <a:gd name="connsiteY4" fmla="*/ 515532 h 1312889"/>
                  <a:gd name="connsiteX0" fmla="*/ 0 w 703637"/>
                  <a:gd name="connsiteY0" fmla="*/ 515532 h 1312889"/>
                  <a:gd name="connsiteX1" fmla="*/ 168249 w 703637"/>
                  <a:gd name="connsiteY1" fmla="*/ 1312889 h 1312889"/>
                  <a:gd name="connsiteX2" fmla="*/ 703637 w 703637"/>
                  <a:gd name="connsiteY2" fmla="*/ 800824 h 1312889"/>
                  <a:gd name="connsiteX3" fmla="*/ 525409 w 703637"/>
                  <a:gd name="connsiteY3" fmla="*/ 0 h 1312889"/>
                  <a:gd name="connsiteX4" fmla="*/ 0 w 703637"/>
                  <a:gd name="connsiteY4" fmla="*/ 515532 h 131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637" h="1312889">
                    <a:moveTo>
                      <a:pt x="0" y="515532"/>
                    </a:moveTo>
                    <a:lnTo>
                      <a:pt x="168249" y="1312889"/>
                    </a:lnTo>
                    <a:lnTo>
                      <a:pt x="703637" y="800824"/>
                    </a:lnTo>
                    <a:lnTo>
                      <a:pt x="525409" y="0"/>
                    </a:lnTo>
                    <a:lnTo>
                      <a:pt x="0" y="5155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3497AE">
                      <a:lumMod val="50000"/>
                      <a:alpha val="10000"/>
                    </a:srgbClr>
                  </a:gs>
                  <a:gs pos="40000">
                    <a:srgbClr val="3497AE">
                      <a:alpha val="50000"/>
                    </a:srgbClr>
                  </a:gs>
                  <a:gs pos="72000">
                    <a:srgbClr val="3497AE">
                      <a:lumMod val="60000"/>
                      <a:lumOff val="40000"/>
                    </a:srgbClr>
                  </a:gs>
                </a:gsLst>
                <a:lin ang="21594000" scaled="0"/>
                <a:tileRect/>
              </a:gradFill>
              <a:ln w="38100" cap="flat" cmpd="thickThin" algn="ctr">
                <a:noFill/>
                <a:prstDash val="solid"/>
              </a:ln>
              <a:effectLst/>
              <a:scene3d>
                <a:camera prst="orthographicFront"/>
                <a:lightRig rig="flat" dir="t">
                  <a:rot lat="0" lon="0" rev="5400000"/>
                </a:lightRig>
              </a:scene3d>
              <a:sp3d>
                <a:bevelT w="38100" h="38100" prst="softRound"/>
                <a:bevelB w="38100" h="381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  <a:ea typeface="+mn-ea"/>
                </a:endParaRPr>
              </a:p>
            </p:txBody>
          </p:sp>
          <p:sp>
            <p:nvSpPr>
              <p:cNvPr id="77" name="任意多边形 76"/>
              <p:cNvSpPr/>
              <p:nvPr/>
            </p:nvSpPr>
            <p:spPr>
              <a:xfrm>
                <a:off x="4695392" y="4623206"/>
                <a:ext cx="1310798" cy="662500"/>
              </a:xfrm>
              <a:custGeom>
                <a:avLst/>
                <a:gdLst>
                  <a:gd name="connsiteX0" fmla="*/ 1316736 w 1316736"/>
                  <a:gd name="connsiteY0" fmla="*/ 153619 h 680313"/>
                  <a:gd name="connsiteX1" fmla="*/ 811987 w 1316736"/>
                  <a:gd name="connsiteY1" fmla="*/ 680313 h 680313"/>
                  <a:gd name="connsiteX2" fmla="*/ 0 w 1316736"/>
                  <a:gd name="connsiteY2" fmla="*/ 512064 h 680313"/>
                  <a:gd name="connsiteX3" fmla="*/ 541325 w 1316736"/>
                  <a:gd name="connsiteY3" fmla="*/ 0 h 680313"/>
                  <a:gd name="connsiteX4" fmla="*/ 1316736 w 1316736"/>
                  <a:gd name="connsiteY4" fmla="*/ 153619 h 680313"/>
                  <a:gd name="connsiteX0" fmla="*/ 1322674 w 1322674"/>
                  <a:gd name="connsiteY0" fmla="*/ 171432 h 680313"/>
                  <a:gd name="connsiteX1" fmla="*/ 811987 w 1322674"/>
                  <a:gd name="connsiteY1" fmla="*/ 680313 h 680313"/>
                  <a:gd name="connsiteX2" fmla="*/ 0 w 1322674"/>
                  <a:gd name="connsiteY2" fmla="*/ 512064 h 680313"/>
                  <a:gd name="connsiteX3" fmla="*/ 541325 w 1322674"/>
                  <a:gd name="connsiteY3" fmla="*/ 0 h 680313"/>
                  <a:gd name="connsiteX4" fmla="*/ 1322674 w 1322674"/>
                  <a:gd name="connsiteY4" fmla="*/ 171432 h 680313"/>
                  <a:gd name="connsiteX0" fmla="*/ 1310798 w 1310798"/>
                  <a:gd name="connsiteY0" fmla="*/ 171432 h 680313"/>
                  <a:gd name="connsiteX1" fmla="*/ 800111 w 1310798"/>
                  <a:gd name="connsiteY1" fmla="*/ 680313 h 680313"/>
                  <a:gd name="connsiteX2" fmla="*/ 0 w 1310798"/>
                  <a:gd name="connsiteY2" fmla="*/ 494251 h 680313"/>
                  <a:gd name="connsiteX3" fmla="*/ 529449 w 1310798"/>
                  <a:gd name="connsiteY3" fmla="*/ 0 h 680313"/>
                  <a:gd name="connsiteX4" fmla="*/ 1310798 w 1310798"/>
                  <a:gd name="connsiteY4" fmla="*/ 171432 h 680313"/>
                  <a:gd name="connsiteX0" fmla="*/ 1310798 w 1310798"/>
                  <a:gd name="connsiteY0" fmla="*/ 171432 h 662500"/>
                  <a:gd name="connsiteX1" fmla="*/ 800111 w 1310798"/>
                  <a:gd name="connsiteY1" fmla="*/ 662500 h 662500"/>
                  <a:gd name="connsiteX2" fmla="*/ 0 w 1310798"/>
                  <a:gd name="connsiteY2" fmla="*/ 494251 h 662500"/>
                  <a:gd name="connsiteX3" fmla="*/ 529449 w 1310798"/>
                  <a:gd name="connsiteY3" fmla="*/ 0 h 662500"/>
                  <a:gd name="connsiteX4" fmla="*/ 1310798 w 1310798"/>
                  <a:gd name="connsiteY4" fmla="*/ 171432 h 66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0798" h="662500">
                    <a:moveTo>
                      <a:pt x="1310798" y="171432"/>
                    </a:moveTo>
                    <a:lnTo>
                      <a:pt x="800111" y="662500"/>
                    </a:lnTo>
                    <a:lnTo>
                      <a:pt x="0" y="494251"/>
                    </a:lnTo>
                    <a:lnTo>
                      <a:pt x="529449" y="0"/>
                    </a:lnTo>
                    <a:lnTo>
                      <a:pt x="1310798" y="1714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3497AE">
                      <a:lumMod val="50000"/>
                      <a:alpha val="70000"/>
                    </a:srgbClr>
                  </a:gs>
                  <a:gs pos="40000">
                    <a:srgbClr val="3497AE">
                      <a:alpha val="50000"/>
                    </a:srgbClr>
                  </a:gs>
                  <a:gs pos="100000">
                    <a:srgbClr val="3497AE">
                      <a:lumMod val="60000"/>
                      <a:lumOff val="40000"/>
                    </a:srgbClr>
                  </a:gs>
                </a:gsLst>
                <a:lin ang="4800000" scaled="0"/>
                <a:tileRect/>
              </a:gradFill>
              <a:ln w="38100" cap="flat" cmpd="thickThin" algn="ctr">
                <a:noFill/>
                <a:prstDash val="solid"/>
              </a:ln>
              <a:effectLst/>
              <a:scene3d>
                <a:camera prst="orthographicFront"/>
                <a:lightRig rig="flat" dir="t">
                  <a:rot lat="0" lon="0" rev="5400000"/>
                </a:lightRig>
              </a:scene3d>
              <a:sp3d>
                <a:bevelT w="38100" h="38100" prst="softRound"/>
                <a:bevelB w="38100" h="381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  <a:ea typeface="+mn-ea"/>
                </a:endParaRPr>
              </a:p>
            </p:txBody>
          </p:sp>
        </p:grpSp>
      </p:grpSp>
      <p:sp>
        <p:nvSpPr>
          <p:cNvPr id="84" name="任意多边形 83"/>
          <p:cNvSpPr/>
          <p:nvPr/>
        </p:nvSpPr>
        <p:spPr>
          <a:xfrm>
            <a:off x="3070225" y="2144713"/>
            <a:ext cx="1501775" cy="266700"/>
          </a:xfrm>
          <a:custGeom>
            <a:avLst/>
            <a:gdLst>
              <a:gd name="connsiteX0" fmla="*/ 0 w 1956121"/>
              <a:gd name="connsiteY0" fmla="*/ 266217 h 266217"/>
              <a:gd name="connsiteX1" fmla="*/ 57873 w 1956121"/>
              <a:gd name="connsiteY1" fmla="*/ 0 h 266217"/>
              <a:gd name="connsiteX2" fmla="*/ 1956121 w 1956121"/>
              <a:gd name="connsiteY2" fmla="*/ 0 h 266217"/>
              <a:gd name="connsiteX0" fmla="*/ 0 w 1956121"/>
              <a:gd name="connsiteY0" fmla="*/ 266217 h 266217"/>
              <a:gd name="connsiteX1" fmla="*/ 341417 w 1956121"/>
              <a:gd name="connsiteY1" fmla="*/ 0 h 266217"/>
              <a:gd name="connsiteX2" fmla="*/ 1956121 w 1956121"/>
              <a:gd name="connsiteY2" fmla="*/ 0 h 26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6121" h="266217">
                <a:moveTo>
                  <a:pt x="0" y="266217"/>
                </a:moveTo>
                <a:lnTo>
                  <a:pt x="341417" y="0"/>
                </a:lnTo>
                <a:lnTo>
                  <a:pt x="1956121" y="0"/>
                </a:lnTo>
              </a:path>
            </a:pathLst>
          </a:custGeom>
          <a:noFill/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7" name="任意多边形 86"/>
          <p:cNvSpPr/>
          <p:nvPr/>
        </p:nvSpPr>
        <p:spPr>
          <a:xfrm>
            <a:off x="1043608" y="3927467"/>
            <a:ext cx="1179400" cy="335666"/>
          </a:xfrm>
          <a:custGeom>
            <a:avLst/>
            <a:gdLst>
              <a:gd name="connsiteX0" fmla="*/ 1655180 w 1655180"/>
              <a:gd name="connsiteY0" fmla="*/ 0 h 335666"/>
              <a:gd name="connsiteX1" fmla="*/ 729205 w 1655180"/>
              <a:gd name="connsiteY1" fmla="*/ 335666 h 335666"/>
              <a:gd name="connsiteX2" fmla="*/ 0 w 1655180"/>
              <a:gd name="connsiteY2" fmla="*/ 335666 h 33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5180" h="335666">
                <a:moveTo>
                  <a:pt x="1655180" y="0"/>
                </a:moveTo>
                <a:lnTo>
                  <a:pt x="729205" y="335666"/>
                </a:lnTo>
                <a:lnTo>
                  <a:pt x="0" y="335666"/>
                </a:lnTo>
              </a:path>
            </a:pathLst>
          </a:custGeom>
          <a:ln>
            <a:solidFill>
              <a:schemeClr val="bg1"/>
            </a:solidFill>
            <a:headEnd type="oval"/>
            <a:tailEnd type="oval"/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0" name="任意多边形 89"/>
          <p:cNvSpPr/>
          <p:nvPr/>
        </p:nvSpPr>
        <p:spPr>
          <a:xfrm>
            <a:off x="3510939" y="3895447"/>
            <a:ext cx="1205078" cy="393539"/>
          </a:xfrm>
          <a:custGeom>
            <a:avLst/>
            <a:gdLst>
              <a:gd name="connsiteX0" fmla="*/ 0 w 1851949"/>
              <a:gd name="connsiteY0" fmla="*/ 0 h 393539"/>
              <a:gd name="connsiteX1" fmla="*/ 1111169 w 1851949"/>
              <a:gd name="connsiteY1" fmla="*/ 393539 h 393539"/>
              <a:gd name="connsiteX2" fmla="*/ 1851949 w 1851949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1949" h="393539">
                <a:moveTo>
                  <a:pt x="0" y="0"/>
                </a:moveTo>
                <a:lnTo>
                  <a:pt x="1111169" y="393539"/>
                </a:lnTo>
                <a:lnTo>
                  <a:pt x="1851949" y="393539"/>
                </a:lnTo>
              </a:path>
            </a:pathLst>
          </a:custGeom>
          <a:ln>
            <a:solidFill>
              <a:schemeClr val="bg1"/>
            </a:solidFill>
            <a:headEnd type="oval"/>
            <a:tailEnd type="oval"/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4632325" y="1962150"/>
            <a:ext cx="646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供应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4800600" y="4092575"/>
            <a:ext cx="646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生产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334963" y="4092575"/>
            <a:ext cx="646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销售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632721" y="2695841"/>
            <a:ext cx="42562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一定程度理解  </a:t>
            </a:r>
            <a:r>
              <a:rPr lang="zh-CN" altLang="en-US" sz="36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方正综艺简体" pitchFamily="65" charset="-122"/>
                <a:ea typeface="方正综艺简体" pitchFamily="65" charset="-122"/>
              </a:rPr>
              <a:t>产品 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  </a:t>
            </a:r>
            <a:r>
              <a:rPr lang="zh-CN" altLang="en-US" sz="36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方正综艺简体" pitchFamily="65" charset="-122"/>
                <a:ea typeface="方正综艺简体" pitchFamily="65" charset="-122"/>
              </a:rPr>
              <a:t>意义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083824" y="3433782"/>
            <a:ext cx="36615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服务于  </a:t>
            </a:r>
            <a:r>
              <a:rPr lang="zh-CN" altLang="en-US" sz="24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方正综艺简体" pitchFamily="65" charset="-122"/>
                <a:ea typeface="方正综艺简体" pitchFamily="65" charset="-122"/>
              </a:rPr>
              <a:t>企业管理 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  </a:t>
            </a:r>
            <a:r>
              <a:rPr lang="zh-CN" altLang="en-US" sz="24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方正综艺简体" pitchFamily="65" charset="-122"/>
                <a:ea typeface="方正综艺简体" pitchFamily="65" charset="-122"/>
              </a:rPr>
              <a:t>个人生活</a:t>
            </a:r>
          </a:p>
        </p:txBody>
      </p:sp>
      <p:pic>
        <p:nvPicPr>
          <p:cNvPr id="1026" name="Picture 2" descr="C:\Documents and Settings\Administrator\桌面\修改好的正文-9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853077" y="1579319"/>
            <a:ext cx="2501938" cy="2882233"/>
          </a:xfrm>
          <a:prstGeom prst="foldedCorner">
            <a:avLst>
              <a:gd name="adj" fmla="val 10286"/>
            </a:avLst>
          </a:prstGeom>
          <a:noFill/>
          <a:extLst/>
        </p:spPr>
      </p:pic>
      <p:pic>
        <p:nvPicPr>
          <p:cNvPr id="1027" name="Picture 3" descr="C:\Documents and Settings\Administrator\桌面\修改好的正文-12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47500" y="1574369"/>
            <a:ext cx="2501938" cy="2882233"/>
          </a:xfrm>
          <a:prstGeom prst="foldedCorner">
            <a:avLst>
              <a:gd name="adj" fmla="val 10286"/>
            </a:avLst>
          </a:prstGeom>
          <a:noFill/>
          <a:extLst/>
        </p:spPr>
      </p:pic>
      <p:sp>
        <p:nvSpPr>
          <p:cNvPr id="129" name="矩形 128"/>
          <p:cNvSpPr/>
          <p:nvPr/>
        </p:nvSpPr>
        <p:spPr>
          <a:xfrm>
            <a:off x="147500" y="1557338"/>
            <a:ext cx="392052" cy="2909887"/>
          </a:xfrm>
          <a:prstGeom prst="rect">
            <a:avLst/>
          </a:prstGeom>
          <a:gradFill flip="none" rotWithShape="1">
            <a:gsLst>
              <a:gs pos="35000">
                <a:schemeClr val="tx1">
                  <a:alpha val="79000"/>
                </a:schemeClr>
              </a:gs>
              <a:gs pos="0">
                <a:srgbClr val="FF0000">
                  <a:alpha val="0"/>
                </a:srgbClr>
              </a:gs>
              <a:gs pos="66000">
                <a:schemeClr val="tx1">
                  <a:alpha val="79000"/>
                </a:schemeClr>
              </a:gs>
              <a:gs pos="100000">
                <a:srgbClr val="FF82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6" name="TextBox 135"/>
          <p:cNvSpPr txBox="1"/>
          <p:nvPr/>
        </p:nvSpPr>
        <p:spPr>
          <a:xfrm>
            <a:off x="5528908" y="2132103"/>
            <a:ext cx="350288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良好的  </a:t>
            </a:r>
            <a:r>
              <a:rPr lang="zh-CN" altLang="en-US" sz="28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方正综艺简体" pitchFamily="65" charset="-122"/>
                <a:ea typeface="方正综艺简体" pitchFamily="65" charset="-122"/>
              </a:rPr>
              <a:t>文字组织 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  </a:t>
            </a:r>
            <a:r>
              <a:rPr lang="zh-CN" altLang="en-US" sz="28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方正综艺简体" pitchFamily="65" charset="-122"/>
                <a:ea typeface="方正综艺简体" pitchFamily="65" charset="-122"/>
              </a:rPr>
              <a:t>排版</a:t>
            </a:r>
          </a:p>
        </p:txBody>
      </p:sp>
      <p:pic>
        <p:nvPicPr>
          <p:cNvPr id="137" name="Picture 3" descr="C:\Users\Phoenix\Desktop\1297842344609_png-064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8638" y="2965450"/>
            <a:ext cx="258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5818188" y="2887663"/>
            <a:ext cx="1209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功能设计书</a:t>
            </a:r>
          </a:p>
        </p:txBody>
      </p:sp>
      <p:sp>
        <p:nvSpPr>
          <p:cNvPr id="139" name="TextBox 138"/>
          <p:cNvSpPr txBox="1">
            <a:spLocks noChangeArrowheads="1"/>
          </p:cNvSpPr>
          <p:nvPr/>
        </p:nvSpPr>
        <p:spPr bwMode="auto">
          <a:xfrm>
            <a:off x="5818188" y="3295650"/>
            <a:ext cx="1209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需求访谈表</a:t>
            </a:r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5826125" y="3703638"/>
            <a:ext cx="1209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工作报告书</a:t>
            </a:r>
          </a:p>
        </p:txBody>
      </p:sp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5826125" y="4111625"/>
            <a:ext cx="1004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会议记录</a:t>
            </a:r>
          </a:p>
        </p:txBody>
      </p:sp>
      <p:pic>
        <p:nvPicPr>
          <p:cNvPr id="142" name="Picture 3" descr="C:\Users\Phoenix\Desktop\1297842344609_png-064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8638" y="3352800"/>
            <a:ext cx="25876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3" descr="C:\Users\Phoenix\Desktop\1297842344609_png-064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6575" y="3740150"/>
            <a:ext cx="2587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3" descr="C:\Users\Phoenix\Desktop\1297842344609_png-064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6575" y="4127500"/>
            <a:ext cx="2587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" name="TextBox 144"/>
          <p:cNvSpPr txBox="1"/>
          <p:nvPr/>
        </p:nvSpPr>
        <p:spPr>
          <a:xfrm>
            <a:off x="7076890" y="4064849"/>
            <a:ext cx="159530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gradFill>
                  <a:gsLst>
                    <a:gs pos="0">
                      <a:srgbClr val="BBE991"/>
                    </a:gs>
                    <a:gs pos="50000">
                      <a:srgbClr val="76CE3C"/>
                    </a:gs>
                    <a:gs pos="100000">
                      <a:srgbClr val="75CE40"/>
                    </a:gs>
                  </a:gsLst>
                  <a:lin ang="5400000" scaled="0"/>
                </a:gradFill>
                <a:latin typeface="黑体" pitchFamily="2" charset="-122"/>
                <a:ea typeface="黑体" pitchFamily="2" charset="-122"/>
              </a:rPr>
              <a:t>都不是问题</a:t>
            </a:r>
          </a:p>
        </p:txBody>
      </p:sp>
      <p:sp>
        <p:nvSpPr>
          <p:cNvPr id="146" name="TextBox 145"/>
          <p:cNvSpPr txBox="1">
            <a:spLocks noChangeArrowheads="1"/>
          </p:cNvSpPr>
          <p:nvPr/>
        </p:nvSpPr>
        <p:spPr bwMode="auto">
          <a:xfrm>
            <a:off x="825500" y="4587875"/>
            <a:ext cx="800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编辑前</a:t>
            </a:r>
          </a:p>
        </p:txBody>
      </p: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3703638" y="4587875"/>
            <a:ext cx="800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排版后</a:t>
            </a: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50"/>
                            </p:stCondLst>
                            <p:childTnLst>
                              <p:par>
                                <p:cTn id="46" presetID="42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900"/>
                            </p:stCondLst>
                            <p:childTnLst>
                              <p:par>
                                <p:cTn id="9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4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6.17284E-7 L 0.23576 -0.00093 " pathEditMode="relative" rAng="0" ptsTypes="AA">
                                      <p:cBhvr>
                                        <p:cTn id="106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8" y="-6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2222E-6 2.96296E-6 L -0.0585 -0.00031 " pathEditMode="fixed" rAng="0" ptsTypes="AA">
                                      <p:cBhvr>
                                        <p:cTn id="119" dur="1500" spd="-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400"/>
                            </p:stCondLst>
                            <p:childTnLst>
                              <p:par>
                                <p:cTn id="12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400"/>
                            </p:stCondLst>
                            <p:childTnLst>
                              <p:par>
                                <p:cTn id="1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650"/>
                            </p:stCondLst>
                            <p:childTnLst>
                              <p:par>
                                <p:cTn id="1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9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1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27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2150"/>
                            </p:stCondLst>
                            <p:childTnLst>
                              <p:par>
                                <p:cTn id="16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265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4" grpId="1"/>
      <p:bldP spid="95" grpId="0"/>
      <p:bldP spid="95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6" grpId="0"/>
      <p:bldP spid="146" grpId="1"/>
      <p:bldP spid="147" grpId="0"/>
      <p:bldP spid="147" grpId="1"/>
    </p:bldLst>
  </p:timing>
</p:sld>
</file>

<file path=ppt/theme/theme1.xml><?xml version="1.0" encoding="utf-8"?>
<a:theme xmlns:a="http://schemas.openxmlformats.org/drawingml/2006/main" name="让PPT飞起来丨pptshare.qzone.qq.com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6000" i="1" dirty="0" smtClean="0">
            <a:gradFill>
              <a:gsLst>
                <a:gs pos="0">
                  <a:srgbClr val="BBE991"/>
                </a:gs>
                <a:gs pos="50000">
                  <a:srgbClr val="76CE3C"/>
                </a:gs>
                <a:gs pos="100000">
                  <a:srgbClr val="75CE40"/>
                </a:gs>
              </a:gsLst>
              <a:lin ang="5400000" scaled="0"/>
            </a:gradFill>
            <a:latin typeface="方正综艺简体" pitchFamily="65" charset="-122"/>
            <a:ea typeface="方正综艺简体" pitchFamily="65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3745</TotalTime>
  <Words>1279</Words>
  <Application>Microsoft Office PowerPoint</Application>
  <PresentationFormat>全屏显示(16:9)</PresentationFormat>
  <Paragraphs>276</Paragraphs>
  <Slides>22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方正综艺简体</vt:lpstr>
      <vt:lpstr>Arial Unicode MS</vt:lpstr>
      <vt:lpstr>微软雅黑</vt:lpstr>
      <vt:lpstr>黑体</vt:lpstr>
      <vt:lpstr>Calibri</vt:lpstr>
      <vt:lpstr>Segoe Semibold</vt:lpstr>
      <vt:lpstr>Segoe</vt:lpstr>
      <vt:lpstr>时尚中黑简体</vt:lpstr>
      <vt:lpstr>让PPT飞起来丨pptshare.qzone.qq.com​​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creator>ppt宝藏</dc:creator>
  <cp:lastModifiedBy>Windows 用户</cp:lastModifiedBy>
  <cp:revision>254</cp:revision>
  <dcterms:modified xsi:type="dcterms:W3CDTF">2014-12-15T08:26:46Z</dcterms:modified>
</cp:coreProperties>
</file>