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63" r:id="rId5"/>
    <p:sldId id="264" r:id="rId6"/>
    <p:sldId id="266" r:id="rId7"/>
    <p:sldId id="257" r:id="rId8"/>
    <p:sldId id="258" r:id="rId9"/>
    <p:sldId id="259" r:id="rId10"/>
    <p:sldId id="261" r:id="rId11"/>
    <p:sldId id="262" r:id="rId12"/>
    <p:sldId id="260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5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2F8-7755-4304-AC63-7A305CBD284E}" type="datetimeFigureOut">
              <a:rPr lang="zh-CN" altLang="en-US" smtClean="0"/>
              <a:t>2013-04-07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89F1-AE73-46F5-A765-213B4A1E2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67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2F8-7755-4304-AC63-7A305CBD284E}" type="datetimeFigureOut">
              <a:rPr lang="zh-CN" altLang="en-US" smtClean="0"/>
              <a:t>2013-04-07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89F1-AE73-46F5-A765-213B4A1E2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4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2F8-7755-4304-AC63-7A305CBD284E}" type="datetimeFigureOut">
              <a:rPr lang="zh-CN" altLang="en-US" smtClean="0"/>
              <a:t>2013-04-07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89F1-AE73-46F5-A765-213B4A1E2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72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38D3-322C-4AB3-A2E4-7B5B21244CC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2013-04-07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B122-D519-44E9-ABC0-BF2558088BD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0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7227-D14F-491F-876A-0418D8B23F0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2013-04-07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22509-1FC8-4586-A1F1-116731668F3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2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11C9-6F64-46D0-B63B-93B5F90234E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2013-04-07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9D76-B4BD-4D98-916C-485EC976278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7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736C-DA77-42F2-A136-23A185B1F04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2013-04-07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5520-0C31-4C90-B957-8095D8E79E4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98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AFFA-3E12-4E5E-B127-B3F2F5C8C3E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2013-04-07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5B3D-6A83-4E1A-993E-114EE703404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60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7F69-97E0-43FB-9C7A-3A12B4002A1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2013-04-07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6F50-7272-48AA-943F-26940679B98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25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728D-2DEB-48EF-9003-4FEBA9A52D2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2013-04-07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A988-C073-4C13-A123-5CED9751281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4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7A3E-EFED-4737-99A9-06255147886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2013-04-07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BA4FA-F1B6-4A9D-ADF6-C4586D116C7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3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2F8-7755-4304-AC63-7A305CBD284E}" type="datetimeFigureOut">
              <a:rPr lang="zh-CN" altLang="en-US" smtClean="0"/>
              <a:t>2013-04-07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89F1-AE73-46F5-A765-213B4A1E2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39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C491-AB57-4890-8122-057F88FC66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2013-04-07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D6C2-9044-4121-8E5F-C2C6CC139BD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04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6DA8-AD26-4B21-ABAC-81F077A1CEB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2013-04-07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82346-780E-4895-A95D-FED89A16652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83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F96-9BF0-4DCE-9D56-19AE19A7080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2013-04-07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C350-F299-4EB7-BCFE-01353B941CE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2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2F8-7755-4304-AC63-7A305CBD284E}" type="datetimeFigureOut">
              <a:rPr lang="zh-CN" altLang="en-US" smtClean="0"/>
              <a:t>2013-04-07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89F1-AE73-46F5-A765-213B4A1E2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54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2F8-7755-4304-AC63-7A305CBD284E}" type="datetimeFigureOut">
              <a:rPr lang="zh-CN" altLang="en-US" smtClean="0"/>
              <a:t>2013-04-07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89F1-AE73-46F5-A765-213B4A1E2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12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2F8-7755-4304-AC63-7A305CBD284E}" type="datetimeFigureOut">
              <a:rPr lang="zh-CN" altLang="en-US" smtClean="0"/>
              <a:t>2013-04-07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89F1-AE73-46F5-A765-213B4A1E2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2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2F8-7755-4304-AC63-7A305CBD284E}" type="datetimeFigureOut">
              <a:rPr lang="zh-CN" altLang="en-US" smtClean="0"/>
              <a:t>2013-04-07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89F1-AE73-46F5-A765-213B4A1E2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09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2F8-7755-4304-AC63-7A305CBD284E}" type="datetimeFigureOut">
              <a:rPr lang="zh-CN" altLang="en-US" smtClean="0"/>
              <a:t>2013-04-07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89F1-AE73-46F5-A765-213B4A1E2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45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2F8-7755-4304-AC63-7A305CBD284E}" type="datetimeFigureOut">
              <a:rPr lang="zh-CN" altLang="en-US" smtClean="0"/>
              <a:t>2013-04-07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89F1-AE73-46F5-A765-213B4A1E2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6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2F8-7755-4304-AC63-7A305CBD284E}" type="datetimeFigureOut">
              <a:rPr lang="zh-CN" altLang="en-US" smtClean="0"/>
              <a:t>2013-04-07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89F1-AE73-46F5-A765-213B4A1E2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43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E2F8-7755-4304-AC63-7A305CBD284E}" type="datetimeFigureOut">
              <a:rPr lang="zh-CN" altLang="en-US" smtClean="0"/>
              <a:t>2013-04-07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A89F1-AE73-46F5-A765-213B4A1E2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10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56C491-47D6-496E-B9C6-E30378C9D6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2013-04-07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9B9BC7-7B2E-4C10-BBAF-4431591B7C8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1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hyperlink" Target="http://www.pptbz.com/kejian/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www.pptbz.com/pptpic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hyperlink" Target="http://www.pptbz.com/pptshucai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hyperlink" Target="http://www.pptbz.com/" TargetMode="External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17" y="1426028"/>
            <a:ext cx="5598469" cy="3735229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458372" y="2895602"/>
            <a:ext cx="473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 防 流 感 几 个 建 议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22514" y="3388044"/>
            <a:ext cx="4397829" cy="30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22514" y="3480376"/>
            <a:ext cx="4244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Few tips on flu prevention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50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0" b="97323" l="584" r="97471">
                        <a14:foregroundMark x1="4377" y1="29921" x2="25778" y2="29921"/>
                        <a14:foregroundMark x1="3988" y1="81417" x2="25875" y2="82520"/>
                        <a14:foregroundMark x1="31323" y1="30866" x2="48054" y2="31181"/>
                        <a14:foregroundMark x1="29572" y1="55748" x2="48152" y2="55118"/>
                        <a14:foregroundMark x1="47471" y1="59055" x2="47471" y2="59055"/>
                        <a14:foregroundMark x1="47568" y1="58110" x2="47957" y2="59055"/>
                        <a14:foregroundMark x1="29183" y1="81260" x2="47957" y2="80157"/>
                        <a14:foregroundMark x1="51265" y1="31654" x2="74125" y2="32598"/>
                        <a14:foregroundMark x1="51070" y1="57323" x2="73346" y2="59528"/>
                        <a14:foregroundMark x1="51265" y1="82992" x2="73833" y2="82992"/>
                        <a14:foregroundMark x1="76946" y1="31024" x2="96012" y2="33228"/>
                        <a14:foregroundMark x1="76751" y1="55591" x2="96498" y2="56063"/>
                        <a14:foregroundMark x1="77140" y1="80000" x2="96012" y2="83937"/>
                        <a14:backgroundMark x1="51265" y1="57795" x2="51265" y2="57795"/>
                        <a14:backgroundMark x1="29864" y1="81260" x2="29864" y2="81260"/>
                        <a14:backgroundMark x1="29475" y1="81260" x2="29475" y2="81260"/>
                        <a14:backgroundMark x1="77140" y1="30866" x2="77140" y2="30866"/>
                        <a14:backgroundMark x1="28696" y1="81260" x2="29280" y2="82677"/>
                        <a14:backgroundMark x1="76751" y1="55591" x2="76946" y2="56063"/>
                        <a14:backgroundMark x1="76946" y1="31339" x2="76946" y2="31339"/>
                        <a14:backgroundMark x1="76362" y1="29921" x2="76362" y2="29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43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48640" y="292244"/>
            <a:ext cx="4353636" cy="982639"/>
            <a:chOff x="3748640" y="401426"/>
            <a:chExt cx="4353636" cy="982639"/>
          </a:xfrm>
        </p:grpSpPr>
        <p:sp>
          <p:nvSpPr>
            <p:cNvPr id="3" name="矩形 2"/>
            <p:cNvSpPr/>
            <p:nvPr/>
          </p:nvSpPr>
          <p:spPr>
            <a:xfrm>
              <a:off x="3748640" y="401426"/>
              <a:ext cx="4353636" cy="9826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59622" y="600359"/>
              <a:ext cx="379498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600" dirty="0" smtClean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洗 手 六 步 法</a:t>
              </a:r>
              <a:endParaRPr lang="zh-CN" altLang="en-US" sz="3200" b="1" spc="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3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88"/>
            <a:ext cx="12192000" cy="424210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130230"/>
            <a:ext cx="12192000" cy="17277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45859" y="5332395"/>
            <a:ext cx="8500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80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 开 窗 通 风</a:t>
            </a:r>
            <a:endParaRPr lang="zh-CN" altLang="en-US" sz="8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1"/>
            <a:ext cx="12192000" cy="15001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9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5" y="1545750"/>
            <a:ext cx="6064073" cy="4418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480577" y="553002"/>
            <a:ext cx="3873968" cy="669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遇到身体不适及时就医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81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51738" y="792973"/>
            <a:ext cx="5225489" cy="669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雪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舞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GTD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爱摄影 爱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爱策划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72" y="1853870"/>
            <a:ext cx="3756058" cy="37560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38833" y="5521485"/>
            <a:ext cx="3546815" cy="669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雪舞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GTD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的微博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41" y="1810354"/>
            <a:ext cx="3799574" cy="37995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93504" y="5425517"/>
            <a:ext cx="3367447" cy="669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公众微信平台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2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9"/>
            <a:ext cx="121920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云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717" y="1684340"/>
            <a:ext cx="302471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云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6" y="2363789"/>
            <a:ext cx="3992033" cy="103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5943600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4" tIns="60957" rIns="121914" bIns="6095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054" name="Line 33"/>
          <p:cNvSpPr>
            <a:spLocks noChangeShapeType="1"/>
          </p:cNvSpPr>
          <p:nvPr/>
        </p:nvSpPr>
        <p:spPr bwMode="auto">
          <a:xfrm>
            <a:off x="-33867" y="1257300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4" tIns="60957" rIns="121914" bIns="6095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055" name="Line 36"/>
          <p:cNvSpPr>
            <a:spLocks noChangeShapeType="1"/>
          </p:cNvSpPr>
          <p:nvPr/>
        </p:nvSpPr>
        <p:spPr bwMode="auto">
          <a:xfrm>
            <a:off x="0" y="5956300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4" tIns="60957" rIns="121914" bIns="6095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82984" name="Picture 40" descr="音乐泡泡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771" y="7183439"/>
            <a:ext cx="1344084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5" name="Picture 41" descr="音乐泡泡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7" y="7302501"/>
            <a:ext cx="863600" cy="6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43"/>
          <p:cNvSpPr>
            <a:spLocks noChangeArrowheads="1"/>
          </p:cNvSpPr>
          <p:nvPr/>
        </p:nvSpPr>
        <p:spPr bwMode="auto">
          <a:xfrm>
            <a:off x="0" y="5"/>
            <a:ext cx="12192000" cy="1196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82979" name="Picture 35" descr="热气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7" y="361953"/>
            <a:ext cx="1905000" cy="19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983573" y="549275"/>
            <a:ext cx="6913033" cy="5334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宝藏致力于优秀的</a:t>
            </a:r>
            <a:r>
              <a:rPr lang="en-US" altLang="zh-C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分享</a:t>
            </a:r>
          </a:p>
        </p:txBody>
      </p:sp>
      <p:pic>
        <p:nvPicPr>
          <p:cNvPr id="2061" name="图片 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" y="130177"/>
            <a:ext cx="397721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2" y="-76200"/>
            <a:ext cx="1312333" cy="98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美女跳舞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341440"/>
            <a:ext cx="2496443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60" descr="绿风车棍子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833" y="4217992"/>
            <a:ext cx="95251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9" descr="绿风车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935" y="3722688"/>
            <a:ext cx="134171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3503090" y="2476503"/>
            <a:ext cx="7105649" cy="206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hlinkClick r:id="rId9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9"/>
              </a:rPr>
              <a:t>模板下载 </a:t>
            </a:r>
            <a:r>
              <a:rPr lang="en-US" altLang="zh-CN" smtClean="0">
                <a:solidFill>
                  <a:prstClr val="black"/>
                </a:solidFill>
                <a:hlinkClick r:id="rId9"/>
              </a:rPr>
              <a:t>http://www.pptbz.com/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hlinkClick r:id="rId15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5"/>
              </a:rPr>
              <a:t>素材下载  </a:t>
            </a:r>
            <a:r>
              <a:rPr lang="en-US" altLang="zh-CN" smtClean="0">
                <a:solidFill>
                  <a:prstClr val="black"/>
                </a:solidFill>
                <a:hlinkClick r:id="rId15"/>
              </a:rPr>
              <a:t>http://www.pptbz.com/pptshucai/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hlinkClick r:id="rId16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6"/>
              </a:rPr>
              <a:t>背景图片 </a:t>
            </a:r>
            <a:r>
              <a:rPr lang="en-US" altLang="zh-CN" smtClean="0">
                <a:solidFill>
                  <a:prstClr val="black"/>
                </a:solidFill>
                <a:hlinkClick r:id="rId16"/>
              </a:rPr>
              <a:t>http://www.pptbz.com/pptpic/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hlinkClick r:id="rId17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7"/>
              </a:rPr>
              <a:t>课件下载 </a:t>
            </a:r>
            <a:r>
              <a:rPr lang="en-US" altLang="zh-CN" smtClean="0">
                <a:solidFill>
                  <a:prstClr val="black"/>
                </a:solidFill>
                <a:hlinkClick r:id="rId17"/>
              </a:rPr>
              <a:t>http://www.pptbz.com/kejian/</a:t>
            </a: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3058584" y="237013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3058584" y="29511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3058584" y="35274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3058584" y="41036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855845"/>
      </p:ext>
    </p:extLst>
  </p:cSld>
  <p:clrMapOvr>
    <a:masterClrMapping/>
  </p:clrMapOvr>
  <p:transition>
    <p:sndAc>
      <p:stSnd loop="1">
        <p:snd r:embed="rId2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11 L 1.79965 0.0111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111 L -1.8467 0.0111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3281 -0.09329 0.06597 -0.18588 0.11666 -0.24745 C 0.16788 -0.30879 0.29392 -0.30625 0.30503 -0.36898 C 0.31632 -0.43171 0.20034 -0.5493 0.18368 -0.6243 C 0.16736 -0.6993 0.17517 -0.77292 0.20538 -0.81782 C 0.23593 -0.86296 0.35625 -0.8618 0.36614 -0.89421 C 0.37604 -0.92685 0.25225 -0.98287 0.26458 -1.01366 C 0.27725 -1.04444 0.35902 -1.0618 0.44097 -1.0794 " pathEditMode="relative" rAng="0" ptsTypes="aaaaaaaA">
                                      <p:cBhvr>
                                        <p:cTn id="28" dur="12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5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0.00024 C -0.01267 -0.09676 -0.025 -0.19283 -0.04409 -0.25649 C -0.06319 -0.31991 -0.11041 -0.31737 -0.11475 -0.38218 C -0.11892 -0.44723 -0.07534 -0.56922 -0.06909 -0.64676 C -0.06302 -0.72454 -0.06597 -0.80093 -0.07743 -0.84723 C -0.08871 -0.89375 -0.13368 -0.8926 -0.13732 -0.92616 C -0.14132 -0.95996 -0.09461 -1.01783 -0.09948 -1.05 C -0.10416 -1.08149 -0.13489 -1.09954 -0.16527 -1.11783 " pathEditMode="relative" rAng="0" ptsTypes="aaaaaaaA">
                                      <p:cBhvr>
                                        <p:cTn id="30" dur="8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5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52" y="423081"/>
            <a:ext cx="5942263" cy="594655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1011931" y="857246"/>
            <a:ext cx="3983150" cy="669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10542" y="960949"/>
            <a:ext cx="378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 持 膳 食 平 衡</a:t>
            </a:r>
            <a:endParaRPr lang="zh-CN" altLang="en-US" sz="2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7725" y="2251586"/>
            <a:ext cx="48702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CN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黄帝内经</a:t>
            </a:r>
            <a:r>
              <a:rPr lang="en-US" altLang="zh-CN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CN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里讲：“</a:t>
            </a:r>
            <a:r>
              <a:rPr lang="zh-CN" altLang="en-US" sz="24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五谷为养，五果为助，五畜为益，五菜为充</a:t>
            </a:r>
            <a:r>
              <a:rPr lang="zh-CN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。”意思就是谷物（主食）是人们赖以生存的根本，而水果、蔬菜和肉类等等都是作为主食的辅助、补益和补充。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CN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17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70437" y="479757"/>
            <a:ext cx="4353636" cy="9826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20996" y="665885"/>
            <a:ext cx="34525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 spc="6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</a:t>
            </a:r>
            <a:r>
              <a:rPr lang="zh-CN" altLang="en-US" sz="3200" b="1" spc="6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积极锻炼身体</a:t>
            </a:r>
            <a:endParaRPr lang="zh-CN" altLang="en-US" sz="3200" b="1" spc="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rot="19582264">
            <a:off x="5607675" y="308821"/>
            <a:ext cx="1119117" cy="370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2838601">
            <a:off x="9640326" y="417162"/>
            <a:ext cx="1119117" cy="370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89941" l="9887" r="89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8" y="149217"/>
            <a:ext cx="4643101" cy="73320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95198" y="1882274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6554" y="1952872"/>
            <a:ext cx="474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适度运动，不主张出大汗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198" y="2845926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98245" y="2925278"/>
            <a:ext cx="377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选择适合自己运动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5198" y="3815222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48660" y="3885820"/>
            <a:ext cx="451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运动后及时补充水分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198" y="4730337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98245" y="4765636"/>
            <a:ext cx="451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运动要有计划性，持续性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92010" y="5738042"/>
            <a:ext cx="506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到户外运动，注意空气指数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88963" y="5702743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45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08" y="864235"/>
            <a:ext cx="5629720" cy="4567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902749" y="1198440"/>
            <a:ext cx="3601844" cy="669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19837" y="1302143"/>
            <a:ext cx="336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良 好 的 睡 眠</a:t>
            </a:r>
            <a:endParaRPr lang="zh-CN" altLang="en-US" sz="2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429" y="2426956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6994" y="2497554"/>
            <a:ext cx="30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注意睡觉保暖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3460" y="3518477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6994" y="3553775"/>
            <a:ext cx="377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睡前不喝浓茶等物品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1001" y="4651127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69299" y="4686425"/>
            <a:ext cx="451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尽量在晚上</a:t>
            </a:r>
            <a:r>
              <a:rPr lang="en-US" altLang="zh-CN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点睡觉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07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2749" y="1198440"/>
            <a:ext cx="3601844" cy="669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19837" y="1302143"/>
            <a:ext cx="336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保持愉悦的心情</a:t>
            </a:r>
            <a:endParaRPr lang="zh-CN" altLang="en-US" sz="2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7231" y="2426956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6994" y="2497554"/>
            <a:ext cx="30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注意心情疏导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7231" y="3518477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6994" y="3553775"/>
            <a:ext cx="377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学会听音乐冥想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7231" y="4651127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69299" y="4686425"/>
            <a:ext cx="1928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运动减压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92" y="1473502"/>
            <a:ext cx="5850767" cy="4160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4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672039" y="1092820"/>
            <a:ext cx="3601844" cy="669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3" y="1227697"/>
            <a:ext cx="6574621" cy="4381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7805853" y="1206457"/>
            <a:ext cx="336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4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充 足 的 饮 水</a:t>
            </a:r>
            <a:endParaRPr lang="zh-CN" altLang="en-US" sz="2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72039" y="2007220"/>
            <a:ext cx="3601844" cy="381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846589"/>
              </p:ext>
            </p:extLst>
          </p:nvPr>
        </p:nvGraphicFramePr>
        <p:xfrm>
          <a:off x="7995005" y="2183941"/>
          <a:ext cx="2955911" cy="2468880"/>
        </p:xfrm>
        <a:graphic>
          <a:graphicData uri="http://schemas.openxmlformats.org/drawingml/2006/table">
            <a:tbl>
              <a:tblPr/>
              <a:tblGrid>
                <a:gridCol w="2955911"/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饮水是健康的关键，早在中国唐代就已经有人注意到饮水的好处，唐代的孙思邈真人着有一本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《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千金翼方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》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，在卷十三中，就有一卷叫”服水经”。所以我们应该重视饮水的健康法，千万不能掉以轻心。正确的饮水方法将能使百病消防，延年益寿</a:t>
                      </a:r>
                      <a:endParaRPr lang="zh-TW" alt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2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23051" y="567421"/>
            <a:ext cx="4353636" cy="9826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63774" y="766354"/>
            <a:ext cx="3858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spc="6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饮水的</a:t>
            </a:r>
            <a:r>
              <a:rPr lang="en-US" altLang="zh-CN" sz="3200" b="1" spc="6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4</a:t>
            </a:r>
            <a:r>
              <a:rPr lang="zh-CN" altLang="en-US" sz="3200" b="1" spc="6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个建议</a:t>
            </a:r>
            <a:endParaRPr lang="zh-CN" altLang="en-US" sz="3200" b="1" spc="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11697" y="936230"/>
            <a:ext cx="64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Tips1</a:t>
            </a:r>
            <a:r>
              <a:rPr lang="zh-CN" altLang="en-US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、切忌渴了再喝</a:t>
            </a:r>
            <a:br>
              <a:rPr lang="zh-CN" altLang="en-US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0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　　不要等到渴了再喝，应在两顿饭之间适量饮水，最好隔一个小时喝一杯。</a:t>
            </a:r>
            <a:endParaRPr lang="en-US" altLang="zh-CN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Tips2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、喝水最好水含在口中，再缓缓喝下</a:t>
            </a:r>
            <a:r>
              <a:rPr lang="zh-CN" altLang="en-US" b="1" dirty="0" smtClean="0">
                <a:solidFill>
                  <a:srgbClr val="666666"/>
                </a:solidFill>
                <a:latin typeface="Arial" panose="020B0604020202020204" pitchFamily="34" charset="0"/>
              </a:rPr>
              <a:t>。</a:t>
            </a:r>
            <a:br>
              <a:rPr lang="zh-CN" altLang="en-US" b="1" dirty="0" smtClean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zh-CN" altLang="en-US" b="0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　喝水切忌大口吞咽。饮水太快、太急会无形中把很多空气一起吞咽下去，容易引起打嗝或是腹胀，因此最好先将水含在口中，再缓缓喝下，尤其是肠胃虚弱的人，饮水更应该一口一口慢慢喝。</a:t>
            </a:r>
            <a:endParaRPr lang="en-US" altLang="zh-CN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Tips3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、喝温开水，不要喝过烫的水</a:t>
            </a:r>
            <a:r>
              <a:rPr lang="zh-CN" altLang="en-US" b="1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/>
            </a:r>
            <a:br>
              <a:rPr lang="zh-CN" altLang="en-US" b="1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0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　　从健康的角度来看，温开水才是最好的饮品。因为它不含卡路里，不用消化就能为人体直接吸收利用。因为温开水一般指</a:t>
            </a:r>
            <a:r>
              <a:rPr lang="en-US" altLang="zh-CN" b="0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25-30</a:t>
            </a:r>
            <a:r>
              <a:rPr lang="zh-CN" altLang="en-US" b="0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摄氏度的熟水，这样不会过于刺激肠胃道的蠕动。过烫或是过冰的水，都会对胃黏膜造成伤害。</a:t>
            </a:r>
            <a:endParaRPr lang="en-US" altLang="zh-CN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Tips4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、要喝新鲜开水，不要喝久置的水</a:t>
            </a:r>
            <a:r>
              <a:rPr lang="zh-CN" altLang="en-US" b="1" dirty="0" smtClean="0">
                <a:solidFill>
                  <a:srgbClr val="666666"/>
                </a:solidFill>
                <a:latin typeface="Arial" panose="020B0604020202020204" pitchFamily="34" charset="0"/>
              </a:rPr>
              <a:t>。</a:t>
            </a:r>
            <a:r>
              <a:rPr lang="zh-CN" altLang="en-US" b="1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/>
            </a:r>
            <a:br>
              <a:rPr lang="zh-CN" altLang="en-US" b="1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0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　最好喝现烧的水，新鲜开水，不但无菌，还含有人体所需的十几种矿物质。放置时间过长的水，有可能产生某些有害物质，如亚硝酸盐等，尤其不要喝过夜的水。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b="0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　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010615" y="1965277"/>
            <a:ext cx="670188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010615" y="3521122"/>
            <a:ext cx="6701882" cy="136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010615" y="5213445"/>
            <a:ext cx="6701882" cy="409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 rot="19582264">
            <a:off x="-49546" y="483682"/>
            <a:ext cx="1119117" cy="370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2838601">
            <a:off x="3983104" y="517631"/>
            <a:ext cx="1119117" cy="370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212" y1="19265" x2="42212" y2="19265"/>
                        <a14:foregroundMark x1="38462" y1="19265" x2="60192" y2="22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13" y="936230"/>
            <a:ext cx="4320540" cy="64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34" y="690959"/>
            <a:ext cx="3228454" cy="534420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20047" y="690959"/>
            <a:ext cx="4111010" cy="4995402"/>
            <a:chOff x="720298" y="686673"/>
            <a:chExt cx="4064001" cy="499540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99" y="686673"/>
              <a:ext cx="4064000" cy="40513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720298" y="4737973"/>
              <a:ext cx="4064001" cy="9441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如果你经常忘记喝水</a:t>
              </a:r>
              <a:endParaRPr lang="zh-CN" altLang="en-US" sz="3200" dirty="0"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  <p:sp>
        <p:nvSpPr>
          <p:cNvPr id="5" name="右箭头 4"/>
          <p:cNvSpPr/>
          <p:nvPr/>
        </p:nvSpPr>
        <p:spPr>
          <a:xfrm>
            <a:off x="4731982" y="2961563"/>
            <a:ext cx="2579426" cy="10235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别忘记用软件提醒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9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82" y="545993"/>
            <a:ext cx="5494362" cy="5494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733350" y="983006"/>
            <a:ext cx="4353636" cy="9826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74073" y="1181939"/>
            <a:ext cx="35753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 spc="6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6 </a:t>
            </a:r>
            <a:r>
              <a:rPr lang="zh-CN" altLang="en-US" sz="3200" b="1" spc="6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勤   洗   手</a:t>
            </a:r>
            <a:endParaRPr lang="zh-CN" altLang="en-US" sz="3200" b="1" spc="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19582264">
            <a:off x="360752" y="824875"/>
            <a:ext cx="1119117" cy="370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838601">
            <a:off x="4393403" y="933216"/>
            <a:ext cx="1119117" cy="3705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6133" y="2656089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31452" y="2726687"/>
            <a:ext cx="30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用流动的水洗手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6133" y="3892444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31451" y="3892444"/>
            <a:ext cx="377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洗手时间在</a:t>
            </a:r>
            <a:r>
              <a:rPr lang="en-US" altLang="zh-CN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秒以上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6133" y="5087855"/>
            <a:ext cx="477671" cy="532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26907" y="5128799"/>
            <a:ext cx="451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洗完手烘干或者纸巾擦干</a:t>
            </a:r>
            <a:endParaRPr lang="zh-CN" altLang="en-US" sz="2400" b="1" spc="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4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493</Words>
  <Application>Microsoft Office PowerPoint</Application>
  <PresentationFormat>自定义</PresentationFormat>
  <Paragraphs>59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林一凡</dc:creator>
  <cp:lastModifiedBy>雨林木风</cp:lastModifiedBy>
  <cp:revision>24</cp:revision>
  <dcterms:created xsi:type="dcterms:W3CDTF">2013-04-06T02:35:37Z</dcterms:created>
  <dcterms:modified xsi:type="dcterms:W3CDTF">2013-04-07T10:03:48Z</dcterms:modified>
</cp:coreProperties>
</file>