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59" r:id="rId6"/>
    <p:sldId id="258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C23D-61ED-40A4-9506-2573BB508F7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45CF-A896-4083-A8AD-34DCD1FD8C3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2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B196-5207-4CC3-928F-DECE29BFB1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9482-4D8A-49EA-98C7-8DF943297A9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9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62A0-8C7F-4356-BC86-A502DD4AB73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91F8-33B2-42AB-B9EF-5932BBCF7E0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D26E-AF93-4F2D-949E-5AE0B6A99CE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B086B-EE0E-448D-9CF5-F3BE1E5A7EE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1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9B463-A1FB-433E-B2E1-D85E8E76797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86CB-B25E-42EA-B36F-D3A94E36012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4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3F42-CF6A-4398-BE9A-2FC3EDCDB7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10EA-FDFA-4A25-9806-F4C935FAAB6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61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1C78-4E08-4506-903C-AEC35A89683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8646-27AE-4E39-A7A8-EF5319D0493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21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4FB6-30AD-49C0-9865-3E60BFB63D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70DD-780F-4E03-AF0B-6922C4E44C7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5327-C34B-4E24-9B71-10C381E2783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C04ED-D017-4424-A7DD-6714C280885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84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F14A-8898-4CA9-A674-EB478EA25D5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BDAA-B5B7-4854-9FCA-76F0D17CB5A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09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AB86-DA6F-416A-9CB4-9C6528DC3A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8B24-720B-442D-B92D-CA79E4CB206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3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2013-06-08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AA0D42-5EA2-4ECF-BC1D-CEBB8D294C6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2013-06-08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0F2DA6-B6EA-4885-BE06-8F45E3F4ADC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7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3168650"/>
            <a:ext cx="9144000" cy="71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0800000">
            <a:off x="0" y="2843213"/>
            <a:ext cx="9144000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0800000">
            <a:off x="3357563" y="2843213"/>
            <a:ext cx="2357437" cy="28575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0800000">
            <a:off x="3357563" y="2843213"/>
            <a:ext cx="2357437" cy="2857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348038" y="3168650"/>
            <a:ext cx="2357437" cy="71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7688" y="2786063"/>
            <a:ext cx="341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</a:rPr>
              <a:t>D</a:t>
            </a:r>
            <a:endParaRPr lang="zh-CN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4813" y="2786063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</a:rPr>
              <a:t>A</a:t>
            </a:r>
            <a:endParaRPr lang="zh-CN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37075" y="2786063"/>
            <a:ext cx="249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</a:rPr>
              <a:t>I</a:t>
            </a:r>
            <a:endParaRPr lang="zh-CN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8513" y="2786063"/>
            <a:ext cx="34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</a:rPr>
              <a:t>N</a:t>
            </a:r>
            <a:endParaRPr lang="zh-CN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6313" y="2786063"/>
            <a:ext cx="34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</a:rPr>
              <a:t>G</a:t>
            </a:r>
            <a:endParaRPr lang="zh-CN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32250" y="2786063"/>
            <a:ext cx="35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</a:rPr>
              <a:t>O</a:t>
            </a:r>
            <a:endParaRPr lang="zh-CN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87788" y="2786063"/>
            <a:ext cx="29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Calibri" pitchFamily="34" charset="0"/>
              </a:rPr>
              <a:t>L</a:t>
            </a:r>
            <a:endParaRPr lang="zh-CN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7500" y="1785938"/>
            <a:ext cx="4429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Calibri" pitchFamily="34" charset="0"/>
              </a:rPr>
              <a:t>L</a:t>
            </a:r>
            <a:endParaRPr lang="zh-CN" altLang="en-US" sz="4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28938" y="3643313"/>
            <a:ext cx="746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Calibri" pitchFamily="34" charset="0"/>
              </a:rPr>
              <a:t>O</a:t>
            </a:r>
            <a:endParaRPr lang="zh-CN" altLang="en-US" sz="6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429375" y="1428750"/>
            <a:ext cx="422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Calibri" pitchFamily="34" charset="0"/>
              </a:rPr>
              <a:t>A</a:t>
            </a:r>
            <a:endParaRPr lang="zh-CN" alt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72125" y="3571875"/>
            <a:ext cx="563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Calibri" pitchFamily="34" charset="0"/>
              </a:rPr>
              <a:t>D</a:t>
            </a:r>
            <a:endParaRPr lang="zh-CN" alt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29250" y="2286000"/>
            <a:ext cx="411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Calibri" pitchFamily="34" charset="0"/>
              </a:rPr>
              <a:t>G</a:t>
            </a:r>
            <a:endParaRPr lang="zh-CN" alt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93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2599 0.3044 " pathEditMode="relative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-0.24375 -0.3030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52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3.7037E-7 L 0.11805 -0.3676 " pathEditMode="relative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03941 0.4199 " pathEditMode="relative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3.7037E-7 L 0.16528 0.3044 " pathEditMode="relative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45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40156 0.13657 " pathEditMode="relative" ptsTypes="AA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0.29132 -0.20996 " pathEditMode="relative" ptsTypes="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  <p:bldP spid="15" grpId="1" animBg="1"/>
      <p:bldP spid="17" grpId="0" animBg="1"/>
      <p:bldP spid="13" grpId="0" animBg="1"/>
      <p:bldP spid="13" grpId="1" animBg="1"/>
      <p:bldP spid="5" grpId="0" animBg="1"/>
      <p:bldP spid="5" grpId="1" animBg="1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79912" y="2060848"/>
            <a:ext cx="4752528" cy="1224136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你的大标题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07707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答辩人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err="1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宝藏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时间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www.pptbz.com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1784429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</a:rPr>
              <a:t>毕业论文答辩</a:t>
            </a:r>
            <a:endParaRPr lang="zh-CN" altLang="en-US" sz="2600" dirty="0">
              <a:solidFill>
                <a:schemeClr val="accent5">
                  <a:lumMod val="40000"/>
                  <a:lumOff val="6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276872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THANKS!</a:t>
            </a:r>
            <a:endParaRPr lang="zh-CN" altLang="en-US" sz="8000" dirty="0"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1684338"/>
            <a:ext cx="22685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2363788"/>
            <a:ext cx="29940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25400" y="12573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59563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7183438"/>
            <a:ext cx="10080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7302500"/>
            <a:ext cx="647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61950"/>
            <a:ext cx="14287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87675" y="549275"/>
            <a:ext cx="5184775" cy="400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0175"/>
            <a:ext cx="29829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76200"/>
            <a:ext cx="984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297112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217988"/>
            <a:ext cx="7143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3722688"/>
            <a:ext cx="12176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627313" y="2476500"/>
            <a:ext cx="53292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9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9"/>
              </a:rPr>
              <a:t>模板下载 </a:t>
            </a:r>
            <a:r>
              <a:rPr lang="en-US" altLang="zh-CN" smtClean="0">
                <a:solidFill>
                  <a:prstClr val="black"/>
                </a:solidFill>
                <a:hlinkClick r:id="rId9"/>
              </a:rPr>
              <a:t>http://www.pptbz.com/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15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5"/>
              </a:rPr>
              <a:t>素材下载  </a:t>
            </a:r>
            <a:r>
              <a:rPr lang="en-US" altLang="zh-CN" smtClean="0">
                <a:solidFill>
                  <a:prstClr val="black"/>
                </a:solidFill>
                <a:hlinkClick r:id="rId15"/>
              </a:rPr>
              <a:t>http://www.pptbz.com/pptshucai/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16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6"/>
              </a:rPr>
              <a:t>背景图片 </a:t>
            </a:r>
            <a:r>
              <a:rPr lang="en-US" altLang="zh-CN" smtClean="0">
                <a:solidFill>
                  <a:prstClr val="black"/>
                </a:solidFill>
                <a:hlinkClick r:id="rId16"/>
              </a:rPr>
              <a:t>http://www.pptbz.com/pptpic/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17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7"/>
              </a:rPr>
              <a:t>课件下载 </a:t>
            </a:r>
            <a:r>
              <a:rPr lang="en-US" altLang="zh-CN" smtClean="0">
                <a:solidFill>
                  <a:prstClr val="black"/>
                </a:solidFill>
                <a:hlinkClick r:id="rId17"/>
              </a:rPr>
              <a:t>http://www.pptbz.com/kejian/</a:t>
            </a: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3701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9511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3527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41036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51180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8|1.9|9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</Words>
  <Application>Microsoft Office PowerPoint</Application>
  <PresentationFormat>全屏显示(4:3)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</vt:lpstr>
      <vt:lpstr>Office 主题​​</vt:lpstr>
      <vt:lpstr>PowerPoint 演示文稿</vt:lpstr>
      <vt:lpstr>你的大标题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你的大标题</dc:title>
  <dc:creator>mouse</dc:creator>
  <cp:lastModifiedBy>雨林木风</cp:lastModifiedBy>
  <cp:revision>5</cp:revision>
  <dcterms:created xsi:type="dcterms:W3CDTF">2011-04-10T12:44:52Z</dcterms:created>
  <dcterms:modified xsi:type="dcterms:W3CDTF">2013-06-08T12:57:08Z</dcterms:modified>
</cp:coreProperties>
</file>