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shape val="box"/>
        <c:axId val="89663744"/>
        <c:axId val="89664896"/>
        <c:axId val="0"/>
      </c:bar3DChart>
      <c:catAx>
        <c:axId val="89663744"/>
        <c:scaling>
          <c:orientation val="minMax"/>
        </c:scaling>
        <c:axPos val="b"/>
        <c:tickLblPos val="nextTo"/>
        <c:crossAx val="89664896"/>
        <c:crosses val="autoZero"/>
        <c:auto val="1"/>
        <c:lblAlgn val="ctr"/>
        <c:lblOffset val="100"/>
      </c:catAx>
      <c:valAx>
        <c:axId val="89664896"/>
        <c:scaling>
          <c:orientation val="minMax"/>
        </c:scaling>
        <c:axPos val="l"/>
        <c:majorGridlines/>
        <c:numFmt formatCode="General" sourceLinked="1"/>
        <c:tickLblPos val="nextTo"/>
        <c:crossAx val="89663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71A2F-C9A1-4C7E-B6EE-86FEA4347FA8}" type="datetimeFigureOut">
              <a:rPr lang="zh-CN" altLang="en-US" smtClean="0"/>
              <a:t>2014/12/7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0B91-B860-4914-A559-971353B24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CF677-2FEA-4D7F-8C93-358629342584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693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64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95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7513-6CF5-4778-8380-8B262C157E2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40A2-8FB2-41D0-95D4-06B3C14A25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2EFA-0ECE-46D9-8C2B-FE9E05B7A9A7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E20-894D-4AC5-821E-5CD6C68683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C75-8475-4A47-8DF0-51D923600528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337-823E-446A-ABA8-6BA51F0CB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1A91-BAE1-4710-99C8-26C02BA9CB5B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4C06-A6D6-413F-937A-91593B1CA9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73C8-BD73-4051-A621-1A975A253B29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94B7-42CC-4EEA-8F24-393D0C70CF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C77E-1DC7-46F3-ADB9-C2ACE1D9A2B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8DBE-70E7-454E-A75A-36EECBC830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5F8-699D-4DB9-9FB3-8A26D157C9A2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2783-6ECE-4239-A93F-C1C1656F88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95F0-F0C9-42FD-9281-BA9AB83EF6E3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EDE3-E5C8-4D8C-B911-31BE04372A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2946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A653-6FC6-48AE-9622-3FA183B55FE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89D8-BD07-4C9A-9070-1E9F349F55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CE74-BE75-457F-B384-0609EFAF0CC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A1B5-1F48-4A74-AF69-B50DA627F2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0FBE-AE51-4B58-9670-B93DE03A0B1A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E854-3F21-43CF-BB4B-022F2E44DD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749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762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51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950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901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5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24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6F24-2F84-48C2-A936-90A348AEB699}" type="datetimeFigureOut">
              <a:rPr lang="zh-CN" altLang="en-US" smtClean="0"/>
              <a:pPr/>
              <a:t>2014/12/7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DA41-2115-46A9-9637-2BACCDC1B2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51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5F018C8-92FA-419D-A34C-3A356BB6B399}" type="datetime1">
              <a:rPr lang="zh-CN" altLang="en-US"/>
              <a:pPr>
                <a:defRPr/>
              </a:pPr>
              <a:t>2014/12/7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6642003-74B1-409C-A574-C81874922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37712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4136" y="3567113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latin typeface="华文隶书" pitchFamily="2" charset="-122"/>
                <a:ea typeface="华文隶书" pitchFamily="2" charset="-122"/>
              </a:rPr>
              <a:t>添加文本内容</a:t>
            </a:r>
            <a:endParaRPr lang="zh-CN" altLang="en-US" sz="80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5013176"/>
            <a:ext cx="7768952" cy="17526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宝藏</a:t>
            </a:r>
            <a:r>
              <a:rPr lang="en-US" altLang="zh-CN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_www.pptbz.com_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提供下载</a:t>
            </a:r>
            <a:endParaRPr lang="zh-CN" altLang="en-US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8" y="4797152"/>
            <a:ext cx="23047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6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556929" y="1111115"/>
            <a:ext cx="5399244" cy="1444033"/>
            <a:chOff x="1044964" y="548679"/>
            <a:chExt cx="5399244" cy="144403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64" y="548679"/>
              <a:ext cx="1385900" cy="1444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393482" y="82695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zh-CN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051720" y="1628800"/>
              <a:ext cx="43924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30864" y="1052736"/>
              <a:ext cx="401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华文隶书" pitchFamily="2" charset="-122"/>
                  <a:ea typeface="华文隶书" pitchFamily="2" charset="-122"/>
                </a:rPr>
                <a:t>单击此处添加文本内容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56929" y="2474339"/>
            <a:ext cx="5399244" cy="1444033"/>
            <a:chOff x="1044964" y="548679"/>
            <a:chExt cx="5399244" cy="144403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64" y="548679"/>
              <a:ext cx="1385900" cy="1444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1393482" y="82695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zh-CN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051720" y="1628800"/>
              <a:ext cx="43924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30864" y="1052736"/>
              <a:ext cx="401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华文隶书" pitchFamily="2" charset="-122"/>
                  <a:ea typeface="华文隶书" pitchFamily="2" charset="-122"/>
                </a:rPr>
                <a:t>单击此处添加文本内容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56929" y="5200787"/>
            <a:ext cx="5399244" cy="1444033"/>
            <a:chOff x="1044964" y="548679"/>
            <a:chExt cx="5399244" cy="1444033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64" y="548679"/>
              <a:ext cx="1385900" cy="1444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1393482" y="82695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zh-CN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051720" y="1628800"/>
              <a:ext cx="43924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30864" y="1052736"/>
              <a:ext cx="401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华文隶书" pitchFamily="2" charset="-122"/>
                  <a:ea typeface="华文隶书" pitchFamily="2" charset="-122"/>
                </a:rPr>
                <a:t>单击此处添加文本内容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56929" y="3837563"/>
            <a:ext cx="5399244" cy="1444033"/>
            <a:chOff x="1044964" y="548679"/>
            <a:chExt cx="5399244" cy="1444033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964" y="548679"/>
              <a:ext cx="1385900" cy="1444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1393482" y="826955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zh-CN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051720" y="1628800"/>
              <a:ext cx="43924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430864" y="1052736"/>
              <a:ext cx="4013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华文隶书" pitchFamily="2" charset="-122"/>
                  <a:ea typeface="华文隶书" pitchFamily="2" charset="-122"/>
                </a:rPr>
                <a:t>单击此处添加文本内容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67280">
            <a:off x="878689" y="-619343"/>
            <a:ext cx="2225712" cy="25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314261" y="187785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目录</a:t>
            </a:r>
            <a:endParaRPr lang="zh-CN" alt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328101" y="4019639"/>
            <a:ext cx="3819297" cy="2937945"/>
            <a:chOff x="5328101" y="4019639"/>
            <a:chExt cx="3819297" cy="293794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704499">
              <a:off x="6245265" y="4441893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9194">
              <a:off x="5328101" y="5163806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877657">
              <a:off x="6931366" y="4521414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521" y="116632"/>
            <a:ext cx="1385900" cy="144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正文页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单击此处添加文本内容</a:t>
            </a:r>
          </a:p>
          <a:p>
            <a:endParaRPr lang="zh-CN" altLang="en-US" dirty="0">
              <a:solidFill>
                <a:schemeClr val="accent6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4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图表页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5574801"/>
              </p:ext>
            </p:extLst>
          </p:nvPr>
        </p:nvGraphicFramePr>
        <p:xfrm>
          <a:off x="111561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合 3"/>
          <p:cNvGrpSpPr/>
          <p:nvPr/>
        </p:nvGrpSpPr>
        <p:grpSpPr>
          <a:xfrm rot="15492489">
            <a:off x="6774742" y="-99922"/>
            <a:ext cx="2775199" cy="2489629"/>
            <a:chOff x="5328101" y="4019639"/>
            <a:chExt cx="3819297" cy="293794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704499">
              <a:off x="6245265" y="4441893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9194">
              <a:off x="5328101" y="5163806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877657">
              <a:off x="6931366" y="4521414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07967">
            <a:off x="-223696" y="5029276"/>
            <a:ext cx="2094053" cy="21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13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66593"/>
            <a:ext cx="93082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445914" y="266551"/>
            <a:ext cx="4176464" cy="3779434"/>
            <a:chOff x="5328101" y="4019639"/>
            <a:chExt cx="3819297" cy="293794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704499">
              <a:off x="6245265" y="4441893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9194">
              <a:off x="5328101" y="5163806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877657">
              <a:off x="6931366" y="4521414"/>
              <a:ext cx="2638285" cy="17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971600" y="1232938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END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998CB-7256-48B3-8822-DD45C9B6B8E7}" type="slidenum">
              <a:rPr lang="zh-CN" altLang="en-US"/>
              <a:pPr>
                <a:defRPr/>
              </a:pPr>
              <a:t>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</Words>
  <Application>Microsoft Office PowerPoint</Application>
  <PresentationFormat>全屏显示(4:3)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主题​​</vt:lpstr>
      <vt:lpstr>Office 主题</vt:lpstr>
      <vt:lpstr>添加文本内容</vt:lpstr>
      <vt:lpstr>幻灯片 2</vt:lpstr>
      <vt:lpstr>正文页</vt:lpstr>
      <vt:lpstr>图表页</vt:lpstr>
      <vt:lpstr>幻灯片 5</vt:lpstr>
      <vt:lpstr>幻灯片 6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添加文本内容</dc:title>
  <dc:creator>User</dc:creator>
  <cp:lastModifiedBy>微软用户</cp:lastModifiedBy>
  <cp:revision>4</cp:revision>
  <dcterms:created xsi:type="dcterms:W3CDTF">2013-04-29T07:54:56Z</dcterms:created>
  <dcterms:modified xsi:type="dcterms:W3CDTF">2014-12-07T10:40:05Z</dcterms:modified>
</cp:coreProperties>
</file>