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6" r:id="rId2"/>
  </p:sldMasterIdLst>
  <p:notesMasterIdLst>
    <p:notesMasterId r:id="rId5"/>
  </p:notesMasterIdLst>
  <p:sldIdLst>
    <p:sldId id="275" r:id="rId3"/>
    <p:sldId id="276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4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82AF-26E3-4AFF-A35F-6766EB700DB6}" type="datetimeFigureOut">
              <a:rPr lang="zh-CN" altLang="en-US" smtClean="0"/>
              <a:pPr/>
              <a:t>2014/11/17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4725-1E16-45E3-9B45-EAE23480A1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73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8DCD3-E17F-4007-98C8-785CA9B566C6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792942"/>
            <a:ext cx="9192388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第一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  <a:hlinkClick r:id="rId6"/>
              </a:rPr>
              <a:t>www.1ppt.com/tubiao/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648282"/>
      </p:ext>
    </p:extLst>
  </p:cSld>
  <p:clrMapOvr>
    <a:masterClrMapping/>
  </p:clrMapOvr>
  <p:transition spd="med" advTm="2000">
    <p:split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D5FE-9D35-4599-B98A-37F1321B5181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9A51-67EF-49A3-8ABA-AB5C77C42E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56F1-B098-470B-925A-217D04314D3D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D3FD-E3C1-4C29-A394-7326590A32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B276-341F-4BE4-B6DE-B7E94B436F21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6A66-D83F-45DE-BCFD-9E7F01C9D0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77CD-57CB-41C1-A2BD-A86D15683143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4C21-F9DA-4E2C-B649-712D987A5B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21BF-CA17-4304-9622-BC6E236E268D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6384-7CFC-4639-9103-E3B4D81BA4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140F-FEDF-4907-9A85-004826BE0F58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C27C-D856-40E0-A567-A829C9F583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B7F2-6A32-46D2-9B0E-D274F86E384D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CA95-1635-42A5-AA4A-CE3E3AE129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94CA-BCBE-4D10-A37C-50D312D9E6C9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CC98-410A-45E0-B163-CC42AB25BE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E884-95FF-4FCB-B01A-0EDCAE7E646D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EEE5-EF58-4208-82CE-6E70D134CE8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F44B-9E05-4AAE-B00E-A199260AAFC2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C55B-3C57-48D9-830F-9C74BCAA83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4C74-B6DA-4468-9D77-B3EE58E32BD7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5E0-DEAB-4028-AD34-0E5489EAD8D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78B3-BD69-4179-9540-0EA0298FAE6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03DF-85AB-4396-8C4E-CF92A1FB3B1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19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 advTm="2000">
    <p:split/>
    <p:sndAc>
      <p:stSnd>
        <p:snd r:embed="rId3" name="push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A5BC699E-3816-4A8B-9DFD-8231B142110F}" type="datetime1">
              <a:rPr lang="zh-CN" altLang="en-US"/>
              <a:pPr>
                <a:defRPr/>
              </a:pPr>
              <a:t>2014/11/17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E94D89C-D551-4292-8E17-9FB596ACFE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145" descr="3DSYRW_4012.jpg"/>
          <p:cNvPicPr>
            <a:picLocks noChangeAspect="1"/>
          </p:cNvPicPr>
          <p:nvPr/>
        </p:nvPicPr>
        <p:blipFill>
          <a:blip r:embed="rId3" cstate="print"/>
          <a:srcRect t="26179" b="19780"/>
          <a:stretch>
            <a:fillRect/>
          </a:stretch>
        </p:blipFill>
        <p:spPr>
          <a:xfrm>
            <a:off x="2038696" y="1805301"/>
            <a:ext cx="5066607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206375" y="4739001"/>
            <a:ext cx="8731250" cy="4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安排专人负责，分工明确，责任到人。</a:t>
            </a:r>
            <a:endParaRPr lang="zh-CN" altLang="en-US" sz="12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5" name="Group 21"/>
          <p:cNvGrpSpPr>
            <a:grpSpLocks/>
          </p:cNvGrpSpPr>
          <p:nvPr/>
        </p:nvGrpSpPr>
        <p:grpSpPr bwMode="auto">
          <a:xfrm>
            <a:off x="1682750" y="3583301"/>
            <a:ext cx="1627041" cy="932786"/>
            <a:chOff x="0" y="0"/>
            <a:chExt cx="1296" cy="743"/>
          </a:xfrm>
        </p:grpSpPr>
        <p:sp>
          <p:nvSpPr>
            <p:cNvPr id="156" name="未知"/>
            <p:cNvSpPr>
              <a:spLocks/>
            </p:cNvSpPr>
            <p:nvPr/>
          </p:nvSpPr>
          <p:spPr bwMode="auto">
            <a:xfrm flipH="1">
              <a:off x="768" y="514"/>
              <a:ext cx="528" cy="229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未知"/>
            <p:cNvSpPr>
              <a:spLocks/>
            </p:cNvSpPr>
            <p:nvPr/>
          </p:nvSpPr>
          <p:spPr bwMode="auto">
            <a:xfrm>
              <a:off x="817" y="42"/>
              <a:ext cx="296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268"/>
                </a:cxn>
                <a:cxn ang="0">
                  <a:pos x="238" y="240"/>
                </a:cxn>
                <a:cxn ang="0">
                  <a:pos x="200" y="268"/>
                </a:cxn>
                <a:cxn ang="0">
                  <a:pos x="0" y="0"/>
                </a:cxn>
              </a:cxnLst>
              <a:rect l="0" t="0" r="r" b="b"/>
              <a:pathLst>
                <a:path w="238" h="268">
                  <a:moveTo>
                    <a:pt x="0" y="0"/>
                  </a:moveTo>
                  <a:lnTo>
                    <a:pt x="200" y="268"/>
                  </a:lnTo>
                  <a:lnTo>
                    <a:pt x="238" y="240"/>
                  </a:lnTo>
                  <a:lnTo>
                    <a:pt x="20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未知"/>
            <p:cNvSpPr>
              <a:spLocks/>
            </p:cNvSpPr>
            <p:nvPr/>
          </p:nvSpPr>
          <p:spPr bwMode="auto">
            <a:xfrm>
              <a:off x="817" y="2"/>
              <a:ext cx="50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0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未知"/>
            <p:cNvSpPr>
              <a:spLocks/>
            </p:cNvSpPr>
            <p:nvPr/>
          </p:nvSpPr>
          <p:spPr bwMode="auto">
            <a:xfrm>
              <a:off x="0" y="42"/>
              <a:ext cx="1065" cy="700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0" y="0"/>
                </a:cxn>
                <a:cxn ang="0">
                  <a:pos x="0" y="564"/>
                </a:cxn>
                <a:cxn ang="0">
                  <a:pos x="630" y="564"/>
                </a:cxn>
                <a:cxn ang="0">
                  <a:pos x="858" y="268"/>
                </a:cxn>
                <a:cxn ang="0">
                  <a:pos x="658" y="0"/>
                </a:cxn>
              </a:cxnLst>
              <a:rect l="0" t="0" r="r" b="b"/>
              <a:pathLst>
                <a:path w="858" h="564">
                  <a:moveTo>
                    <a:pt x="658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630" y="564"/>
                  </a:lnTo>
                  <a:lnTo>
                    <a:pt x="858" y="268"/>
                  </a:lnTo>
                  <a:lnTo>
                    <a:pt x="6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未知"/>
            <p:cNvSpPr>
              <a:spLocks/>
            </p:cNvSpPr>
            <p:nvPr/>
          </p:nvSpPr>
          <p:spPr bwMode="auto">
            <a:xfrm>
              <a:off x="817" y="2"/>
              <a:ext cx="296" cy="373"/>
            </a:xfrm>
            <a:custGeom>
              <a:avLst/>
              <a:gdLst/>
              <a:ahLst/>
              <a:cxnLst>
                <a:cxn ang="0">
                  <a:pos x="200" y="300"/>
                </a:cxn>
                <a:cxn ang="0">
                  <a:pos x="238" y="272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0" y="32"/>
                </a:cxn>
                <a:cxn ang="0">
                  <a:pos x="200" y="300"/>
                </a:cxn>
              </a:cxnLst>
              <a:rect l="0" t="0" r="r" b="b"/>
              <a:pathLst>
                <a:path w="238" h="300">
                  <a:moveTo>
                    <a:pt x="200" y="300"/>
                  </a:moveTo>
                  <a:lnTo>
                    <a:pt x="238" y="27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0" y="32"/>
                  </a:lnTo>
                  <a:lnTo>
                    <a:pt x="200" y="3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未知"/>
            <p:cNvSpPr>
              <a:spLocks/>
            </p:cNvSpPr>
            <p:nvPr/>
          </p:nvSpPr>
          <p:spPr bwMode="auto">
            <a:xfrm>
              <a:off x="782" y="340"/>
              <a:ext cx="331" cy="40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28" y="28"/>
                </a:cxn>
                <a:cxn ang="0">
                  <a:pos x="0" y="324"/>
                </a:cxn>
                <a:cxn ang="0">
                  <a:pos x="12" y="324"/>
                </a:cxn>
                <a:cxn ang="0">
                  <a:pos x="266" y="0"/>
                </a:cxn>
              </a:cxnLst>
              <a:rect l="0" t="0" r="r" b="b"/>
              <a:pathLst>
                <a:path w="266" h="324">
                  <a:moveTo>
                    <a:pt x="266" y="0"/>
                  </a:moveTo>
                  <a:lnTo>
                    <a:pt x="228" y="28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未知"/>
            <p:cNvSpPr>
              <a:spLocks/>
            </p:cNvSpPr>
            <p:nvPr/>
          </p:nvSpPr>
          <p:spPr bwMode="auto">
            <a:xfrm>
              <a:off x="782" y="742"/>
              <a:ext cx="15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未知"/>
            <p:cNvSpPr>
              <a:spLocks/>
            </p:cNvSpPr>
            <p:nvPr/>
          </p:nvSpPr>
          <p:spPr bwMode="auto">
            <a:xfrm>
              <a:off x="867" y="0"/>
              <a:ext cx="7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未知"/>
            <p:cNvSpPr>
              <a:spLocks/>
            </p:cNvSpPr>
            <p:nvPr/>
          </p:nvSpPr>
          <p:spPr bwMode="auto">
            <a:xfrm>
              <a:off x="0" y="2"/>
              <a:ext cx="867" cy="40"/>
            </a:xfrm>
            <a:custGeom>
              <a:avLst/>
              <a:gdLst/>
              <a:ahLst/>
              <a:cxnLst>
                <a:cxn ang="0">
                  <a:pos x="658" y="32"/>
                </a:cxn>
                <a:cxn ang="0">
                  <a:pos x="698" y="0"/>
                </a:cxn>
                <a:cxn ang="0">
                  <a:pos x="64" y="0"/>
                </a:cxn>
                <a:cxn ang="0">
                  <a:pos x="0" y="32"/>
                </a:cxn>
                <a:cxn ang="0">
                  <a:pos x="658" y="32"/>
                </a:cxn>
                <a:cxn ang="0">
                  <a:pos x="658" y="32"/>
                </a:cxn>
              </a:cxnLst>
              <a:rect l="0" t="0" r="r" b="b"/>
              <a:pathLst>
                <a:path w="698" h="32">
                  <a:moveTo>
                    <a:pt x="658" y="32"/>
                  </a:moveTo>
                  <a:lnTo>
                    <a:pt x="698" y="0"/>
                  </a:lnTo>
                  <a:lnTo>
                    <a:pt x="64" y="0"/>
                  </a:lnTo>
                  <a:lnTo>
                    <a:pt x="0" y="32"/>
                  </a:lnTo>
                  <a:lnTo>
                    <a:pt x="658" y="32"/>
                  </a:lnTo>
                  <a:lnTo>
                    <a:pt x="658" y="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Group 32"/>
          <p:cNvGrpSpPr>
            <a:grpSpLocks/>
          </p:cNvGrpSpPr>
          <p:nvPr/>
        </p:nvGrpSpPr>
        <p:grpSpPr bwMode="auto">
          <a:xfrm>
            <a:off x="2766695" y="3583301"/>
            <a:ext cx="1663448" cy="930275"/>
            <a:chOff x="0" y="0"/>
            <a:chExt cx="1325" cy="741"/>
          </a:xfrm>
        </p:grpSpPr>
        <p:sp>
          <p:nvSpPr>
            <p:cNvPr id="166" name="未知"/>
            <p:cNvSpPr>
              <a:spLocks/>
            </p:cNvSpPr>
            <p:nvPr/>
          </p:nvSpPr>
          <p:spPr bwMode="auto">
            <a:xfrm flipH="1">
              <a:off x="797" y="512"/>
              <a:ext cx="528" cy="229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未知"/>
            <p:cNvSpPr>
              <a:spLocks/>
            </p:cNvSpPr>
            <p:nvPr/>
          </p:nvSpPr>
          <p:spPr bwMode="auto">
            <a:xfrm>
              <a:off x="0" y="40"/>
              <a:ext cx="1043" cy="700"/>
            </a:xfrm>
            <a:custGeom>
              <a:avLst/>
              <a:gdLst/>
              <a:ahLst/>
              <a:cxnLst>
                <a:cxn ang="0">
                  <a:pos x="840" y="282"/>
                </a:cxn>
                <a:cxn ang="0">
                  <a:pos x="840" y="282"/>
                </a:cxn>
                <a:cxn ang="0">
                  <a:pos x="648" y="2"/>
                </a:cxn>
                <a:cxn ang="0">
                  <a:pos x="0" y="0"/>
                </a:cxn>
                <a:cxn ang="0">
                  <a:pos x="200" y="282"/>
                </a:cxn>
                <a:cxn ang="0">
                  <a:pos x="4" y="564"/>
                </a:cxn>
                <a:cxn ang="0">
                  <a:pos x="626" y="564"/>
                </a:cxn>
                <a:cxn ang="0">
                  <a:pos x="840" y="282"/>
                </a:cxn>
              </a:cxnLst>
              <a:rect l="0" t="0" r="r" b="b"/>
              <a:pathLst>
                <a:path w="840" h="564">
                  <a:moveTo>
                    <a:pt x="840" y="282"/>
                  </a:moveTo>
                  <a:lnTo>
                    <a:pt x="840" y="282"/>
                  </a:lnTo>
                  <a:lnTo>
                    <a:pt x="648" y="2"/>
                  </a:lnTo>
                  <a:lnTo>
                    <a:pt x="0" y="0"/>
                  </a:lnTo>
                  <a:lnTo>
                    <a:pt x="200" y="282"/>
                  </a:lnTo>
                  <a:lnTo>
                    <a:pt x="4" y="564"/>
                  </a:lnTo>
                  <a:lnTo>
                    <a:pt x="626" y="564"/>
                  </a:lnTo>
                  <a:lnTo>
                    <a:pt x="840" y="2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未知"/>
            <p:cNvSpPr>
              <a:spLocks/>
            </p:cNvSpPr>
            <p:nvPr/>
          </p:nvSpPr>
          <p:spPr bwMode="auto">
            <a:xfrm>
              <a:off x="777" y="350"/>
              <a:ext cx="318" cy="390"/>
            </a:xfrm>
            <a:custGeom>
              <a:avLst/>
              <a:gdLst/>
              <a:ahLst/>
              <a:cxnLst>
                <a:cxn ang="0">
                  <a:pos x="214" y="32"/>
                </a:cxn>
                <a:cxn ang="0">
                  <a:pos x="0" y="314"/>
                </a:cxn>
                <a:cxn ang="0">
                  <a:pos x="18" y="314"/>
                </a:cxn>
                <a:cxn ang="0">
                  <a:pos x="256" y="0"/>
                </a:cxn>
                <a:cxn ang="0">
                  <a:pos x="214" y="32"/>
                </a:cxn>
              </a:cxnLst>
              <a:rect l="0" t="0" r="r" b="b"/>
              <a:pathLst>
                <a:path w="256" h="314">
                  <a:moveTo>
                    <a:pt x="214" y="32"/>
                  </a:moveTo>
                  <a:lnTo>
                    <a:pt x="0" y="314"/>
                  </a:lnTo>
                  <a:lnTo>
                    <a:pt x="18" y="314"/>
                  </a:lnTo>
                  <a:lnTo>
                    <a:pt x="256" y="0"/>
                  </a:lnTo>
                  <a:lnTo>
                    <a:pt x="214" y="32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未知"/>
            <p:cNvSpPr>
              <a:spLocks/>
            </p:cNvSpPr>
            <p:nvPr/>
          </p:nvSpPr>
          <p:spPr bwMode="auto">
            <a:xfrm>
              <a:off x="804" y="0"/>
              <a:ext cx="291" cy="390"/>
            </a:xfrm>
            <a:custGeom>
              <a:avLst/>
              <a:gdLst/>
              <a:ahLst/>
              <a:cxnLst>
                <a:cxn ang="0">
                  <a:pos x="192" y="314"/>
                </a:cxn>
                <a:cxn ang="0">
                  <a:pos x="234" y="28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92" y="314"/>
                </a:cxn>
              </a:cxnLst>
              <a:rect l="0" t="0" r="r" b="b"/>
              <a:pathLst>
                <a:path w="234" h="314">
                  <a:moveTo>
                    <a:pt x="192" y="314"/>
                  </a:moveTo>
                  <a:lnTo>
                    <a:pt x="234" y="28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92" y="3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未知"/>
            <p:cNvSpPr>
              <a:spLocks/>
            </p:cNvSpPr>
            <p:nvPr/>
          </p:nvSpPr>
          <p:spPr bwMode="auto">
            <a:xfrm>
              <a:off x="0" y="0"/>
              <a:ext cx="849" cy="43"/>
            </a:xfrm>
            <a:custGeom>
              <a:avLst/>
              <a:gdLst/>
              <a:ahLst/>
              <a:cxnLst>
                <a:cxn ang="0">
                  <a:pos x="648" y="34"/>
                </a:cxn>
                <a:cxn ang="0">
                  <a:pos x="684" y="0"/>
                </a:cxn>
                <a:cxn ang="0">
                  <a:pos x="42" y="0"/>
                </a:cxn>
                <a:cxn ang="0">
                  <a:pos x="0" y="32"/>
                </a:cxn>
                <a:cxn ang="0">
                  <a:pos x="648" y="34"/>
                </a:cxn>
              </a:cxnLst>
              <a:rect l="0" t="0" r="r" b="b"/>
              <a:pathLst>
                <a:path w="684" h="34">
                  <a:moveTo>
                    <a:pt x="648" y="34"/>
                  </a:moveTo>
                  <a:lnTo>
                    <a:pt x="684" y="0"/>
                  </a:lnTo>
                  <a:lnTo>
                    <a:pt x="42" y="0"/>
                  </a:lnTo>
                  <a:lnTo>
                    <a:pt x="0" y="32"/>
                  </a:lnTo>
                  <a:lnTo>
                    <a:pt x="648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oup 32"/>
          <p:cNvGrpSpPr>
            <a:grpSpLocks/>
          </p:cNvGrpSpPr>
          <p:nvPr/>
        </p:nvGrpSpPr>
        <p:grpSpPr bwMode="auto">
          <a:xfrm>
            <a:off x="3887047" y="3583301"/>
            <a:ext cx="1663448" cy="930275"/>
            <a:chOff x="0" y="0"/>
            <a:chExt cx="1325" cy="741"/>
          </a:xfrm>
        </p:grpSpPr>
        <p:sp>
          <p:nvSpPr>
            <p:cNvPr id="172" name="未知"/>
            <p:cNvSpPr>
              <a:spLocks/>
            </p:cNvSpPr>
            <p:nvPr/>
          </p:nvSpPr>
          <p:spPr bwMode="auto">
            <a:xfrm flipH="1">
              <a:off x="797" y="512"/>
              <a:ext cx="528" cy="229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未知"/>
            <p:cNvSpPr>
              <a:spLocks/>
            </p:cNvSpPr>
            <p:nvPr/>
          </p:nvSpPr>
          <p:spPr bwMode="auto">
            <a:xfrm>
              <a:off x="0" y="40"/>
              <a:ext cx="1043" cy="700"/>
            </a:xfrm>
            <a:custGeom>
              <a:avLst/>
              <a:gdLst/>
              <a:ahLst/>
              <a:cxnLst>
                <a:cxn ang="0">
                  <a:pos x="840" y="282"/>
                </a:cxn>
                <a:cxn ang="0">
                  <a:pos x="840" y="282"/>
                </a:cxn>
                <a:cxn ang="0">
                  <a:pos x="648" y="2"/>
                </a:cxn>
                <a:cxn ang="0">
                  <a:pos x="0" y="0"/>
                </a:cxn>
                <a:cxn ang="0">
                  <a:pos x="200" y="282"/>
                </a:cxn>
                <a:cxn ang="0">
                  <a:pos x="4" y="564"/>
                </a:cxn>
                <a:cxn ang="0">
                  <a:pos x="626" y="564"/>
                </a:cxn>
                <a:cxn ang="0">
                  <a:pos x="840" y="282"/>
                </a:cxn>
              </a:cxnLst>
              <a:rect l="0" t="0" r="r" b="b"/>
              <a:pathLst>
                <a:path w="840" h="564">
                  <a:moveTo>
                    <a:pt x="840" y="282"/>
                  </a:moveTo>
                  <a:lnTo>
                    <a:pt x="840" y="282"/>
                  </a:lnTo>
                  <a:lnTo>
                    <a:pt x="648" y="2"/>
                  </a:lnTo>
                  <a:lnTo>
                    <a:pt x="0" y="0"/>
                  </a:lnTo>
                  <a:lnTo>
                    <a:pt x="200" y="282"/>
                  </a:lnTo>
                  <a:lnTo>
                    <a:pt x="4" y="564"/>
                  </a:lnTo>
                  <a:lnTo>
                    <a:pt x="626" y="564"/>
                  </a:lnTo>
                  <a:lnTo>
                    <a:pt x="840" y="2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未知"/>
            <p:cNvSpPr>
              <a:spLocks/>
            </p:cNvSpPr>
            <p:nvPr/>
          </p:nvSpPr>
          <p:spPr bwMode="auto">
            <a:xfrm>
              <a:off x="777" y="350"/>
              <a:ext cx="318" cy="390"/>
            </a:xfrm>
            <a:custGeom>
              <a:avLst/>
              <a:gdLst/>
              <a:ahLst/>
              <a:cxnLst>
                <a:cxn ang="0">
                  <a:pos x="214" y="32"/>
                </a:cxn>
                <a:cxn ang="0">
                  <a:pos x="0" y="314"/>
                </a:cxn>
                <a:cxn ang="0">
                  <a:pos x="18" y="314"/>
                </a:cxn>
                <a:cxn ang="0">
                  <a:pos x="256" y="0"/>
                </a:cxn>
                <a:cxn ang="0">
                  <a:pos x="214" y="32"/>
                </a:cxn>
              </a:cxnLst>
              <a:rect l="0" t="0" r="r" b="b"/>
              <a:pathLst>
                <a:path w="256" h="314">
                  <a:moveTo>
                    <a:pt x="214" y="32"/>
                  </a:moveTo>
                  <a:lnTo>
                    <a:pt x="0" y="314"/>
                  </a:lnTo>
                  <a:lnTo>
                    <a:pt x="18" y="314"/>
                  </a:lnTo>
                  <a:lnTo>
                    <a:pt x="256" y="0"/>
                  </a:lnTo>
                  <a:lnTo>
                    <a:pt x="214" y="32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未知"/>
            <p:cNvSpPr>
              <a:spLocks/>
            </p:cNvSpPr>
            <p:nvPr/>
          </p:nvSpPr>
          <p:spPr bwMode="auto">
            <a:xfrm>
              <a:off x="804" y="0"/>
              <a:ext cx="291" cy="390"/>
            </a:xfrm>
            <a:custGeom>
              <a:avLst/>
              <a:gdLst/>
              <a:ahLst/>
              <a:cxnLst>
                <a:cxn ang="0">
                  <a:pos x="192" y="314"/>
                </a:cxn>
                <a:cxn ang="0">
                  <a:pos x="234" y="28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92" y="314"/>
                </a:cxn>
              </a:cxnLst>
              <a:rect l="0" t="0" r="r" b="b"/>
              <a:pathLst>
                <a:path w="234" h="314">
                  <a:moveTo>
                    <a:pt x="192" y="314"/>
                  </a:moveTo>
                  <a:lnTo>
                    <a:pt x="234" y="28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92" y="3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未知"/>
            <p:cNvSpPr>
              <a:spLocks/>
            </p:cNvSpPr>
            <p:nvPr/>
          </p:nvSpPr>
          <p:spPr bwMode="auto">
            <a:xfrm>
              <a:off x="0" y="0"/>
              <a:ext cx="849" cy="43"/>
            </a:xfrm>
            <a:custGeom>
              <a:avLst/>
              <a:gdLst/>
              <a:ahLst/>
              <a:cxnLst>
                <a:cxn ang="0">
                  <a:pos x="648" y="34"/>
                </a:cxn>
                <a:cxn ang="0">
                  <a:pos x="684" y="0"/>
                </a:cxn>
                <a:cxn ang="0">
                  <a:pos x="42" y="0"/>
                </a:cxn>
                <a:cxn ang="0">
                  <a:pos x="0" y="32"/>
                </a:cxn>
                <a:cxn ang="0">
                  <a:pos x="648" y="34"/>
                </a:cxn>
              </a:cxnLst>
              <a:rect l="0" t="0" r="r" b="b"/>
              <a:pathLst>
                <a:path w="684" h="34">
                  <a:moveTo>
                    <a:pt x="648" y="34"/>
                  </a:moveTo>
                  <a:lnTo>
                    <a:pt x="684" y="0"/>
                  </a:lnTo>
                  <a:lnTo>
                    <a:pt x="42" y="0"/>
                  </a:lnTo>
                  <a:lnTo>
                    <a:pt x="0" y="32"/>
                  </a:lnTo>
                  <a:lnTo>
                    <a:pt x="648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7" name="Group 32"/>
          <p:cNvGrpSpPr>
            <a:grpSpLocks/>
          </p:cNvGrpSpPr>
          <p:nvPr/>
        </p:nvGrpSpPr>
        <p:grpSpPr bwMode="auto">
          <a:xfrm>
            <a:off x="5007399" y="3583301"/>
            <a:ext cx="1663448" cy="930275"/>
            <a:chOff x="0" y="0"/>
            <a:chExt cx="1325" cy="741"/>
          </a:xfrm>
        </p:grpSpPr>
        <p:sp>
          <p:nvSpPr>
            <p:cNvPr id="178" name="未知"/>
            <p:cNvSpPr>
              <a:spLocks/>
            </p:cNvSpPr>
            <p:nvPr/>
          </p:nvSpPr>
          <p:spPr bwMode="auto">
            <a:xfrm flipH="1">
              <a:off x="797" y="512"/>
              <a:ext cx="528" cy="229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未知"/>
            <p:cNvSpPr>
              <a:spLocks/>
            </p:cNvSpPr>
            <p:nvPr/>
          </p:nvSpPr>
          <p:spPr bwMode="auto">
            <a:xfrm>
              <a:off x="0" y="40"/>
              <a:ext cx="1043" cy="700"/>
            </a:xfrm>
            <a:custGeom>
              <a:avLst/>
              <a:gdLst/>
              <a:ahLst/>
              <a:cxnLst>
                <a:cxn ang="0">
                  <a:pos x="840" y="282"/>
                </a:cxn>
                <a:cxn ang="0">
                  <a:pos x="840" y="282"/>
                </a:cxn>
                <a:cxn ang="0">
                  <a:pos x="648" y="2"/>
                </a:cxn>
                <a:cxn ang="0">
                  <a:pos x="0" y="0"/>
                </a:cxn>
                <a:cxn ang="0">
                  <a:pos x="200" y="282"/>
                </a:cxn>
                <a:cxn ang="0">
                  <a:pos x="4" y="564"/>
                </a:cxn>
                <a:cxn ang="0">
                  <a:pos x="626" y="564"/>
                </a:cxn>
                <a:cxn ang="0">
                  <a:pos x="840" y="282"/>
                </a:cxn>
              </a:cxnLst>
              <a:rect l="0" t="0" r="r" b="b"/>
              <a:pathLst>
                <a:path w="840" h="564">
                  <a:moveTo>
                    <a:pt x="840" y="282"/>
                  </a:moveTo>
                  <a:lnTo>
                    <a:pt x="840" y="282"/>
                  </a:lnTo>
                  <a:lnTo>
                    <a:pt x="648" y="2"/>
                  </a:lnTo>
                  <a:lnTo>
                    <a:pt x="0" y="0"/>
                  </a:lnTo>
                  <a:lnTo>
                    <a:pt x="200" y="282"/>
                  </a:lnTo>
                  <a:lnTo>
                    <a:pt x="4" y="564"/>
                  </a:lnTo>
                  <a:lnTo>
                    <a:pt x="626" y="564"/>
                  </a:lnTo>
                  <a:lnTo>
                    <a:pt x="840" y="2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未知"/>
            <p:cNvSpPr>
              <a:spLocks/>
            </p:cNvSpPr>
            <p:nvPr/>
          </p:nvSpPr>
          <p:spPr bwMode="auto">
            <a:xfrm>
              <a:off x="777" y="350"/>
              <a:ext cx="318" cy="390"/>
            </a:xfrm>
            <a:custGeom>
              <a:avLst/>
              <a:gdLst/>
              <a:ahLst/>
              <a:cxnLst>
                <a:cxn ang="0">
                  <a:pos x="214" y="32"/>
                </a:cxn>
                <a:cxn ang="0">
                  <a:pos x="0" y="314"/>
                </a:cxn>
                <a:cxn ang="0">
                  <a:pos x="18" y="314"/>
                </a:cxn>
                <a:cxn ang="0">
                  <a:pos x="256" y="0"/>
                </a:cxn>
                <a:cxn ang="0">
                  <a:pos x="214" y="32"/>
                </a:cxn>
              </a:cxnLst>
              <a:rect l="0" t="0" r="r" b="b"/>
              <a:pathLst>
                <a:path w="256" h="314">
                  <a:moveTo>
                    <a:pt x="214" y="32"/>
                  </a:moveTo>
                  <a:lnTo>
                    <a:pt x="0" y="314"/>
                  </a:lnTo>
                  <a:lnTo>
                    <a:pt x="18" y="314"/>
                  </a:lnTo>
                  <a:lnTo>
                    <a:pt x="256" y="0"/>
                  </a:lnTo>
                  <a:lnTo>
                    <a:pt x="214" y="32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未知"/>
            <p:cNvSpPr>
              <a:spLocks/>
            </p:cNvSpPr>
            <p:nvPr/>
          </p:nvSpPr>
          <p:spPr bwMode="auto">
            <a:xfrm>
              <a:off x="804" y="0"/>
              <a:ext cx="291" cy="390"/>
            </a:xfrm>
            <a:custGeom>
              <a:avLst/>
              <a:gdLst/>
              <a:ahLst/>
              <a:cxnLst>
                <a:cxn ang="0">
                  <a:pos x="192" y="314"/>
                </a:cxn>
                <a:cxn ang="0">
                  <a:pos x="234" y="28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92" y="314"/>
                </a:cxn>
              </a:cxnLst>
              <a:rect l="0" t="0" r="r" b="b"/>
              <a:pathLst>
                <a:path w="234" h="314">
                  <a:moveTo>
                    <a:pt x="192" y="314"/>
                  </a:moveTo>
                  <a:lnTo>
                    <a:pt x="234" y="28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92" y="3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未知"/>
            <p:cNvSpPr>
              <a:spLocks/>
            </p:cNvSpPr>
            <p:nvPr/>
          </p:nvSpPr>
          <p:spPr bwMode="auto">
            <a:xfrm>
              <a:off x="0" y="0"/>
              <a:ext cx="849" cy="43"/>
            </a:xfrm>
            <a:custGeom>
              <a:avLst/>
              <a:gdLst/>
              <a:ahLst/>
              <a:cxnLst>
                <a:cxn ang="0">
                  <a:pos x="648" y="34"/>
                </a:cxn>
                <a:cxn ang="0">
                  <a:pos x="684" y="0"/>
                </a:cxn>
                <a:cxn ang="0">
                  <a:pos x="42" y="0"/>
                </a:cxn>
                <a:cxn ang="0">
                  <a:pos x="0" y="32"/>
                </a:cxn>
                <a:cxn ang="0">
                  <a:pos x="648" y="34"/>
                </a:cxn>
              </a:cxnLst>
              <a:rect l="0" t="0" r="r" b="b"/>
              <a:pathLst>
                <a:path w="684" h="34">
                  <a:moveTo>
                    <a:pt x="648" y="34"/>
                  </a:moveTo>
                  <a:lnTo>
                    <a:pt x="684" y="0"/>
                  </a:lnTo>
                  <a:lnTo>
                    <a:pt x="42" y="0"/>
                  </a:lnTo>
                  <a:lnTo>
                    <a:pt x="0" y="32"/>
                  </a:lnTo>
                  <a:lnTo>
                    <a:pt x="648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Group 32"/>
          <p:cNvGrpSpPr>
            <a:grpSpLocks/>
          </p:cNvGrpSpPr>
          <p:nvPr/>
        </p:nvGrpSpPr>
        <p:grpSpPr bwMode="auto">
          <a:xfrm>
            <a:off x="6127750" y="3583301"/>
            <a:ext cx="1663448" cy="930275"/>
            <a:chOff x="0" y="0"/>
            <a:chExt cx="1325" cy="741"/>
          </a:xfrm>
        </p:grpSpPr>
        <p:sp>
          <p:nvSpPr>
            <p:cNvPr id="184" name="未知"/>
            <p:cNvSpPr>
              <a:spLocks/>
            </p:cNvSpPr>
            <p:nvPr/>
          </p:nvSpPr>
          <p:spPr bwMode="auto">
            <a:xfrm flipH="1">
              <a:off x="797" y="512"/>
              <a:ext cx="528" cy="229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未知"/>
            <p:cNvSpPr>
              <a:spLocks/>
            </p:cNvSpPr>
            <p:nvPr/>
          </p:nvSpPr>
          <p:spPr bwMode="auto">
            <a:xfrm>
              <a:off x="0" y="40"/>
              <a:ext cx="1043" cy="700"/>
            </a:xfrm>
            <a:custGeom>
              <a:avLst/>
              <a:gdLst/>
              <a:ahLst/>
              <a:cxnLst>
                <a:cxn ang="0">
                  <a:pos x="840" y="282"/>
                </a:cxn>
                <a:cxn ang="0">
                  <a:pos x="840" y="282"/>
                </a:cxn>
                <a:cxn ang="0">
                  <a:pos x="648" y="2"/>
                </a:cxn>
                <a:cxn ang="0">
                  <a:pos x="0" y="0"/>
                </a:cxn>
                <a:cxn ang="0">
                  <a:pos x="200" y="282"/>
                </a:cxn>
                <a:cxn ang="0">
                  <a:pos x="4" y="564"/>
                </a:cxn>
                <a:cxn ang="0">
                  <a:pos x="626" y="564"/>
                </a:cxn>
                <a:cxn ang="0">
                  <a:pos x="840" y="282"/>
                </a:cxn>
              </a:cxnLst>
              <a:rect l="0" t="0" r="r" b="b"/>
              <a:pathLst>
                <a:path w="840" h="564">
                  <a:moveTo>
                    <a:pt x="840" y="282"/>
                  </a:moveTo>
                  <a:lnTo>
                    <a:pt x="840" y="282"/>
                  </a:lnTo>
                  <a:lnTo>
                    <a:pt x="648" y="2"/>
                  </a:lnTo>
                  <a:lnTo>
                    <a:pt x="0" y="0"/>
                  </a:lnTo>
                  <a:lnTo>
                    <a:pt x="200" y="282"/>
                  </a:lnTo>
                  <a:lnTo>
                    <a:pt x="4" y="564"/>
                  </a:lnTo>
                  <a:lnTo>
                    <a:pt x="626" y="564"/>
                  </a:lnTo>
                  <a:lnTo>
                    <a:pt x="840" y="2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未知"/>
            <p:cNvSpPr>
              <a:spLocks/>
            </p:cNvSpPr>
            <p:nvPr/>
          </p:nvSpPr>
          <p:spPr bwMode="auto">
            <a:xfrm>
              <a:off x="777" y="350"/>
              <a:ext cx="318" cy="390"/>
            </a:xfrm>
            <a:custGeom>
              <a:avLst/>
              <a:gdLst/>
              <a:ahLst/>
              <a:cxnLst>
                <a:cxn ang="0">
                  <a:pos x="214" y="32"/>
                </a:cxn>
                <a:cxn ang="0">
                  <a:pos x="0" y="314"/>
                </a:cxn>
                <a:cxn ang="0">
                  <a:pos x="18" y="314"/>
                </a:cxn>
                <a:cxn ang="0">
                  <a:pos x="256" y="0"/>
                </a:cxn>
                <a:cxn ang="0">
                  <a:pos x="214" y="32"/>
                </a:cxn>
              </a:cxnLst>
              <a:rect l="0" t="0" r="r" b="b"/>
              <a:pathLst>
                <a:path w="256" h="314">
                  <a:moveTo>
                    <a:pt x="214" y="32"/>
                  </a:moveTo>
                  <a:lnTo>
                    <a:pt x="0" y="314"/>
                  </a:lnTo>
                  <a:lnTo>
                    <a:pt x="18" y="314"/>
                  </a:lnTo>
                  <a:lnTo>
                    <a:pt x="256" y="0"/>
                  </a:lnTo>
                  <a:lnTo>
                    <a:pt x="214" y="32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未知"/>
            <p:cNvSpPr>
              <a:spLocks/>
            </p:cNvSpPr>
            <p:nvPr/>
          </p:nvSpPr>
          <p:spPr bwMode="auto">
            <a:xfrm>
              <a:off x="804" y="0"/>
              <a:ext cx="291" cy="390"/>
            </a:xfrm>
            <a:custGeom>
              <a:avLst/>
              <a:gdLst/>
              <a:ahLst/>
              <a:cxnLst>
                <a:cxn ang="0">
                  <a:pos x="192" y="314"/>
                </a:cxn>
                <a:cxn ang="0">
                  <a:pos x="234" y="28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92" y="314"/>
                </a:cxn>
              </a:cxnLst>
              <a:rect l="0" t="0" r="r" b="b"/>
              <a:pathLst>
                <a:path w="234" h="314">
                  <a:moveTo>
                    <a:pt x="192" y="314"/>
                  </a:moveTo>
                  <a:lnTo>
                    <a:pt x="234" y="28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92" y="3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未知"/>
            <p:cNvSpPr>
              <a:spLocks/>
            </p:cNvSpPr>
            <p:nvPr/>
          </p:nvSpPr>
          <p:spPr bwMode="auto">
            <a:xfrm>
              <a:off x="0" y="0"/>
              <a:ext cx="849" cy="43"/>
            </a:xfrm>
            <a:custGeom>
              <a:avLst/>
              <a:gdLst/>
              <a:ahLst/>
              <a:cxnLst>
                <a:cxn ang="0">
                  <a:pos x="648" y="34"/>
                </a:cxn>
                <a:cxn ang="0">
                  <a:pos x="684" y="0"/>
                </a:cxn>
                <a:cxn ang="0">
                  <a:pos x="42" y="0"/>
                </a:cxn>
                <a:cxn ang="0">
                  <a:pos x="0" y="32"/>
                </a:cxn>
                <a:cxn ang="0">
                  <a:pos x="648" y="34"/>
                </a:cxn>
              </a:cxnLst>
              <a:rect l="0" t="0" r="r" b="b"/>
              <a:pathLst>
                <a:path w="684" h="34">
                  <a:moveTo>
                    <a:pt x="648" y="34"/>
                  </a:moveTo>
                  <a:lnTo>
                    <a:pt x="684" y="0"/>
                  </a:lnTo>
                  <a:lnTo>
                    <a:pt x="42" y="0"/>
                  </a:lnTo>
                  <a:lnTo>
                    <a:pt x="0" y="32"/>
                  </a:lnTo>
                  <a:lnTo>
                    <a:pt x="648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9" name="矩形 188"/>
          <p:cNvSpPr/>
          <p:nvPr/>
        </p:nvSpPr>
        <p:spPr>
          <a:xfrm>
            <a:off x="1860550" y="3938901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书目提供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3105150" y="3938901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订单处理 </a:t>
            </a:r>
          </a:p>
        </p:txBody>
      </p:sp>
      <p:sp>
        <p:nvSpPr>
          <p:cNvPr id="191" name="矩形 190"/>
          <p:cNvSpPr/>
          <p:nvPr/>
        </p:nvSpPr>
        <p:spPr>
          <a:xfrm>
            <a:off x="4260850" y="3938901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信息反馈</a:t>
            </a:r>
          </a:p>
        </p:txBody>
      </p:sp>
      <p:sp>
        <p:nvSpPr>
          <p:cNvPr id="192" name="矩形 191"/>
          <p:cNvSpPr/>
          <p:nvPr/>
        </p:nvSpPr>
        <p:spPr>
          <a:xfrm>
            <a:off x="5372100" y="3938901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图书加工 </a:t>
            </a:r>
          </a:p>
        </p:txBody>
      </p:sp>
      <p:sp>
        <p:nvSpPr>
          <p:cNvPr id="193" name="矩形 192"/>
          <p:cNvSpPr/>
          <p:nvPr/>
        </p:nvSpPr>
        <p:spPr>
          <a:xfrm>
            <a:off x="6483350" y="3938901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包装配送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340528" y="44624"/>
            <a:ext cx="68318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_www.pptbz.com_</a:t>
            </a:r>
            <a:r>
              <a:rPr lang="zh-CN" alt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提供下载</a:t>
            </a:r>
            <a:endParaRPr lang="zh-CN" altLang="en-US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20679"/>
      </p:ext>
    </p:extLst>
  </p:cSld>
  <p:clrMapOvr>
    <a:masterClrMapping/>
  </p:clrMapOvr>
  <p:transition spd="med" advTm="2000">
    <p:split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89" grpId="0"/>
      <p:bldP spid="190" grpId="0"/>
      <p:bldP spid="191" grpId="0"/>
      <p:bldP spid="192" grpId="0"/>
      <p:bldP spid="193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F1E02-1C9A-451E-B65F-68BBEE090D1A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wholehr.taobao.com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75</Words>
  <Application>Microsoft Office PowerPoint</Application>
  <PresentationFormat>全屏显示(4:3)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wholehr.taobao.com</vt:lpstr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jccook</dc:creator>
  <cp:lastModifiedBy>微软用户</cp:lastModifiedBy>
  <cp:revision>123</cp:revision>
  <dcterms:created xsi:type="dcterms:W3CDTF">2012-12-20T06:04:47Z</dcterms:created>
  <dcterms:modified xsi:type="dcterms:W3CDTF">2014-11-17T12:59:49Z</dcterms:modified>
</cp:coreProperties>
</file>