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345" r:id="rId3"/>
    <p:sldId id="362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00" r:id="rId15"/>
    <p:sldId id="377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6C09"/>
    <a:srgbClr val="FFFFC5"/>
    <a:srgbClr val="F02079"/>
    <a:srgbClr val="2771AF"/>
    <a:srgbClr val="FD4FA6"/>
    <a:srgbClr val="3EA7BC"/>
    <a:srgbClr val="6600FF"/>
    <a:srgbClr val="AE30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599" autoAdjust="0"/>
  </p:normalViewPr>
  <p:slideViewPr>
    <p:cSldViewPr>
      <p:cViewPr>
        <p:scale>
          <a:sx n="75" d="100"/>
          <a:sy n="75" d="100"/>
        </p:scale>
        <p:origin x="-1224" y="-624"/>
      </p:cViewPr>
      <p:guideLst>
        <p:guide orient="horz" pos="2106"/>
        <p:guide pos="3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2DD3FCA-448E-4DF8-9BF4-038CBAA45790}" type="datetime1">
              <a:rPr lang="zh-CN" altLang="en-US"/>
              <a:pPr>
                <a:defRPr/>
              </a:pPr>
              <a:t>2014/12/1</a:t>
            </a:fld>
            <a:endParaRPr lang="zh-CN" altLang="en-US"/>
          </a:p>
        </p:txBody>
      </p:sp>
      <p:sp>
        <p:nvSpPr>
          <p:cNvPr id="1843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defRPr/>
            </a:pPr>
            <a:r>
              <a:rPr lang="zh-CN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sz="1200"/>
              <a:t>第二级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sz="1200"/>
              <a:t>第三级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sz="1200"/>
              <a:t>第四级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318B9A7-7D1C-4048-8ECE-8133982CB2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67177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9EBF87-4940-4853-BB5A-9CFE96999D53}" type="datetime1">
              <a:rPr lang="zh-CN" altLang="en-US" smtClean="0"/>
              <a:pPr/>
              <a:t>2014/12/1</a:t>
            </a:fld>
            <a:endParaRPr lang="zh-CN" altLang="en-US" smtClean="0"/>
          </a:p>
        </p:txBody>
      </p:sp>
      <p:sp>
        <p:nvSpPr>
          <p:cNvPr id="1946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52498-14DF-4335-B19F-ED58230A5CBD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9EA0-6FB7-4363-988F-34F3D8F90222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680A-FF90-4752-B6A6-5FD22F026B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1A7F-D694-4C18-B80C-C5C56C36EB34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9FF8-C838-41AF-B8F9-D6C02ABF6A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452D-69EB-4571-9D28-0953EDC8BD06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80DE-6E35-4352-AED8-AED75F027D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1612-6A3D-4FB2-A2A7-497304787FE2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466-DDAB-4D72-9AAB-F91378FA99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EE3-B3A2-4D72-821E-F3267E6ECEDA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513F-107B-40CE-A625-9220D36122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BDF2-D834-4853-94DB-4F7B6D819B64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0F50-1526-4268-86D5-FF62A91A48B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6B33-8185-42A0-A42D-F88F1CF3E60B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02A1-6543-43C5-83E3-A29BDE1FB54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E4D9-B341-43F1-AB4C-E92E4B268164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70FE-C552-498B-A2E2-2CDC4AEA76A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672D-F23A-42C5-AED6-5D87D408A52D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D419-3FE8-48EE-80B8-60A073EE31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45C2-F90B-49F9-9490-574E0A7C1D13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BB25-CC80-4750-98AE-962B8C6C27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615A-EF55-4B6C-8CC5-0C78B9860252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CE8C-D48F-4FE3-B8C5-90652E2FA9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advClick="0" advTm="1000"/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797"/>
            <a:ext cx="8229600" cy="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484"/>
            <a:ext cx="8229600" cy="33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713ECE-7FF2-45C2-B034-71E3AFA7FB74}" type="datetime1">
              <a:rPr lang="zh-CN" altLang="en-US"/>
              <a:pPr>
                <a:defRPr/>
              </a:pPr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634"/>
            <a:ext cx="2895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8E4D80-7E7B-4CF2-A862-3FC3CDCF7C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efulpresentations.co.uk/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info@eyefulpresentations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&#28857;&#20987;&#20851;&#27880;@&#39640;&#39039;&#36130;&#21153;&#22521;&#35757;&#23448;&#26041;&#24494;&#21338;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ldenfinance.com.cn/course_search.html?iss=1&amp;time1=2012-07-01&amp;time2=2012-08-3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c\For%20PPT\&#44544;&#47196;&#48708;&#49828;%20PPT(2)\TDrYes00.wa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2000"/>
          </a:blip>
          <a:srcRect/>
          <a:stretch>
            <a:fillRect/>
          </a:stretch>
        </p:blipFill>
        <p:spPr bwMode="auto">
          <a:xfrm>
            <a:off x="-6350" y="-677863"/>
            <a:ext cx="91789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 bwMode="auto">
          <a:xfrm>
            <a:off x="-1312880" y="1231857"/>
            <a:ext cx="8770995" cy="1015663"/>
          </a:xfrm>
          <a:prstGeom prst="rect">
            <a:avLst/>
          </a:prstGeom>
          <a:noFill/>
          <a:effectLst>
            <a:outerShdw blurRad="152400" dir="2700000" algn="tl" rotWithShape="0">
              <a:srgbClr val="FFFF99">
                <a:alpha val="37647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zh-CN" altLang="en-US" sz="4400" b="1" dirty="0">
                <a:gradFill>
                  <a:gsLst>
                    <a:gs pos="22000">
                      <a:schemeClr val="bg1"/>
                    </a:gs>
                    <a:gs pos="4200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127000" dir="2700000" algn="tl" rotWithShape="0">
                    <a:srgbClr val="FFFF00">
                      <a:alpha val="40000"/>
                    </a:srgbClr>
                  </a:outerShdw>
                </a:effectLst>
                <a:latin typeface="Impact" pitchFamily="34" charset="0"/>
                <a:ea typeface="汉真广标" pitchFamily="49" charset="-122"/>
              </a:rPr>
              <a:t>从失误中</a:t>
            </a:r>
            <a:r>
              <a:rPr lang="en-US" altLang="zh-CN" sz="6000" b="1" dirty="0">
                <a:gradFill>
                  <a:gsLst>
                    <a:gs pos="22000">
                      <a:schemeClr val="bg1"/>
                    </a:gs>
                    <a:gs pos="4200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127000" dir="2700000" algn="tl" rotWithShape="0">
                    <a:srgbClr val="FFFF00">
                      <a:alpha val="40000"/>
                    </a:srgbClr>
                  </a:outerShdw>
                </a:effectLst>
                <a:latin typeface="Impact" pitchFamily="34" charset="0"/>
                <a:ea typeface="汉真广标" pitchFamily="49" charset="-122"/>
              </a:rPr>
              <a:t>                                </a:t>
            </a:r>
            <a:endParaRPr lang="zh-CN" altLang="en-US" sz="6000" b="1" dirty="0">
              <a:gradFill>
                <a:gsLst>
                  <a:gs pos="22000">
                    <a:schemeClr val="bg1"/>
                  </a:gs>
                  <a:gs pos="4200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127000" dir="2700000" algn="tl" rotWithShape="0">
                  <a:srgbClr val="FFFF00">
                    <a:alpha val="40000"/>
                  </a:srgbClr>
                </a:outerShdw>
              </a:effectLst>
              <a:latin typeface="Impact" pitchFamily="34" charset="0"/>
              <a:ea typeface="汉真广标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84187" y="2024055"/>
            <a:ext cx="8770995" cy="1107996"/>
          </a:xfrm>
          <a:prstGeom prst="rect">
            <a:avLst/>
          </a:prstGeom>
          <a:noFill/>
          <a:effectLst>
            <a:outerShdw blurRad="152400" dir="2700000" algn="tl" rotWithShape="0">
              <a:srgbClr val="FFFF99">
                <a:alpha val="37647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22000">
                      <a:schemeClr val="bg1"/>
                    </a:gs>
                    <a:gs pos="4200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127000" dir="2700000" algn="tl" rotWithShape="0">
                    <a:srgbClr val="FFFF00">
                      <a:alpha val="40000"/>
                    </a:srgbClr>
                  </a:outerShdw>
                </a:effectLst>
                <a:latin typeface="Impact" pitchFamily="34" charset="0"/>
                <a:ea typeface="汉真广标" pitchFamily="49" charset="-122"/>
              </a:rPr>
              <a:t>寻找机会</a:t>
            </a:r>
            <a:endParaRPr lang="zh-CN" altLang="en-US" sz="6000" b="1" dirty="0">
              <a:gradFill>
                <a:gsLst>
                  <a:gs pos="22000">
                    <a:schemeClr val="bg1"/>
                  </a:gs>
                  <a:gs pos="4200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127000" dir="2700000" algn="tl" rotWithShape="0">
                  <a:srgbClr val="FFFF00">
                    <a:alpha val="40000"/>
                  </a:srgbClr>
                </a:outerShdw>
              </a:effectLst>
              <a:latin typeface="Impact" pitchFamily="34" charset="0"/>
              <a:ea typeface="汉真广标" pitchFamily="49" charset="-122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직사각형 42"/>
          <p:cNvSpPr>
            <a:spLocks noChangeArrowheads="1"/>
          </p:cNvSpPr>
          <p:nvPr/>
        </p:nvSpPr>
        <p:spPr bwMode="auto">
          <a:xfrm rot="-1770993">
            <a:off x="1527175" y="1300163"/>
            <a:ext cx="54768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他搞直播已经搞了两年多了，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一直没有一点反应，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没想到一个小小的失误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才使人们认识到了他的苦心。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-201613" y="-58738"/>
            <a:ext cx="2438401" cy="1655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236788" y="-58738"/>
            <a:ext cx="2298700" cy="1655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35488" y="-58738"/>
            <a:ext cx="2500312" cy="1655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35800" y="-58738"/>
            <a:ext cx="2366963" cy="1655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201613" y="1585913"/>
            <a:ext cx="2438401" cy="169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36788" y="1585913"/>
            <a:ext cx="2314575" cy="169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535488" y="1585913"/>
            <a:ext cx="2495550" cy="169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023100" y="1585913"/>
            <a:ext cx="2368550" cy="169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-201613" y="3268663"/>
            <a:ext cx="2438401" cy="1874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36788" y="3268663"/>
            <a:ext cx="2314575" cy="1874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535488" y="3268663"/>
            <a:ext cx="2495550" cy="1874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023100" y="3268663"/>
            <a:ext cx="2368550" cy="1874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-231775" y="1589088"/>
            <a:ext cx="9994900" cy="0"/>
          </a:xfrm>
          <a:prstGeom prst="line">
            <a:avLst/>
          </a:prstGeom>
          <a:ln w="19050">
            <a:solidFill>
              <a:srgbClr val="E36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-231775" y="3281363"/>
            <a:ext cx="9994900" cy="0"/>
          </a:xfrm>
          <a:prstGeom prst="line">
            <a:avLst/>
          </a:prstGeom>
          <a:ln w="19050">
            <a:solidFill>
              <a:srgbClr val="E36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521200" y="-73025"/>
            <a:ext cx="0" cy="5218113"/>
          </a:xfrm>
          <a:prstGeom prst="line">
            <a:avLst/>
          </a:prstGeom>
          <a:ln w="19050">
            <a:solidFill>
              <a:srgbClr val="E36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018338" y="-58738"/>
            <a:ext cx="0" cy="5203826"/>
          </a:xfrm>
          <a:prstGeom prst="line">
            <a:avLst/>
          </a:prstGeom>
          <a:ln w="19050">
            <a:solidFill>
              <a:srgbClr val="E36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214563" y="-73025"/>
            <a:ext cx="0" cy="5218113"/>
          </a:xfrm>
          <a:prstGeom prst="line">
            <a:avLst/>
          </a:prstGeom>
          <a:ln w="19050">
            <a:solidFill>
              <a:srgbClr val="E36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42"/>
          <p:cNvSpPr>
            <a:spLocks noChangeArrowheads="1"/>
          </p:cNvSpPr>
          <p:nvPr/>
        </p:nvSpPr>
        <p:spPr bwMode="auto">
          <a:xfrm>
            <a:off x="1176338" y="1147763"/>
            <a:ext cx="71199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经过几天的思索和与听众的交流，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台长决定有意地制造一些失误，不但表现了他们的工作，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而且还让主持人和记者都以普通人的面目呈现在听众的面前，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拉近跟听众的距离。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没想到这样一来，听众迅速增多，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商家又开始投放广告了，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收入也开始蒸蒸日上。</a:t>
            </a:r>
          </a:p>
        </p:txBody>
      </p:sp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0538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4652963"/>
            <a:ext cx="9144000" cy="490537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직사각형 42"/>
          <p:cNvSpPr>
            <a:spLocks noChangeArrowheads="1"/>
          </p:cNvSpPr>
          <p:nvPr/>
        </p:nvSpPr>
        <p:spPr bwMode="auto">
          <a:xfrm>
            <a:off x="1468438" y="1330325"/>
            <a:ext cx="6718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在正常的思维中，我们总是更愿意尽最多的努力，</a:t>
            </a:r>
            <a:endParaRPr lang="en-US" altLang="zh-CN" sz="2000" b="1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把什么事都做得完美无瑕。这固然很重要。</a:t>
            </a:r>
            <a:endParaRPr lang="en-US" altLang="zh-CN" sz="2000" b="1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但在有些时候，过度的完美会成为一道隔绝的屏障，</a:t>
            </a:r>
            <a:endParaRPr lang="en-US" altLang="zh-CN" sz="2000" b="1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丢失与人沟通的机会。就像武侠小说中说的那样，</a:t>
            </a:r>
            <a:endParaRPr lang="en-US" altLang="zh-CN" sz="2000" b="1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没有破绽的武功恰恰是最大的破绽。</a:t>
            </a:r>
          </a:p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 </a:t>
            </a:r>
          </a:p>
          <a:p>
            <a:pPr algn="ctr"/>
            <a:r>
              <a:rPr lang="zh-CN" altLang="en-US" sz="20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有一点失误真的很有必要，也许机遇就在失误中绽现。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899025"/>
            <a:ext cx="9144000" cy="244475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0">
            <a:hlinkClick r:id="rId2"/>
          </p:cNvPr>
          <p:cNvSpPr>
            <a:spLocks noChangeArrowheads="1"/>
          </p:cNvSpPr>
          <p:nvPr/>
        </p:nvSpPr>
        <p:spPr bwMode="auto">
          <a:xfrm>
            <a:off x="5151438" y="2957513"/>
            <a:ext cx="444500" cy="52387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1" name="Oval 61">
            <a:hlinkClick r:id="rId3"/>
          </p:cNvPr>
          <p:cNvSpPr>
            <a:spLocks noChangeArrowheads="1"/>
          </p:cNvSpPr>
          <p:nvPr/>
        </p:nvSpPr>
        <p:spPr bwMode="auto">
          <a:xfrm>
            <a:off x="5164138" y="3486150"/>
            <a:ext cx="419100" cy="522288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5372100" y="1871663"/>
            <a:ext cx="1588" cy="2700337"/>
          </a:xfrm>
          <a:prstGeom prst="line">
            <a:avLst/>
          </a:prstGeom>
          <a:noFill/>
          <a:ln w="33338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0" y="4129088"/>
            <a:ext cx="1106488" cy="487362"/>
          </a:xfrm>
          <a:prstGeom prst="line">
            <a:avLst/>
          </a:prstGeom>
          <a:noFill/>
          <a:ln w="33338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>
            <a:off x="1106488" y="2940050"/>
            <a:ext cx="200025" cy="1189038"/>
          </a:xfrm>
          <a:prstGeom prst="line">
            <a:avLst/>
          </a:prstGeom>
          <a:noFill/>
          <a:ln w="33338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2319338" y="2762250"/>
            <a:ext cx="7937" cy="1806575"/>
          </a:xfrm>
          <a:prstGeom prst="line">
            <a:avLst/>
          </a:prstGeom>
          <a:noFill/>
          <a:ln w="33338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864100" y="892175"/>
            <a:ext cx="1008063" cy="979488"/>
          </a:xfrm>
          <a:prstGeom prst="ellipse">
            <a:avLst/>
          </a:prstGeom>
          <a:noFill/>
          <a:ln w="33338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 sz="20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38138" y="2938463"/>
            <a:ext cx="981075" cy="198437"/>
          </a:xfrm>
          <a:custGeom>
            <a:avLst/>
            <a:gdLst>
              <a:gd name="T0" fmla="*/ 0 w 618"/>
              <a:gd name="T1" fmla="*/ 2147483647 h 167"/>
              <a:gd name="T2" fmla="*/ 2147483647 w 618"/>
              <a:gd name="T3" fmla="*/ 2147483647 h 167"/>
              <a:gd name="T4" fmla="*/ 2147483647 w 618"/>
              <a:gd name="T5" fmla="*/ 0 h 167"/>
              <a:gd name="T6" fmla="*/ 2147483647 w 618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rgbClr val="E36C09"/>
          </a:solidFill>
          <a:ln w="11113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287463" y="2659063"/>
            <a:ext cx="1566862" cy="309562"/>
          </a:xfrm>
          <a:custGeom>
            <a:avLst/>
            <a:gdLst>
              <a:gd name="T0" fmla="*/ 0 w 987"/>
              <a:gd name="T1" fmla="*/ 2147483647 h 260"/>
              <a:gd name="T2" fmla="*/ 2147483647 w 987"/>
              <a:gd name="T3" fmla="*/ 2147483647 h 260"/>
              <a:gd name="T4" fmla="*/ 2147483647 w 987"/>
              <a:gd name="T5" fmla="*/ 0 h 260"/>
              <a:gd name="T6" fmla="*/ 2147483647 w 987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rgbClr val="E36C09"/>
          </a:solidFill>
          <a:ln w="11113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444500" y="1146175"/>
            <a:ext cx="2541588" cy="846138"/>
          </a:xfrm>
          <a:custGeom>
            <a:avLst/>
            <a:gdLst>
              <a:gd name="T0" fmla="*/ 2147483647 w 1002"/>
              <a:gd name="T1" fmla="*/ 2147483647 h 396"/>
              <a:gd name="T2" fmla="*/ 2147483647 w 1002"/>
              <a:gd name="T3" fmla="*/ 2147483647 h 396"/>
              <a:gd name="T4" fmla="*/ 2147483647 w 1002"/>
              <a:gd name="T5" fmla="*/ 2147483647 h 396"/>
              <a:gd name="T6" fmla="*/ 2147483647 w 1002"/>
              <a:gd name="T7" fmla="*/ 2147483647 h 396"/>
              <a:gd name="T8" fmla="*/ 2147483647 w 1002"/>
              <a:gd name="T9" fmla="*/ 2147483647 h 396"/>
              <a:gd name="T10" fmla="*/ 2147483647 w 1002"/>
              <a:gd name="T11" fmla="*/ 2147483647 h 396"/>
              <a:gd name="T12" fmla="*/ 2147483647 w 1002"/>
              <a:gd name="T13" fmla="*/ 2147483647 h 396"/>
              <a:gd name="T14" fmla="*/ 2147483647 w 1002"/>
              <a:gd name="T15" fmla="*/ 2147483647 h 396"/>
              <a:gd name="T16" fmla="*/ 2147483647 w 1002"/>
              <a:gd name="T17" fmla="*/ 2147483647 h 396"/>
              <a:gd name="T18" fmla="*/ 2147483647 w 1002"/>
              <a:gd name="T19" fmla="*/ 2147483647 h 396"/>
              <a:gd name="T20" fmla="*/ 0 w 1002"/>
              <a:gd name="T21" fmla="*/ 2147483647 h 396"/>
              <a:gd name="T22" fmla="*/ 2147483647 w 1002"/>
              <a:gd name="T23" fmla="*/ 2147483647 h 396"/>
              <a:gd name="T24" fmla="*/ 2147483647 w 1002"/>
              <a:gd name="T25" fmla="*/ 2147483647 h 396"/>
              <a:gd name="T26" fmla="*/ 2147483647 w 1002"/>
              <a:gd name="T27" fmla="*/ 2147483647 h 396"/>
              <a:gd name="T28" fmla="*/ 2147483647 w 1002"/>
              <a:gd name="T29" fmla="*/ 2147483647 h 396"/>
              <a:gd name="T30" fmla="*/ 2147483647 w 1002"/>
              <a:gd name="T31" fmla="*/ 2147483647 h 396"/>
              <a:gd name="T32" fmla="*/ 2147483647 w 1002"/>
              <a:gd name="T33" fmla="*/ 0 h 396"/>
              <a:gd name="T34" fmla="*/ 2147483647 w 1002"/>
              <a:gd name="T35" fmla="*/ 2147483647 h 396"/>
              <a:gd name="T36" fmla="*/ 2147483647 w 1002"/>
              <a:gd name="T37" fmla="*/ 2147483647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rgbClr val="E36C09"/>
          </a:solidFill>
          <a:ln w="11113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122238" y="1978025"/>
            <a:ext cx="325437" cy="1190625"/>
          </a:xfrm>
          <a:custGeom>
            <a:avLst/>
            <a:gdLst>
              <a:gd name="T0" fmla="*/ 2147483647 w 128"/>
              <a:gd name="T1" fmla="*/ 2147483647 h 558"/>
              <a:gd name="T2" fmla="*/ 2147483647 w 128"/>
              <a:gd name="T3" fmla="*/ 2147483647 h 558"/>
              <a:gd name="T4" fmla="*/ 2147483647 w 128"/>
              <a:gd name="T5" fmla="*/ 2147483647 h 558"/>
              <a:gd name="T6" fmla="*/ 2147483647 w 128"/>
              <a:gd name="T7" fmla="*/ 2147483647 h 558"/>
              <a:gd name="T8" fmla="*/ 2147483647 w 128"/>
              <a:gd name="T9" fmla="*/ 2147483647 h 558"/>
              <a:gd name="T10" fmla="*/ 2147483647 w 128"/>
              <a:gd name="T11" fmla="*/ 2147483647 h 558"/>
              <a:gd name="T12" fmla="*/ 2147483647 w 128"/>
              <a:gd name="T13" fmla="*/ 2147483647 h 558"/>
              <a:gd name="T14" fmla="*/ 2147483647 w 128"/>
              <a:gd name="T15" fmla="*/ 2147483647 h 558"/>
              <a:gd name="T16" fmla="*/ 2147483647 w 128"/>
              <a:gd name="T17" fmla="*/ 2147483647 h 558"/>
              <a:gd name="T18" fmla="*/ 2147483647 w 128"/>
              <a:gd name="T19" fmla="*/ 2147483647 h 558"/>
              <a:gd name="T20" fmla="*/ 2147483647 w 128"/>
              <a:gd name="T21" fmla="*/ 2147483647 h 558"/>
              <a:gd name="T22" fmla="*/ 2147483647 w 128"/>
              <a:gd name="T23" fmla="*/ 2147483647 h 558"/>
              <a:gd name="T24" fmla="*/ 2147483647 w 128"/>
              <a:gd name="T25" fmla="*/ 2147483647 h 558"/>
              <a:gd name="T26" fmla="*/ 2147483647 w 128"/>
              <a:gd name="T27" fmla="*/ 2147483647 h 558"/>
              <a:gd name="T28" fmla="*/ 2147483647 w 128"/>
              <a:gd name="T29" fmla="*/ 2147483647 h 558"/>
              <a:gd name="T30" fmla="*/ 2147483647 w 128"/>
              <a:gd name="T31" fmla="*/ 2147483647 h 558"/>
              <a:gd name="T32" fmla="*/ 2147483647 w 128"/>
              <a:gd name="T33" fmla="*/ 2147483647 h 558"/>
              <a:gd name="T34" fmla="*/ 2147483647 w 128"/>
              <a:gd name="T35" fmla="*/ 2147483647 h 558"/>
              <a:gd name="T36" fmla="*/ 0 w 128"/>
              <a:gd name="T37" fmla="*/ 2147483647 h 558"/>
              <a:gd name="T38" fmla="*/ 2147483647 w 128"/>
              <a:gd name="T39" fmla="*/ 2147483647 h 558"/>
              <a:gd name="T40" fmla="*/ 2147483647 w 128"/>
              <a:gd name="T41" fmla="*/ 2147483647 h 558"/>
              <a:gd name="T42" fmla="*/ 2147483647 w 128"/>
              <a:gd name="T43" fmla="*/ 2147483647 h 558"/>
              <a:gd name="T44" fmla="*/ 2147483647 w 128"/>
              <a:gd name="T45" fmla="*/ 2147483647 h 558"/>
              <a:gd name="T46" fmla="*/ 2147483647 w 128"/>
              <a:gd name="T47" fmla="*/ 2147483647 h 558"/>
              <a:gd name="T48" fmla="*/ 2147483647 w 128"/>
              <a:gd name="T49" fmla="*/ 2147483647 h 558"/>
              <a:gd name="T50" fmla="*/ 2147483647 w 128"/>
              <a:gd name="T51" fmla="*/ 2147483647 h 558"/>
              <a:gd name="T52" fmla="*/ 2147483647 w 128"/>
              <a:gd name="T53" fmla="*/ 2147483647 h 558"/>
              <a:gd name="T54" fmla="*/ 2147483647 w 128"/>
              <a:gd name="T55" fmla="*/ 0 h 558"/>
              <a:gd name="T56" fmla="*/ 2147483647 w 128"/>
              <a:gd name="T57" fmla="*/ 2147483647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rgbClr val="E36C09"/>
          </a:solidFill>
          <a:ln w="11113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2857500" y="1152525"/>
            <a:ext cx="1308100" cy="1528763"/>
          </a:xfrm>
          <a:custGeom>
            <a:avLst/>
            <a:gdLst>
              <a:gd name="T0" fmla="*/ 2147483647 w 516"/>
              <a:gd name="T1" fmla="*/ 2147483647 h 716"/>
              <a:gd name="T2" fmla="*/ 2147483647 w 516"/>
              <a:gd name="T3" fmla="*/ 2147483647 h 716"/>
              <a:gd name="T4" fmla="*/ 2147483647 w 516"/>
              <a:gd name="T5" fmla="*/ 2147483647 h 716"/>
              <a:gd name="T6" fmla="*/ 2147483647 w 516"/>
              <a:gd name="T7" fmla="*/ 2147483647 h 716"/>
              <a:gd name="T8" fmla="*/ 2147483647 w 516"/>
              <a:gd name="T9" fmla="*/ 2147483647 h 716"/>
              <a:gd name="T10" fmla="*/ 2147483647 w 516"/>
              <a:gd name="T11" fmla="*/ 2147483647 h 716"/>
              <a:gd name="T12" fmla="*/ 2147483647 w 516"/>
              <a:gd name="T13" fmla="*/ 2147483647 h 716"/>
              <a:gd name="T14" fmla="*/ 2147483647 w 516"/>
              <a:gd name="T15" fmla="*/ 2147483647 h 716"/>
              <a:gd name="T16" fmla="*/ 2147483647 w 516"/>
              <a:gd name="T17" fmla="*/ 2147483647 h 716"/>
              <a:gd name="T18" fmla="*/ 2147483647 w 516"/>
              <a:gd name="T19" fmla="*/ 2147483647 h 716"/>
              <a:gd name="T20" fmla="*/ 2147483647 w 516"/>
              <a:gd name="T21" fmla="*/ 2147483647 h 716"/>
              <a:gd name="T22" fmla="*/ 0 w 516"/>
              <a:gd name="T23" fmla="*/ 2147483647 h 716"/>
              <a:gd name="T24" fmla="*/ 0 w 516"/>
              <a:gd name="T25" fmla="*/ 2147483647 h 716"/>
              <a:gd name="T26" fmla="*/ 2147483647 w 516"/>
              <a:gd name="T27" fmla="*/ 2147483647 h 716"/>
              <a:gd name="T28" fmla="*/ 2147483647 w 516"/>
              <a:gd name="T29" fmla="*/ 2147483647 h 716"/>
              <a:gd name="T30" fmla="*/ 2147483647 w 516"/>
              <a:gd name="T31" fmla="*/ 2147483647 h 716"/>
              <a:gd name="T32" fmla="*/ 2147483647 w 516"/>
              <a:gd name="T33" fmla="*/ 2147483647 h 716"/>
              <a:gd name="T34" fmla="*/ 2147483647 w 516"/>
              <a:gd name="T35" fmla="*/ 2147483647 h 716"/>
              <a:gd name="T36" fmla="*/ 2147483647 w 516"/>
              <a:gd name="T37" fmla="*/ 2147483647 h 716"/>
              <a:gd name="T38" fmla="*/ 2147483647 w 516"/>
              <a:gd name="T39" fmla="*/ 2147483647 h 716"/>
              <a:gd name="T40" fmla="*/ 2147483647 w 516"/>
              <a:gd name="T41" fmla="*/ 2147483647 h 716"/>
              <a:gd name="T42" fmla="*/ 2147483647 w 516"/>
              <a:gd name="T43" fmla="*/ 2147483647 h 716"/>
              <a:gd name="T44" fmla="*/ 2147483647 w 516"/>
              <a:gd name="T45" fmla="*/ 2147483647 h 716"/>
              <a:gd name="T46" fmla="*/ 2147483647 w 516"/>
              <a:gd name="T47" fmla="*/ 0 h 716"/>
              <a:gd name="T48" fmla="*/ 2147483647 w 516"/>
              <a:gd name="T49" fmla="*/ 2147483647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rgbClr val="E36C09"/>
          </a:solidFill>
          <a:ln w="11113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>
            <a:off x="2312988" y="4565650"/>
            <a:ext cx="3071812" cy="3175"/>
          </a:xfrm>
          <a:prstGeom prst="line">
            <a:avLst/>
          </a:prstGeom>
          <a:noFill/>
          <a:ln w="33338">
            <a:solidFill>
              <a:srgbClr val="E36C09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5959475" y="1001713"/>
            <a:ext cx="2944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defTabSz="1217613"/>
            <a:r>
              <a:rPr lang="zh-CN" altLang="en-US" sz="2000" b="1" dirty="0" smtClean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作者介绍</a:t>
            </a:r>
            <a:endParaRPr lang="zh-CN" altLang="en-US" sz="1500" b="1" dirty="0">
              <a:solidFill>
                <a:srgbClr val="E36C09"/>
              </a:solidFill>
              <a:latin typeface="微软雅黑" pitchFamily="34" charset="-122"/>
              <a:ea typeface="微软雅黑" pitchFamily="34" charset="-122"/>
              <a:hlinkClick r:id="rId4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944471">
            <a:off x="323850" y="1746250"/>
            <a:ext cx="3876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8" rIns="91417" bIns="45708">
            <a:spAutoFit/>
          </a:bodyPr>
          <a:lstStyle/>
          <a:p>
            <a:r>
              <a:rPr lang="zh-CN" altLang="en-US" sz="36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祝大家周末愉快！</a:t>
            </a:r>
          </a:p>
          <a:p>
            <a:endParaRPr lang="zh-CN" altLang="en-US" sz="4800" b="1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14913" y="3514725"/>
            <a:ext cx="695325" cy="695325"/>
            <a:chOff x="0" y="0"/>
            <a:chExt cx="438" cy="438"/>
          </a:xfrm>
        </p:grpSpPr>
        <p:sp>
          <p:nvSpPr>
            <p:cNvPr id="17432" name="Oval 20"/>
            <p:cNvSpPr>
              <a:spLocks noChangeArrowheads="1"/>
            </p:cNvSpPr>
            <p:nvPr/>
          </p:nvSpPr>
          <p:spPr bwMode="auto">
            <a:xfrm>
              <a:off x="0" y="0"/>
              <a:ext cx="438" cy="438"/>
            </a:xfrm>
            <a:prstGeom prst="ellipse">
              <a:avLst/>
            </a:prstGeom>
            <a:solidFill>
              <a:schemeClr val="tx1"/>
            </a:solidFill>
            <a:ln w="33338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7433" name="Freeform 21"/>
            <p:cNvSpPr>
              <a:spLocks noChangeArrowheads="1"/>
            </p:cNvSpPr>
            <p:nvPr/>
          </p:nvSpPr>
          <p:spPr bwMode="auto">
            <a:xfrm>
              <a:off x="100" y="100"/>
              <a:ext cx="240" cy="241"/>
            </a:xfrm>
            <a:custGeom>
              <a:avLst/>
              <a:gdLst>
                <a:gd name="T0" fmla="*/ 2 w 303"/>
                <a:gd name="T1" fmla="*/ 2 h 305"/>
                <a:gd name="T2" fmla="*/ 2 w 303"/>
                <a:gd name="T3" fmla="*/ 2 h 305"/>
                <a:gd name="T4" fmla="*/ 2 w 303"/>
                <a:gd name="T5" fmla="*/ 2 h 305"/>
                <a:gd name="T6" fmla="*/ 0 w 303"/>
                <a:gd name="T7" fmla="*/ 0 h 305"/>
                <a:gd name="T8" fmla="*/ 2 w 303"/>
                <a:gd name="T9" fmla="*/ 2 h 305"/>
                <a:gd name="T10" fmla="*/ 2 w 303"/>
                <a:gd name="T11" fmla="*/ 2 h 305"/>
                <a:gd name="T12" fmla="*/ 2 w 303"/>
                <a:gd name="T13" fmla="*/ 2 h 305"/>
                <a:gd name="T14" fmla="*/ 2 w 303"/>
                <a:gd name="T15" fmla="*/ 2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rgbClr val="E36C0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25" name="TextBox 10"/>
          <p:cNvSpPr>
            <a:spLocks noChangeArrowheads="1"/>
          </p:cNvSpPr>
          <p:nvPr/>
        </p:nvSpPr>
        <p:spPr bwMode="auto">
          <a:xfrm>
            <a:off x="5724128" y="2535746"/>
            <a:ext cx="2484275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defTabSz="1218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点击</a:t>
            </a:r>
            <a:r>
              <a:rPr lang="zh-CN" altLang="en-US" sz="2000" b="1" dirty="0" smtClean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关注</a:t>
            </a:r>
            <a:r>
              <a:rPr lang="zh-CN" altLang="en-US" sz="2000" b="1" dirty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官方微</a:t>
            </a:r>
            <a:r>
              <a:rPr lang="zh-CN" altLang="en-US" sz="2000" b="1" dirty="0" smtClean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博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97450" y="2373313"/>
            <a:ext cx="695325" cy="698500"/>
            <a:chOff x="0" y="0"/>
            <a:chExt cx="695325" cy="698500"/>
          </a:xfrm>
        </p:grpSpPr>
        <p:sp>
          <p:nvSpPr>
            <p:cNvPr id="17430" name="Oval 13"/>
            <p:cNvSpPr>
              <a:spLocks noChangeArrowheads="1"/>
            </p:cNvSpPr>
            <p:nvPr/>
          </p:nvSpPr>
          <p:spPr bwMode="auto">
            <a:xfrm>
              <a:off x="0" y="0"/>
              <a:ext cx="695325" cy="698500"/>
            </a:xfrm>
            <a:prstGeom prst="ellipse">
              <a:avLst/>
            </a:prstGeom>
            <a:solidFill>
              <a:schemeClr val="tx1"/>
            </a:solidFill>
            <a:ln w="33338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pic>
          <p:nvPicPr>
            <p:cNvPr id="17431" name="Picture 5" descr="LOGO_24x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758" y="125411"/>
              <a:ext cx="423862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5652120" y="3740150"/>
            <a:ext cx="2052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点击阅读往</a:t>
            </a:r>
            <a:r>
              <a:rPr lang="zh-CN" altLang="en-US" sz="2000" b="1" dirty="0" smtClean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期</a:t>
            </a:r>
            <a:endParaRPr lang="zh-CN" altLang="en-US" sz="2000" b="1" dirty="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Arial" pitchFamily="34" charset="0"/>
              <a:hlinkClick r:id="rId6"/>
            </a:endParaRPr>
          </a:p>
        </p:txBody>
      </p:sp>
      <p:pic>
        <p:nvPicPr>
          <p:cNvPr id="26" name="Picture 9" descr="E:\仝德志文件，勿删！\03-参考文档\！PPT图片及版面资源\06-PPT精选插图\05-头像\嘿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095586"/>
            <a:ext cx="495514" cy="4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6" presetClass="emph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build="allAtOnce"/>
      <p:bldP spid="19" grpId="0" build="allAtOnce"/>
      <p:bldP spid="25" grpId="0" build="allAtOnce" autoUpdateAnimBg="0"/>
      <p:bldP spid="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B18D4-1631-4C12-9ADE-4D2983428B76}" type="slidenum">
              <a:rPr lang="zh-CN" altLang="en-US"/>
              <a:pPr>
                <a:defRPr/>
              </a:pPr>
              <a:t>14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554"/>
            <a:ext cx="9144000" cy="34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45751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943237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46751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897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71539"/>
            <a:ext cx="1428750" cy="14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4115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97183"/>
            <a:ext cx="2982913" cy="7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1"/>
            <a:ext cx="984250" cy="7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06120"/>
            <a:ext cx="2297112" cy="3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3164131"/>
            <a:ext cx="71438" cy="1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188" y="2792553"/>
            <a:ext cx="1217612" cy="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1857891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1777860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213749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645351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078382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4624721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3"/>
          <p:cNvSpPr>
            <a:spLocks noChangeArrowheads="1"/>
          </p:cNvSpPr>
          <p:nvPr/>
        </p:nvSpPr>
        <p:spPr bwMode="auto">
          <a:xfrm>
            <a:off x="3367088" y="1522413"/>
            <a:ext cx="236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b="1">
                <a:solidFill>
                  <a:srgbClr val="E36C09"/>
                </a:solidFill>
                <a:latin typeface="华文新魏" pitchFamily="2" charset="-122"/>
                <a:ea typeface="华文新魏" pitchFamily="2" charset="-122"/>
                <a:sym typeface="Arial Rounded MT Bold"/>
              </a:rPr>
              <a:t>READY?</a:t>
            </a:r>
            <a:endParaRPr lang="en-US" altLang="zh-CN">
              <a:solidFill>
                <a:srgbClr val="E36C09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모서리가 둥근 직사각형 4"/>
          <p:cNvSpPr>
            <a:spLocks noChangeArrowheads="1"/>
          </p:cNvSpPr>
          <p:nvPr/>
        </p:nvSpPr>
        <p:spPr bwMode="auto">
          <a:xfrm>
            <a:off x="3146425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23" name="모서리가 둥근 직사각형 5"/>
          <p:cNvSpPr>
            <a:spLocks noChangeArrowheads="1"/>
          </p:cNvSpPr>
          <p:nvPr/>
        </p:nvSpPr>
        <p:spPr bwMode="auto">
          <a:xfrm>
            <a:off x="3290888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1" name="모서리가 둥근 직사각형 6"/>
          <p:cNvSpPr>
            <a:spLocks noChangeArrowheads="1"/>
          </p:cNvSpPr>
          <p:nvPr/>
        </p:nvSpPr>
        <p:spPr bwMode="auto">
          <a:xfrm>
            <a:off x="3433763" y="1511300"/>
            <a:ext cx="73025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2" name="모서리가 둥근 직사각형 7"/>
          <p:cNvSpPr>
            <a:spLocks noChangeArrowheads="1"/>
          </p:cNvSpPr>
          <p:nvPr/>
        </p:nvSpPr>
        <p:spPr bwMode="auto">
          <a:xfrm>
            <a:off x="3578225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3" name="모서리가 둥근 직사각형 8"/>
          <p:cNvSpPr>
            <a:spLocks noChangeArrowheads="1"/>
          </p:cNvSpPr>
          <p:nvPr/>
        </p:nvSpPr>
        <p:spPr bwMode="auto">
          <a:xfrm>
            <a:off x="3722688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4" name="모서리가 둥근 직사각형 9"/>
          <p:cNvSpPr>
            <a:spLocks noChangeArrowheads="1"/>
          </p:cNvSpPr>
          <p:nvPr/>
        </p:nvSpPr>
        <p:spPr bwMode="auto">
          <a:xfrm>
            <a:off x="3865563" y="1511300"/>
            <a:ext cx="73025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5" name="모서리가 둥근 직사각형 10"/>
          <p:cNvSpPr>
            <a:spLocks noChangeArrowheads="1"/>
          </p:cNvSpPr>
          <p:nvPr/>
        </p:nvSpPr>
        <p:spPr bwMode="auto">
          <a:xfrm>
            <a:off x="4010025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6" name="모서리가 둥근 직사각형 11"/>
          <p:cNvSpPr>
            <a:spLocks noChangeArrowheads="1"/>
          </p:cNvSpPr>
          <p:nvPr/>
        </p:nvSpPr>
        <p:spPr bwMode="auto">
          <a:xfrm>
            <a:off x="4154488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7" name="모서리가 둥근 직사각형 12"/>
          <p:cNvSpPr>
            <a:spLocks noChangeArrowheads="1"/>
          </p:cNvSpPr>
          <p:nvPr/>
        </p:nvSpPr>
        <p:spPr bwMode="auto">
          <a:xfrm>
            <a:off x="4297363" y="1511300"/>
            <a:ext cx="73025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8" name="모서리가 둥근 직사각형 13"/>
          <p:cNvSpPr>
            <a:spLocks noChangeArrowheads="1"/>
          </p:cNvSpPr>
          <p:nvPr/>
        </p:nvSpPr>
        <p:spPr bwMode="auto">
          <a:xfrm>
            <a:off x="4441825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39" name="모서리가 둥근 직사각형 14"/>
          <p:cNvSpPr>
            <a:spLocks noChangeArrowheads="1"/>
          </p:cNvSpPr>
          <p:nvPr/>
        </p:nvSpPr>
        <p:spPr bwMode="auto">
          <a:xfrm>
            <a:off x="4586288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0" name="모서리가 둥근 직사각형 15"/>
          <p:cNvSpPr>
            <a:spLocks noChangeArrowheads="1"/>
          </p:cNvSpPr>
          <p:nvPr/>
        </p:nvSpPr>
        <p:spPr bwMode="auto">
          <a:xfrm>
            <a:off x="4730750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1" name="모서리가 둥근 직사각형 16"/>
          <p:cNvSpPr>
            <a:spLocks noChangeArrowheads="1"/>
          </p:cNvSpPr>
          <p:nvPr/>
        </p:nvSpPr>
        <p:spPr bwMode="auto">
          <a:xfrm>
            <a:off x="4875213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2" name="모서리가 둥근 직사각형 17"/>
          <p:cNvSpPr>
            <a:spLocks noChangeArrowheads="1"/>
          </p:cNvSpPr>
          <p:nvPr/>
        </p:nvSpPr>
        <p:spPr bwMode="auto">
          <a:xfrm>
            <a:off x="5018088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3" name="모서리가 둥근 직사각형 18"/>
          <p:cNvSpPr>
            <a:spLocks noChangeArrowheads="1"/>
          </p:cNvSpPr>
          <p:nvPr/>
        </p:nvSpPr>
        <p:spPr bwMode="auto">
          <a:xfrm>
            <a:off x="5162550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4" name="모서리가 둥근 직사각형 19"/>
          <p:cNvSpPr>
            <a:spLocks noChangeArrowheads="1"/>
          </p:cNvSpPr>
          <p:nvPr/>
        </p:nvSpPr>
        <p:spPr bwMode="auto">
          <a:xfrm>
            <a:off x="5307013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5" name="모서리가 둥근 직사각형 20"/>
          <p:cNvSpPr>
            <a:spLocks noChangeArrowheads="1"/>
          </p:cNvSpPr>
          <p:nvPr/>
        </p:nvSpPr>
        <p:spPr bwMode="auto">
          <a:xfrm>
            <a:off x="5449888" y="1511300"/>
            <a:ext cx="73025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6" name="모서리가 둥근 직사각형 21"/>
          <p:cNvSpPr>
            <a:spLocks noChangeArrowheads="1"/>
          </p:cNvSpPr>
          <p:nvPr/>
        </p:nvSpPr>
        <p:spPr bwMode="auto">
          <a:xfrm>
            <a:off x="5594350" y="1511300"/>
            <a:ext cx="71438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7" name="모서리가 둥근 직사각형 22"/>
          <p:cNvSpPr>
            <a:spLocks noChangeArrowheads="1"/>
          </p:cNvSpPr>
          <p:nvPr/>
        </p:nvSpPr>
        <p:spPr bwMode="auto">
          <a:xfrm>
            <a:off x="5738813" y="1511300"/>
            <a:ext cx="71437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8" name="모서리가 둥근 직사각형 23"/>
          <p:cNvSpPr>
            <a:spLocks noChangeArrowheads="1"/>
          </p:cNvSpPr>
          <p:nvPr/>
        </p:nvSpPr>
        <p:spPr bwMode="auto">
          <a:xfrm>
            <a:off x="5881688" y="1511300"/>
            <a:ext cx="73025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49" name="모서리가 둥근 직사각형 24"/>
          <p:cNvSpPr>
            <a:spLocks noChangeArrowheads="1"/>
          </p:cNvSpPr>
          <p:nvPr/>
        </p:nvSpPr>
        <p:spPr bwMode="auto">
          <a:xfrm>
            <a:off x="3074988" y="1439863"/>
            <a:ext cx="2951162" cy="8636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E36C0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50" name="직사각형 25"/>
          <p:cNvSpPr>
            <a:spLocks noChangeArrowheads="1"/>
          </p:cNvSpPr>
          <p:nvPr/>
        </p:nvSpPr>
        <p:spPr bwMode="auto">
          <a:xfrm>
            <a:off x="2746375" y="2389188"/>
            <a:ext cx="365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 Rounded MT Bold"/>
              </a:rPr>
              <a:t>现在开始直播</a:t>
            </a:r>
            <a:r>
              <a:rPr lang="en-US" altLang="zh-CN" sz="24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 Rounded MT Bold"/>
              </a:rPr>
              <a:t>……</a:t>
            </a:r>
            <a:endParaRPr lang="en-US" altLang="zh-CN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직사각형 3"/>
          <p:cNvSpPr>
            <a:spLocks noChangeArrowheads="1"/>
          </p:cNvSpPr>
          <p:nvPr/>
        </p:nvSpPr>
        <p:spPr bwMode="auto">
          <a:xfrm>
            <a:off x="3476625" y="1522413"/>
            <a:ext cx="2178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b="1">
                <a:solidFill>
                  <a:srgbClr val="E36C09"/>
                </a:solidFill>
                <a:latin typeface="华文新魏" pitchFamily="2" charset="-122"/>
                <a:ea typeface="华文新魏" pitchFamily="2" charset="-122"/>
                <a:sym typeface="Arial Rounded MT Bold"/>
              </a:rPr>
              <a:t>START!</a:t>
            </a:r>
            <a:endParaRPr lang="en-US" altLang="zh-CN">
              <a:solidFill>
                <a:srgbClr val="E36C09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advClick="0" advTm="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2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8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5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6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1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700"/>
                            </p:stCondLst>
                            <p:childTnLst>
                              <p:par>
                                <p:cTn id="2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utoUpdateAnimBg="0"/>
      <p:bldP spid="21" grpId="1"/>
      <p:bldP spid="22" grpId="0" bldLvl="0" animBg="1" autoUpdateAnimBg="0"/>
      <p:bldP spid="22" grpId="1" bldLvl="0" animBg="1" autoUpdateAnimBg="0"/>
      <p:bldP spid="23" grpId="0" bldLvl="0" animBg="1" autoUpdateAnimBg="0"/>
      <p:bldP spid="23" grpId="1" bldLvl="0" animBg="1" autoUpdateAnimBg="0"/>
      <p:bldP spid="31" grpId="0" bldLvl="0" animBg="1" autoUpdateAnimBg="0"/>
      <p:bldP spid="31" grpId="1" bldLvl="0" animBg="1" autoUpdateAnimBg="0"/>
      <p:bldP spid="32" grpId="0" bldLvl="0" animBg="1" autoUpdateAnimBg="0"/>
      <p:bldP spid="32" grpId="1" bldLvl="0" animBg="1" autoUpdateAnimBg="0"/>
      <p:bldP spid="33" grpId="0" bldLvl="0" animBg="1" autoUpdateAnimBg="0"/>
      <p:bldP spid="33" grpId="1" bldLvl="0" animBg="1" autoUpdateAnimBg="0"/>
      <p:bldP spid="34" grpId="0" bldLvl="0" animBg="1" autoUpdateAnimBg="0"/>
      <p:bldP spid="34" grpId="1" bldLvl="0" animBg="1" autoUpdateAnimBg="0"/>
      <p:bldP spid="35" grpId="0" bldLvl="0" animBg="1" autoUpdateAnimBg="0"/>
      <p:bldP spid="35" grpId="1" bldLvl="0" animBg="1" autoUpdateAnimBg="0"/>
      <p:bldP spid="36" grpId="0" bldLvl="0" animBg="1" autoUpdateAnimBg="0"/>
      <p:bldP spid="36" grpId="1" bldLvl="0" animBg="1" autoUpdateAnimBg="0"/>
      <p:bldP spid="37" grpId="0" bldLvl="0" animBg="1" autoUpdateAnimBg="0"/>
      <p:bldP spid="37" grpId="1" bldLvl="0" animBg="1" autoUpdateAnimBg="0"/>
      <p:bldP spid="38" grpId="0" bldLvl="0" animBg="1" autoUpdateAnimBg="0"/>
      <p:bldP spid="38" grpId="1" bldLvl="0" animBg="1" autoUpdateAnimBg="0"/>
      <p:bldP spid="39" grpId="0" bldLvl="0" animBg="1" autoUpdateAnimBg="0"/>
      <p:bldP spid="39" grpId="1" bldLvl="0" animBg="1" autoUpdateAnimBg="0"/>
      <p:bldP spid="40" grpId="0" bldLvl="0" animBg="1" autoUpdateAnimBg="0"/>
      <p:bldP spid="40" grpId="1" bldLvl="0" animBg="1" autoUpdateAnimBg="0"/>
      <p:bldP spid="41" grpId="0" bldLvl="0" animBg="1" autoUpdateAnimBg="0"/>
      <p:bldP spid="41" grpId="1" bldLvl="0" animBg="1" autoUpdateAnimBg="0"/>
      <p:bldP spid="42" grpId="0" bldLvl="0" animBg="1" autoUpdateAnimBg="0"/>
      <p:bldP spid="42" grpId="1" bldLvl="0" animBg="1" autoUpdateAnimBg="0"/>
      <p:bldP spid="43" grpId="0" bldLvl="0" animBg="1" autoUpdateAnimBg="0"/>
      <p:bldP spid="43" grpId="1" bldLvl="0" animBg="1" autoUpdateAnimBg="0"/>
      <p:bldP spid="44" grpId="0" bldLvl="0" animBg="1" autoUpdateAnimBg="0"/>
      <p:bldP spid="44" grpId="1" bldLvl="0" animBg="1" autoUpdateAnimBg="0"/>
      <p:bldP spid="45" grpId="0" bldLvl="0" animBg="1" autoUpdateAnimBg="0"/>
      <p:bldP spid="45" grpId="1" bldLvl="0" animBg="1" autoUpdateAnimBg="0"/>
      <p:bldP spid="46" grpId="0" bldLvl="0" animBg="1" autoUpdateAnimBg="0"/>
      <p:bldP spid="46" grpId="1" bldLvl="0" animBg="1" autoUpdateAnimBg="0"/>
      <p:bldP spid="47" grpId="0" bldLvl="0" animBg="1" autoUpdateAnimBg="0"/>
      <p:bldP spid="47" grpId="1" bldLvl="0" animBg="1" autoUpdateAnimBg="0"/>
      <p:bldP spid="48" grpId="0" bldLvl="0" animBg="1" autoUpdateAnimBg="0"/>
      <p:bldP spid="49" grpId="0" bldLvl="0" animBg="1" autoUpdateAnimBg="0"/>
      <p:bldP spid="50" grpId="0" bldLvl="0" autoUpdateAnimBg="0"/>
      <p:bldP spid="50" grpId="1" bldLvl="0" autoUpdateAnimBg="0"/>
      <p:bldP spid="52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5"/>
          <p:cNvSpPr>
            <a:spLocks noChangeArrowheads="1"/>
          </p:cNvSpPr>
          <p:nvPr/>
        </p:nvSpPr>
        <p:spPr bwMode="auto">
          <a:xfrm>
            <a:off x="10377488" y="2279650"/>
            <a:ext cx="854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 Rounded MT Bold"/>
              </a:rPr>
              <a:t>一天，台长一边听着自己广播的节目，一边思考着对策</a:t>
            </a:r>
            <a:r>
              <a:rPr lang="en-US" altLang="zh-CN" sz="24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Arial Rounded MT Bold"/>
              </a:rPr>
              <a:t>……</a:t>
            </a:r>
            <a:endParaRPr lang="en-US" altLang="zh-CN" b="1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직사각형 3"/>
          <p:cNvSpPr>
            <a:spLocks noChangeArrowheads="1"/>
          </p:cNvSpPr>
          <p:nvPr/>
        </p:nvSpPr>
        <p:spPr bwMode="auto">
          <a:xfrm>
            <a:off x="1138238" y="892175"/>
            <a:ext cx="87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sym typeface="Arial Black" pitchFamily="34" charset="0"/>
              </a:rPr>
              <a:t>有</a:t>
            </a:r>
            <a:endParaRPr lang="en-US" sz="11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직사각형 7"/>
          <p:cNvSpPr>
            <a:spLocks noChangeArrowheads="1"/>
          </p:cNvSpPr>
          <p:nvPr/>
        </p:nvSpPr>
        <p:spPr bwMode="auto">
          <a:xfrm>
            <a:off x="4827588" y="3384550"/>
            <a:ext cx="8778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sym typeface="Arial Black" pitchFamily="34" charset="0"/>
              </a:rPr>
              <a:t>一</a:t>
            </a:r>
            <a:endParaRPr lang="en-US" sz="1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직사각형 8"/>
          <p:cNvSpPr>
            <a:spLocks noChangeArrowheads="1"/>
          </p:cNvSpPr>
          <p:nvPr/>
        </p:nvSpPr>
        <p:spPr bwMode="auto">
          <a:xfrm>
            <a:off x="4024313" y="1449388"/>
            <a:ext cx="8778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sym typeface="Arial Black" pitchFamily="34" charset="0"/>
              </a:rPr>
              <a:t>电</a:t>
            </a:r>
            <a:endParaRPr lang="en-US" sz="1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직사각형 9"/>
          <p:cNvSpPr>
            <a:spLocks noChangeArrowheads="1"/>
          </p:cNvSpPr>
          <p:nvPr/>
        </p:nvSpPr>
        <p:spPr bwMode="auto">
          <a:xfrm>
            <a:off x="2092325" y="2800350"/>
            <a:ext cx="8763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sym typeface="Arial Black" pitchFamily="34" charset="0"/>
              </a:rPr>
              <a:t>家</a:t>
            </a:r>
            <a:endParaRPr lang="en-US" sz="1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7602538" y="3035300"/>
            <a:ext cx="87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sym typeface="Arial Black" pitchFamily="34" charset="0"/>
              </a:rPr>
              <a:t>台</a:t>
            </a:r>
            <a:endParaRPr lang="en-US" sz="1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직사각형 11"/>
          <p:cNvSpPr>
            <a:spLocks noChangeArrowheads="1"/>
          </p:cNvSpPr>
          <p:nvPr/>
        </p:nvSpPr>
        <p:spPr bwMode="auto">
          <a:xfrm>
            <a:off x="6532563" y="1111250"/>
            <a:ext cx="1216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8000" b="1">
                <a:solidFill>
                  <a:srgbClr val="F8F8F8"/>
                </a:solidFill>
                <a:latin typeface="Arial Black" pitchFamily="34" charset="0"/>
                <a:sym typeface="Arial Black" pitchFamily="34" charset="0"/>
              </a:rPr>
              <a:t>，</a:t>
            </a:r>
            <a:endParaRPr lang="en-US" sz="1400"/>
          </a:p>
        </p:txBody>
      </p:sp>
      <p:sp>
        <p:nvSpPr>
          <p:cNvPr id="8" name="직선 연결선 13"/>
          <p:cNvSpPr>
            <a:spLocks noChangeShapeType="1"/>
          </p:cNvSpPr>
          <p:nvPr/>
        </p:nvSpPr>
        <p:spPr bwMode="auto">
          <a:xfrm rot="5400000">
            <a:off x="-7342188" y="3321050"/>
            <a:ext cx="14327188" cy="1588"/>
          </a:xfrm>
          <a:prstGeom prst="line">
            <a:avLst/>
          </a:prstGeom>
          <a:noFill/>
          <a:ln w="38100">
            <a:solidFill>
              <a:srgbClr val="E36C0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직선 연결선 23"/>
          <p:cNvSpPr>
            <a:spLocks noChangeShapeType="1"/>
          </p:cNvSpPr>
          <p:nvPr/>
        </p:nvSpPr>
        <p:spPr bwMode="auto">
          <a:xfrm rot="5400000">
            <a:off x="2232819" y="3393281"/>
            <a:ext cx="14327188" cy="0"/>
          </a:xfrm>
          <a:prstGeom prst="line">
            <a:avLst/>
          </a:prstGeom>
          <a:noFill/>
          <a:ln w="38100">
            <a:solidFill>
              <a:srgbClr val="E36C0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직선 연결선 26"/>
          <p:cNvSpPr>
            <a:spLocks noChangeShapeType="1"/>
          </p:cNvSpPr>
          <p:nvPr/>
        </p:nvSpPr>
        <p:spPr bwMode="auto">
          <a:xfrm>
            <a:off x="-9631363" y="5346700"/>
            <a:ext cx="28081288" cy="0"/>
          </a:xfrm>
          <a:prstGeom prst="line">
            <a:avLst/>
          </a:prstGeom>
          <a:noFill/>
          <a:ln w="38100">
            <a:solidFill>
              <a:srgbClr val="E36C0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직선 연결선 31"/>
          <p:cNvSpPr>
            <a:spLocks noChangeShapeType="1"/>
          </p:cNvSpPr>
          <p:nvPr/>
        </p:nvSpPr>
        <p:spPr bwMode="auto">
          <a:xfrm>
            <a:off x="-8755063" y="-58738"/>
            <a:ext cx="28081288" cy="1588"/>
          </a:xfrm>
          <a:prstGeom prst="line">
            <a:avLst/>
          </a:prstGeom>
          <a:noFill/>
          <a:ln w="38100">
            <a:solidFill>
              <a:srgbClr val="E36C0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직선 연결선 33"/>
          <p:cNvSpPr>
            <a:spLocks noChangeShapeType="1"/>
          </p:cNvSpPr>
          <p:nvPr/>
        </p:nvSpPr>
        <p:spPr bwMode="auto">
          <a:xfrm rot="5400000">
            <a:off x="-7198519" y="3609181"/>
            <a:ext cx="14327188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직선 연결선 34"/>
          <p:cNvSpPr>
            <a:spLocks noChangeShapeType="1"/>
          </p:cNvSpPr>
          <p:nvPr/>
        </p:nvSpPr>
        <p:spPr bwMode="auto">
          <a:xfrm rot="5400000">
            <a:off x="2190750" y="3473450"/>
            <a:ext cx="14327188" cy="1588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직선 연결선 35"/>
          <p:cNvSpPr>
            <a:spLocks noChangeShapeType="1"/>
          </p:cNvSpPr>
          <p:nvPr/>
        </p:nvSpPr>
        <p:spPr bwMode="auto">
          <a:xfrm>
            <a:off x="-8594725" y="-166688"/>
            <a:ext cx="28081288" cy="1588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직선 연결선 36"/>
          <p:cNvSpPr>
            <a:spLocks noChangeShapeType="1"/>
          </p:cNvSpPr>
          <p:nvPr/>
        </p:nvSpPr>
        <p:spPr bwMode="auto">
          <a:xfrm>
            <a:off x="-8442325" y="5383213"/>
            <a:ext cx="28081288" cy="158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직사각형 42"/>
          <p:cNvSpPr>
            <a:spLocks noChangeArrowheads="1"/>
          </p:cNvSpPr>
          <p:nvPr/>
        </p:nvSpPr>
        <p:spPr bwMode="auto">
          <a:xfrm>
            <a:off x="4462463" y="2936875"/>
            <a:ext cx="434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在激烈的媒体大战中一直是不死不活的，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台长用了很多办法还是无济于事，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广告收入每况愈下，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员工工资都发不出来了。</a:t>
            </a:r>
          </a:p>
        </p:txBody>
      </p:sp>
      <p:sp>
        <p:nvSpPr>
          <p:cNvPr id="20" name="직선 연결선 22"/>
          <p:cNvSpPr>
            <a:spLocks noChangeShapeType="1"/>
          </p:cNvSpPr>
          <p:nvPr/>
        </p:nvSpPr>
        <p:spPr bwMode="auto">
          <a:xfrm>
            <a:off x="-8747125" y="-528638"/>
            <a:ext cx="28081288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직선 연결선 43"/>
          <p:cNvSpPr>
            <a:spLocks noChangeShapeType="1"/>
          </p:cNvSpPr>
          <p:nvPr/>
        </p:nvSpPr>
        <p:spPr bwMode="auto">
          <a:xfrm rot="5400000">
            <a:off x="2448719" y="3537744"/>
            <a:ext cx="14327188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직선 연결선 44"/>
          <p:cNvSpPr>
            <a:spLocks noChangeShapeType="1"/>
          </p:cNvSpPr>
          <p:nvPr/>
        </p:nvSpPr>
        <p:spPr bwMode="auto">
          <a:xfrm rot="5400000">
            <a:off x="-7558088" y="3752850"/>
            <a:ext cx="14327188" cy="1588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21528 L 0.13351 -0.21528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2.22045E-16 L -0.31493 -0.70347 " pathEditMode="relative" rAng="0" ptsTypes="AA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-3.46945E-18 L -0.41736 0.20995 " pathEditMode="relative" rAng="0" ptsTypes="AA">
                                      <p:cBhvr>
                                        <p:cTn id="1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29268 L -0.81111 -0.29268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1 0.25718 L 0.55104 0.25718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20995 L -0.02361 0.69306 " pathEditMode="relative" rAng="0" ptsTypes="AA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111 0.28888 L -0.41736 0.28888 " pathEditMode="relative" rAng="0" ptsTypes="AA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70347 L 0.10243 -0.2206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0.14167 L 0.23611 0.14167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0.13125 L -0.70868 0.13125 " pathEditMode="relative" rAng="0" ptsTypes="AA"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1 0.69306 L -0.3151 0.57755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67 -0.2206 L -0.21267 -0.33611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-0.1838 L 0.44879 -0.1838 " pathEditMode="relative" rAng="0" ptsTypes="AA">
                                      <p:cBhvr>
                                        <p:cTn id="4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68 -0.19422 L -0.48819 -0.19422 " pathEditMode="relative" rAng="0" ptsTypes="AA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33611 L 0.00781 -0.59861 " pathEditMode="relative" rAng="0" ptsTypes="AA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03 0.57755 L -0.13403 0.31505 " pathEditMode="relative" rAng="0" ptsTypes="AA">
                                      <p:cBhvr>
                                        <p:cTn id="4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79 0.21528 L 0.86615 0.21528 " pathEditMode="relative" rAng="0" ptsTypes="AA">
                                      <p:cBhvr>
                                        <p:cTn id="5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19 0.11041 L -0.14166 0.11041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0.31505 L 0.28351 0.61944 " pathEditMode="relative" rAng="0" ptsTypes="AA">
                                      <p:cBhvr>
                                        <p:cTn id="5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94 -0.59861 L 0.38594 -0.29398 " pathEditMode="relative" rAng="0" ptsTypes="AA">
                                      <p:cBhvr>
                                        <p:cTn id="6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034 -0.09972 L 0.74774 -0.10374 " pathEditMode="relative" rAng="0" ptsTypes="AA">
                                      <p:cBhvr>
                                        <p:cTn id="6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1" y="-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8912 L -0.25191 -0.08912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48 0.61944 L 0.14948 0.33611 " pathEditMode="relative" rAng="0" ptsTypes="AA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-0.29398 L 0.25989 -0.57755 " pathEditMode="relative" rAng="0" ptsTypes="AA">
                                      <p:cBhvr>
                                        <p:cTn id="7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35" presetClass="path" presetSubtype="0" accel="50000" decel="50000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70868 -0.13125 L 0.50382 -0.1312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25191 -0.14167 L -0.5434 -0.1416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9462 0.33611 L -0.09462 0.37801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81 -0.57755 L 0.00781 -0.67199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"/>
                            </p:stCondLst>
                            <p:childTnLst>
                              <p:par>
                                <p:cTn id="86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00"/>
                            </p:stCondLst>
                            <p:childTnLst>
                              <p:par>
                                <p:cTn id="9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20486 L 0.11805 -0.20486 " pathEditMode="relative" rAng="0" ptsTypes="AA">
                                      <p:cBhvr>
                                        <p:cTn id="10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5093 L -0.11805 0.15093 " pathEditMode="relative" rAng="0" ptsTypes="AA">
                                      <p:cBhvr>
                                        <p:cTn id="10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-4.81481E-6 L -0.1033 0.18889 " pathEditMode="relative" rAng="0" ptsTypes="AA">
                                      <p:cBhvr>
                                        <p:cTn id="10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4.81481E-6 L -0.03333 -0.19954 " pathEditMode="relative" rAng="0" ptsTypes="AA">
                                      <p:cBhvr>
                                        <p:cTn id="10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0608 0.0011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9601 -0.4817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8" y="-24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007 -0.3662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-18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6 L 0.08559 -0.1025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" y="-5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268 -0.409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9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20486 L 0.22048 -0.2048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-0.03796 L -0.2283 -0.03796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19954 L -0.03334 -0.6824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400"/>
                            </p:stCondLst>
                            <p:childTnLst>
                              <p:par>
                                <p:cTn id="1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4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1.85185E-6 L 0.07083 0.69283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083 0.69282 L 0.07083 0.787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083 0.7875 L 0.07083 1.14444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0.24676 L -0.15747 0.2467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0.29931 L 0.55121 0.29931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5747 0.24676 L -0.53542 0.2467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5121 0.29931 L 0.92934 0.29931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3542 0.24676 L -1.09462 0.24676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0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92934 0.29931 L 1.09462 0.29931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67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7048 -3.61531E-6 L -2.10607 -3.61531E-6 " pathEditMode="relative" rAng="0" ptsTypes="AA">
                                      <p:cBhvr>
                                        <p:cTn id="16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bldLvl="0" autoUpdateAnimBg="0"/>
      <p:bldP spid="2" grpId="1" bldLvl="0" autoUpdateAnimBg="0"/>
      <p:bldP spid="3" grpId="0" bldLvl="0" autoUpdateAnimBg="0"/>
      <p:bldP spid="3" grpId="1" bldLvl="0" autoUpdateAnimBg="0"/>
      <p:bldP spid="4" grpId="0" bldLvl="0" autoUpdateAnimBg="0"/>
      <p:bldP spid="4" grpId="1" bldLvl="0" autoUpdateAnimBg="0"/>
      <p:bldP spid="5" grpId="0" bldLvl="0" autoUpdateAnimBg="0"/>
      <p:bldP spid="5" grpId="1" bldLvl="0" autoUpdateAnimBg="0"/>
      <p:bldP spid="6" grpId="0" bldLvl="0" autoUpdateAnimBg="0"/>
      <p:bldP spid="6" grpId="1" bldLvl="0" autoUpdateAnimBg="0"/>
      <p:bldP spid="7" grpId="0" bldLvl="0" autoUpdateAnimBg="0"/>
      <p:bldP spid="7" grpId="1" bldLvl="0" autoUpdateAnimBg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8" grpId="0" bldLvl="0" autoUpdateAnimBg="0"/>
      <p:bldP spid="18" grpId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10B34DE-1D08-4BDE-AA69-8703D73DF9B8}" type="slidenum">
              <a:rPr lang="zh-CN" altLang="zh-CN"/>
              <a:pPr/>
              <a:t>4</a:t>
            </a:fld>
            <a:endParaRPr lang="zh-CN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2000"/>
          </a:blip>
          <a:srcRect/>
          <a:stretch>
            <a:fillRect/>
          </a:stretch>
        </p:blipFill>
        <p:spPr bwMode="auto">
          <a:xfrm>
            <a:off x="-33338" y="681355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선 연결선 5"/>
          <p:cNvSpPr>
            <a:spLocks noChangeShapeType="1"/>
          </p:cNvSpPr>
          <p:nvPr/>
        </p:nvSpPr>
        <p:spPr bwMode="auto">
          <a:xfrm>
            <a:off x="36513" y="2565400"/>
            <a:ext cx="9144000" cy="0"/>
          </a:xfrm>
          <a:prstGeom prst="line">
            <a:avLst/>
          </a:prstGeom>
          <a:noFill/>
          <a:ln w="12700">
            <a:solidFill>
              <a:srgbClr val="E36C0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이등변 삼각형 114"/>
          <p:cNvSpPr>
            <a:spLocks noChangeArrowheads="1"/>
          </p:cNvSpPr>
          <p:nvPr/>
        </p:nvSpPr>
        <p:spPr bwMode="auto">
          <a:xfrm>
            <a:off x="611188" y="3357563"/>
            <a:ext cx="144462" cy="123825"/>
          </a:xfrm>
          <a:prstGeom prst="triangle">
            <a:avLst>
              <a:gd name="adj" fmla="val 50000"/>
            </a:avLst>
          </a:prstGeom>
          <a:noFill/>
          <a:ln w="25400">
            <a:solidFill>
              <a:srgbClr val="E36C0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6" name="이등변 삼각형 118"/>
          <p:cNvSpPr>
            <a:spLocks noChangeArrowheads="1"/>
          </p:cNvSpPr>
          <p:nvPr/>
        </p:nvSpPr>
        <p:spPr bwMode="auto">
          <a:xfrm>
            <a:off x="4500563" y="425450"/>
            <a:ext cx="144462" cy="123825"/>
          </a:xfrm>
          <a:prstGeom prst="triangle">
            <a:avLst>
              <a:gd name="adj" fmla="val 50000"/>
            </a:avLst>
          </a:prstGeom>
          <a:noFill/>
          <a:ln w="25400">
            <a:solidFill>
              <a:srgbClr val="E36C0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2275" y="44450"/>
            <a:ext cx="12241213" cy="144463"/>
            <a:chOff x="0" y="0"/>
            <a:chExt cx="12241360" cy="144016"/>
          </a:xfrm>
        </p:grpSpPr>
        <p:sp>
          <p:nvSpPr>
            <p:cNvPr id="4204" name="직선 연결선 34"/>
            <p:cNvSpPr>
              <a:spLocks noChangeShapeType="1"/>
            </p:cNvSpPr>
            <p:nvPr/>
          </p:nvSpPr>
          <p:spPr bwMode="auto">
            <a:xfrm rot="5400000">
              <a:off x="-72007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직선 연결선 36"/>
            <p:cNvSpPr>
              <a:spLocks noChangeShapeType="1"/>
            </p:cNvSpPr>
            <p:nvPr/>
          </p:nvSpPr>
          <p:spPr bwMode="auto">
            <a:xfrm rot="5400000">
              <a:off x="64807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직선 연결선 37"/>
            <p:cNvSpPr>
              <a:spLocks noChangeShapeType="1"/>
            </p:cNvSpPr>
            <p:nvPr/>
          </p:nvSpPr>
          <p:spPr bwMode="auto">
            <a:xfrm rot="5400000">
              <a:off x="136815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직선 연결선 38"/>
            <p:cNvSpPr>
              <a:spLocks noChangeShapeType="1"/>
            </p:cNvSpPr>
            <p:nvPr/>
          </p:nvSpPr>
          <p:spPr bwMode="auto">
            <a:xfrm rot="5400000">
              <a:off x="208823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" name="직선 연결선 39"/>
            <p:cNvSpPr>
              <a:spLocks noChangeShapeType="1"/>
            </p:cNvSpPr>
            <p:nvPr/>
          </p:nvSpPr>
          <p:spPr bwMode="auto">
            <a:xfrm rot="5400000">
              <a:off x="280831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" name="직선 연결선 40"/>
            <p:cNvSpPr>
              <a:spLocks noChangeShapeType="1"/>
            </p:cNvSpPr>
            <p:nvPr/>
          </p:nvSpPr>
          <p:spPr bwMode="auto">
            <a:xfrm rot="5400000">
              <a:off x="352839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" name="직선 연결선 41"/>
            <p:cNvSpPr>
              <a:spLocks noChangeShapeType="1"/>
            </p:cNvSpPr>
            <p:nvPr/>
          </p:nvSpPr>
          <p:spPr bwMode="auto">
            <a:xfrm rot="5400000">
              <a:off x="424847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" name="직선 연결선 42"/>
            <p:cNvSpPr>
              <a:spLocks noChangeShapeType="1"/>
            </p:cNvSpPr>
            <p:nvPr/>
          </p:nvSpPr>
          <p:spPr bwMode="auto">
            <a:xfrm rot="5400000">
              <a:off x="496855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" name="직선 연결선 43"/>
            <p:cNvSpPr>
              <a:spLocks noChangeShapeType="1"/>
            </p:cNvSpPr>
            <p:nvPr/>
          </p:nvSpPr>
          <p:spPr bwMode="auto">
            <a:xfrm rot="5400000">
              <a:off x="568863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" name="직선 연결선 55"/>
            <p:cNvSpPr>
              <a:spLocks noChangeShapeType="1"/>
            </p:cNvSpPr>
            <p:nvPr/>
          </p:nvSpPr>
          <p:spPr bwMode="auto">
            <a:xfrm rot="5400000">
              <a:off x="32403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직선 연결선 62"/>
            <p:cNvSpPr>
              <a:spLocks noChangeShapeType="1"/>
            </p:cNvSpPr>
            <p:nvPr/>
          </p:nvSpPr>
          <p:spPr bwMode="auto">
            <a:xfrm rot="5400000">
              <a:off x="104411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직선 연결선 63"/>
            <p:cNvSpPr>
              <a:spLocks noChangeShapeType="1"/>
            </p:cNvSpPr>
            <p:nvPr/>
          </p:nvSpPr>
          <p:spPr bwMode="auto">
            <a:xfrm rot="5400000">
              <a:off x="176419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직선 연결선 64"/>
            <p:cNvSpPr>
              <a:spLocks noChangeShapeType="1"/>
            </p:cNvSpPr>
            <p:nvPr/>
          </p:nvSpPr>
          <p:spPr bwMode="auto">
            <a:xfrm rot="5400000">
              <a:off x="248427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" name="직선 연결선 65"/>
            <p:cNvSpPr>
              <a:spLocks noChangeShapeType="1"/>
            </p:cNvSpPr>
            <p:nvPr/>
          </p:nvSpPr>
          <p:spPr bwMode="auto">
            <a:xfrm rot="5400000">
              <a:off x="320435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" name="직선 연결선 66"/>
            <p:cNvSpPr>
              <a:spLocks noChangeShapeType="1"/>
            </p:cNvSpPr>
            <p:nvPr/>
          </p:nvSpPr>
          <p:spPr bwMode="auto">
            <a:xfrm rot="5400000">
              <a:off x="392443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" name="직선 연결선 67"/>
            <p:cNvSpPr>
              <a:spLocks noChangeShapeType="1"/>
            </p:cNvSpPr>
            <p:nvPr/>
          </p:nvSpPr>
          <p:spPr bwMode="auto">
            <a:xfrm rot="5400000">
              <a:off x="464451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" name="직선 연결선 68"/>
            <p:cNvSpPr>
              <a:spLocks noChangeShapeType="1"/>
            </p:cNvSpPr>
            <p:nvPr/>
          </p:nvSpPr>
          <p:spPr bwMode="auto">
            <a:xfrm rot="5400000">
              <a:off x="536459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" name="직선 연결선 128"/>
            <p:cNvSpPr>
              <a:spLocks noChangeShapeType="1"/>
            </p:cNvSpPr>
            <p:nvPr/>
          </p:nvSpPr>
          <p:spPr bwMode="auto">
            <a:xfrm rot="5400000">
              <a:off x="640871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" name="직선 연결선 129"/>
            <p:cNvSpPr>
              <a:spLocks noChangeShapeType="1"/>
            </p:cNvSpPr>
            <p:nvPr/>
          </p:nvSpPr>
          <p:spPr bwMode="auto">
            <a:xfrm rot="5400000">
              <a:off x="712879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" name="직선 연결선 130"/>
            <p:cNvSpPr>
              <a:spLocks noChangeShapeType="1"/>
            </p:cNvSpPr>
            <p:nvPr/>
          </p:nvSpPr>
          <p:spPr bwMode="auto">
            <a:xfrm rot="5400000">
              <a:off x="784887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" name="직선 연결선 131"/>
            <p:cNvSpPr>
              <a:spLocks noChangeShapeType="1"/>
            </p:cNvSpPr>
            <p:nvPr/>
          </p:nvSpPr>
          <p:spPr bwMode="auto">
            <a:xfrm rot="5400000">
              <a:off x="856895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" name="직선 연결선 132"/>
            <p:cNvSpPr>
              <a:spLocks noChangeShapeType="1"/>
            </p:cNvSpPr>
            <p:nvPr/>
          </p:nvSpPr>
          <p:spPr bwMode="auto">
            <a:xfrm rot="5400000">
              <a:off x="928903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" name="직선 연결선 133"/>
            <p:cNvSpPr>
              <a:spLocks noChangeShapeType="1"/>
            </p:cNvSpPr>
            <p:nvPr/>
          </p:nvSpPr>
          <p:spPr bwMode="auto">
            <a:xfrm rot="5400000">
              <a:off x="1000911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" name="직선 연결선 134"/>
            <p:cNvSpPr>
              <a:spLocks noChangeShapeType="1"/>
            </p:cNvSpPr>
            <p:nvPr/>
          </p:nvSpPr>
          <p:spPr bwMode="auto">
            <a:xfrm rot="5400000">
              <a:off x="1072919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" name="직선 연결선 135"/>
            <p:cNvSpPr>
              <a:spLocks noChangeShapeType="1"/>
            </p:cNvSpPr>
            <p:nvPr/>
          </p:nvSpPr>
          <p:spPr bwMode="auto">
            <a:xfrm rot="5400000">
              <a:off x="1144927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" name="직선 연결선 136"/>
            <p:cNvSpPr>
              <a:spLocks noChangeShapeType="1"/>
            </p:cNvSpPr>
            <p:nvPr/>
          </p:nvSpPr>
          <p:spPr bwMode="auto">
            <a:xfrm rot="5400000">
              <a:off x="12169352" y="72007"/>
              <a:ext cx="144016" cy="1"/>
            </a:xfrm>
            <a:prstGeom prst="line">
              <a:avLst/>
            </a:prstGeom>
            <a:noFill/>
            <a:ln w="381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" name="직선 연결선 137"/>
            <p:cNvSpPr>
              <a:spLocks noChangeShapeType="1"/>
            </p:cNvSpPr>
            <p:nvPr/>
          </p:nvSpPr>
          <p:spPr bwMode="auto">
            <a:xfrm rot="5400000">
              <a:off x="680475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" name="직선 연결선 138"/>
            <p:cNvSpPr>
              <a:spLocks noChangeShapeType="1"/>
            </p:cNvSpPr>
            <p:nvPr/>
          </p:nvSpPr>
          <p:spPr bwMode="auto">
            <a:xfrm rot="5400000">
              <a:off x="752483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" name="직선 연결선 139"/>
            <p:cNvSpPr>
              <a:spLocks noChangeShapeType="1"/>
            </p:cNvSpPr>
            <p:nvPr/>
          </p:nvSpPr>
          <p:spPr bwMode="auto">
            <a:xfrm rot="5400000">
              <a:off x="824491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3" name="직선 연결선 140"/>
            <p:cNvSpPr>
              <a:spLocks noChangeShapeType="1"/>
            </p:cNvSpPr>
            <p:nvPr/>
          </p:nvSpPr>
          <p:spPr bwMode="auto">
            <a:xfrm rot="5400000">
              <a:off x="896499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4" name="직선 연결선 141"/>
            <p:cNvSpPr>
              <a:spLocks noChangeShapeType="1"/>
            </p:cNvSpPr>
            <p:nvPr/>
          </p:nvSpPr>
          <p:spPr bwMode="auto">
            <a:xfrm rot="5400000">
              <a:off x="968507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5" name="직선 연결선 142"/>
            <p:cNvSpPr>
              <a:spLocks noChangeShapeType="1"/>
            </p:cNvSpPr>
            <p:nvPr/>
          </p:nvSpPr>
          <p:spPr bwMode="auto">
            <a:xfrm rot="5400000">
              <a:off x="1040515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6" name="직선 연결선 143"/>
            <p:cNvSpPr>
              <a:spLocks noChangeShapeType="1"/>
            </p:cNvSpPr>
            <p:nvPr/>
          </p:nvSpPr>
          <p:spPr bwMode="auto">
            <a:xfrm rot="5400000">
              <a:off x="1112523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7" name="직선 연결선 144"/>
            <p:cNvSpPr>
              <a:spLocks noChangeShapeType="1"/>
            </p:cNvSpPr>
            <p:nvPr/>
          </p:nvSpPr>
          <p:spPr bwMode="auto">
            <a:xfrm rot="5400000">
              <a:off x="1184531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8" name="직선 연결선 145"/>
            <p:cNvSpPr>
              <a:spLocks noChangeShapeType="1"/>
            </p:cNvSpPr>
            <p:nvPr/>
          </p:nvSpPr>
          <p:spPr bwMode="auto">
            <a:xfrm rot="5400000">
              <a:off x="6084676" y="36003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511300" y="177800"/>
            <a:ext cx="12592050" cy="227013"/>
            <a:chOff x="0" y="0"/>
            <a:chExt cx="12593257" cy="226477"/>
          </a:xfrm>
        </p:grpSpPr>
        <p:sp>
          <p:nvSpPr>
            <p:cNvPr id="4186" name="직사각형 119"/>
            <p:cNvSpPr>
              <a:spLocks noChangeArrowheads="1"/>
            </p:cNvSpPr>
            <p:nvPr/>
          </p:nvSpPr>
          <p:spPr bwMode="auto">
            <a:xfrm>
              <a:off x="2929085" y="11033"/>
              <a:ext cx="2423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0</a:t>
              </a:r>
              <a:endParaRPr lang="en-US" altLang="zh-CN"/>
            </a:p>
          </p:txBody>
        </p:sp>
        <p:sp>
          <p:nvSpPr>
            <p:cNvPr id="4187" name="직사각형 120"/>
            <p:cNvSpPr>
              <a:spLocks noChangeArrowheads="1"/>
            </p:cNvSpPr>
            <p:nvPr/>
          </p:nvSpPr>
          <p:spPr bwMode="auto">
            <a:xfrm>
              <a:off x="2156907" y="0"/>
              <a:ext cx="34656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350</a:t>
              </a:r>
              <a:endParaRPr lang="en-US" altLang="zh-CN"/>
            </a:p>
          </p:txBody>
        </p:sp>
        <p:sp>
          <p:nvSpPr>
            <p:cNvPr id="4188" name="직사각형 121"/>
            <p:cNvSpPr>
              <a:spLocks noChangeArrowheads="1"/>
            </p:cNvSpPr>
            <p:nvPr/>
          </p:nvSpPr>
          <p:spPr bwMode="auto">
            <a:xfrm>
              <a:off x="1455106" y="0"/>
              <a:ext cx="34656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340</a:t>
              </a:r>
              <a:endParaRPr lang="en-US" altLang="zh-CN"/>
            </a:p>
          </p:txBody>
        </p:sp>
        <p:sp>
          <p:nvSpPr>
            <p:cNvPr id="4189" name="직사각형 122"/>
            <p:cNvSpPr>
              <a:spLocks noChangeArrowheads="1"/>
            </p:cNvSpPr>
            <p:nvPr/>
          </p:nvSpPr>
          <p:spPr bwMode="auto">
            <a:xfrm>
              <a:off x="722484" y="0"/>
              <a:ext cx="3417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330</a:t>
              </a:r>
              <a:endParaRPr lang="en-US" altLang="zh-CN"/>
            </a:p>
          </p:txBody>
        </p:sp>
        <p:sp>
          <p:nvSpPr>
            <p:cNvPr id="4190" name="직사각형 123"/>
            <p:cNvSpPr>
              <a:spLocks noChangeArrowheads="1"/>
            </p:cNvSpPr>
            <p:nvPr/>
          </p:nvSpPr>
          <p:spPr bwMode="auto">
            <a:xfrm>
              <a:off x="0" y="0"/>
              <a:ext cx="34656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320</a:t>
              </a:r>
              <a:endParaRPr lang="en-US" altLang="zh-CN"/>
            </a:p>
          </p:txBody>
        </p:sp>
        <p:sp>
          <p:nvSpPr>
            <p:cNvPr id="4191" name="직사각형 124"/>
            <p:cNvSpPr>
              <a:spLocks noChangeArrowheads="1"/>
            </p:cNvSpPr>
            <p:nvPr/>
          </p:nvSpPr>
          <p:spPr bwMode="auto">
            <a:xfrm>
              <a:off x="3649810" y="0"/>
              <a:ext cx="2776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10</a:t>
              </a:r>
              <a:endParaRPr lang="en-US" altLang="zh-CN"/>
            </a:p>
          </p:txBody>
        </p:sp>
        <p:sp>
          <p:nvSpPr>
            <p:cNvPr id="4192" name="직사각형 125"/>
            <p:cNvSpPr>
              <a:spLocks noChangeArrowheads="1"/>
            </p:cNvSpPr>
            <p:nvPr/>
          </p:nvSpPr>
          <p:spPr bwMode="auto">
            <a:xfrm>
              <a:off x="4360273" y="0"/>
              <a:ext cx="2968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20</a:t>
              </a:r>
              <a:endParaRPr lang="en-US" altLang="zh-CN"/>
            </a:p>
          </p:txBody>
        </p:sp>
        <p:sp>
          <p:nvSpPr>
            <p:cNvPr id="4193" name="직사각형 126"/>
            <p:cNvSpPr>
              <a:spLocks noChangeArrowheads="1"/>
            </p:cNvSpPr>
            <p:nvPr/>
          </p:nvSpPr>
          <p:spPr bwMode="auto">
            <a:xfrm>
              <a:off x="5082756" y="11033"/>
              <a:ext cx="2920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30</a:t>
              </a:r>
              <a:endParaRPr lang="en-US" altLang="zh-CN"/>
            </a:p>
          </p:txBody>
        </p:sp>
        <p:sp>
          <p:nvSpPr>
            <p:cNvPr id="4194" name="직사각형 127"/>
            <p:cNvSpPr>
              <a:spLocks noChangeArrowheads="1"/>
            </p:cNvSpPr>
            <p:nvPr/>
          </p:nvSpPr>
          <p:spPr bwMode="auto">
            <a:xfrm>
              <a:off x="5800433" y="0"/>
              <a:ext cx="2968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40</a:t>
              </a:r>
              <a:endParaRPr lang="en-US" altLang="zh-CN"/>
            </a:p>
          </p:txBody>
        </p:sp>
        <p:sp>
          <p:nvSpPr>
            <p:cNvPr id="4195" name="직사각형 147"/>
            <p:cNvSpPr>
              <a:spLocks noChangeArrowheads="1"/>
            </p:cNvSpPr>
            <p:nvPr/>
          </p:nvSpPr>
          <p:spPr bwMode="auto">
            <a:xfrm>
              <a:off x="9381751" y="11033"/>
              <a:ext cx="298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90</a:t>
              </a:r>
              <a:endParaRPr lang="en-US" altLang="zh-CN"/>
            </a:p>
          </p:txBody>
        </p:sp>
        <p:sp>
          <p:nvSpPr>
            <p:cNvPr id="4196" name="직사각형 148"/>
            <p:cNvSpPr>
              <a:spLocks noChangeArrowheads="1"/>
            </p:cNvSpPr>
            <p:nvPr/>
          </p:nvSpPr>
          <p:spPr bwMode="auto">
            <a:xfrm>
              <a:off x="8660870" y="0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80</a:t>
              </a:r>
              <a:endParaRPr lang="en-US" altLang="zh-CN"/>
            </a:p>
          </p:txBody>
        </p:sp>
        <p:sp>
          <p:nvSpPr>
            <p:cNvPr id="4197" name="직사각형 149"/>
            <p:cNvSpPr>
              <a:spLocks noChangeArrowheads="1"/>
            </p:cNvSpPr>
            <p:nvPr/>
          </p:nvSpPr>
          <p:spPr bwMode="auto">
            <a:xfrm>
              <a:off x="7963878" y="0"/>
              <a:ext cx="29046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70</a:t>
              </a:r>
              <a:endParaRPr lang="en-US" altLang="zh-CN"/>
            </a:p>
          </p:txBody>
        </p:sp>
        <p:sp>
          <p:nvSpPr>
            <p:cNvPr id="4198" name="직사각형 150"/>
            <p:cNvSpPr>
              <a:spLocks noChangeArrowheads="1"/>
            </p:cNvSpPr>
            <p:nvPr/>
          </p:nvSpPr>
          <p:spPr bwMode="auto">
            <a:xfrm>
              <a:off x="7224844" y="0"/>
              <a:ext cx="298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60</a:t>
              </a:r>
              <a:endParaRPr lang="en-US" altLang="zh-CN"/>
            </a:p>
          </p:txBody>
        </p:sp>
        <p:sp>
          <p:nvSpPr>
            <p:cNvPr id="4199" name="직사각형 151"/>
            <p:cNvSpPr>
              <a:spLocks noChangeArrowheads="1"/>
            </p:cNvSpPr>
            <p:nvPr/>
          </p:nvSpPr>
          <p:spPr bwMode="auto">
            <a:xfrm>
              <a:off x="6505567" y="0"/>
              <a:ext cx="2968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50</a:t>
              </a:r>
              <a:endParaRPr lang="en-US" altLang="zh-CN"/>
            </a:p>
          </p:txBody>
        </p:sp>
        <p:sp>
          <p:nvSpPr>
            <p:cNvPr id="4200" name="직사각형 152"/>
            <p:cNvSpPr>
              <a:spLocks noChangeArrowheads="1"/>
            </p:cNvSpPr>
            <p:nvPr/>
          </p:nvSpPr>
          <p:spPr bwMode="auto">
            <a:xfrm>
              <a:off x="10101677" y="0"/>
              <a:ext cx="335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100</a:t>
              </a:r>
              <a:endParaRPr lang="en-US" altLang="zh-CN"/>
            </a:p>
          </p:txBody>
        </p:sp>
        <p:sp>
          <p:nvSpPr>
            <p:cNvPr id="4201" name="직사각형 153"/>
            <p:cNvSpPr>
              <a:spLocks noChangeArrowheads="1"/>
            </p:cNvSpPr>
            <p:nvPr/>
          </p:nvSpPr>
          <p:spPr bwMode="auto">
            <a:xfrm>
              <a:off x="10832977" y="0"/>
              <a:ext cx="31290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110</a:t>
              </a:r>
              <a:endParaRPr lang="en-US" altLang="zh-CN"/>
            </a:p>
          </p:txBody>
        </p:sp>
        <p:sp>
          <p:nvSpPr>
            <p:cNvPr id="4202" name="직사각형 154"/>
            <p:cNvSpPr>
              <a:spLocks noChangeArrowheads="1"/>
            </p:cNvSpPr>
            <p:nvPr/>
          </p:nvSpPr>
          <p:spPr bwMode="auto">
            <a:xfrm>
              <a:off x="11543440" y="11033"/>
              <a:ext cx="33214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120</a:t>
              </a:r>
              <a:endParaRPr lang="en-US" altLang="zh-CN"/>
            </a:p>
          </p:txBody>
        </p:sp>
        <p:sp>
          <p:nvSpPr>
            <p:cNvPr id="4203" name="직사각형 155"/>
            <p:cNvSpPr>
              <a:spLocks noChangeArrowheads="1"/>
            </p:cNvSpPr>
            <p:nvPr/>
          </p:nvSpPr>
          <p:spPr bwMode="auto">
            <a:xfrm>
              <a:off x="12265923" y="0"/>
              <a:ext cx="32733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130</a:t>
              </a:r>
              <a:endParaRPr lang="en-US" altLang="zh-CN"/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7596188" y="0"/>
            <a:ext cx="1547812" cy="404813"/>
            <a:chOff x="0" y="0"/>
            <a:chExt cx="1547664" cy="404664"/>
          </a:xfrm>
        </p:grpSpPr>
        <p:sp>
          <p:nvSpPr>
            <p:cNvPr id="4184" name="직사각형 115"/>
            <p:cNvSpPr>
              <a:spLocks noChangeArrowheads="1"/>
            </p:cNvSpPr>
            <p:nvPr/>
          </p:nvSpPr>
          <p:spPr bwMode="auto">
            <a:xfrm>
              <a:off x="0" y="0"/>
              <a:ext cx="1547664" cy="404664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endParaRPr>
            </a:p>
          </p:txBody>
        </p:sp>
        <p:sp>
          <p:nvSpPr>
            <p:cNvPr id="4185" name="오른쪽 대괄호 158"/>
            <p:cNvSpPr>
              <a:spLocks/>
            </p:cNvSpPr>
            <p:nvPr/>
          </p:nvSpPr>
          <p:spPr bwMode="auto">
            <a:xfrm>
              <a:off x="0" y="44624"/>
              <a:ext cx="72008" cy="288032"/>
            </a:xfrm>
            <a:prstGeom prst="rightBracket">
              <a:avLst>
                <a:gd name="adj" fmla="val 33333"/>
              </a:avLst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latin typeface="맑은 고딕"/>
                <a:ea typeface="맑은 고딕"/>
                <a:cs typeface="맑은 고딕"/>
                <a:sym typeface="맑은 고딕"/>
              </a:endParaRP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0" y="0"/>
            <a:ext cx="1547813" cy="404813"/>
            <a:chOff x="0" y="0"/>
            <a:chExt cx="1547664" cy="404664"/>
          </a:xfrm>
        </p:grpSpPr>
        <p:sp>
          <p:nvSpPr>
            <p:cNvPr id="4182" name="직사각형 116"/>
            <p:cNvSpPr>
              <a:spLocks noChangeArrowheads="1"/>
            </p:cNvSpPr>
            <p:nvPr/>
          </p:nvSpPr>
          <p:spPr bwMode="auto">
            <a:xfrm>
              <a:off x="0" y="0"/>
              <a:ext cx="1547664" cy="404664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endParaRPr>
            </a:p>
          </p:txBody>
        </p:sp>
        <p:sp>
          <p:nvSpPr>
            <p:cNvPr id="4183" name="오른쪽 대괄호 159"/>
            <p:cNvSpPr>
              <a:spLocks/>
            </p:cNvSpPr>
            <p:nvPr/>
          </p:nvSpPr>
          <p:spPr bwMode="auto">
            <a:xfrm>
              <a:off x="1475656" y="44624"/>
              <a:ext cx="72008" cy="288032"/>
            </a:xfrm>
            <a:prstGeom prst="rightBracket">
              <a:avLst>
                <a:gd name="adj" fmla="val 33333"/>
              </a:avLst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latin typeface="맑은 고딕"/>
                <a:ea typeface="맑은 고딕"/>
                <a:cs typeface="맑은 고딕"/>
                <a:sym typeface="맑은 고딕"/>
              </a:endParaRP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179388" y="404813"/>
            <a:ext cx="427037" cy="13104812"/>
            <a:chOff x="0" y="0"/>
            <a:chExt cx="425948" cy="13104876"/>
          </a:xfrm>
        </p:grpSpPr>
        <p:sp>
          <p:nvSpPr>
            <p:cNvPr id="4163" name="직사각형 70"/>
            <p:cNvSpPr>
              <a:spLocks noChangeArrowheads="1"/>
            </p:cNvSpPr>
            <p:nvPr/>
          </p:nvSpPr>
          <p:spPr bwMode="auto">
            <a:xfrm>
              <a:off x="132250" y="2880320"/>
              <a:ext cx="2423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0</a:t>
              </a:r>
              <a:endParaRPr lang="en-US" altLang="zh-CN"/>
            </a:p>
          </p:txBody>
        </p:sp>
        <p:sp>
          <p:nvSpPr>
            <p:cNvPr id="4164" name="직사각형 71"/>
            <p:cNvSpPr>
              <a:spLocks noChangeArrowheads="1"/>
            </p:cNvSpPr>
            <p:nvPr/>
          </p:nvSpPr>
          <p:spPr bwMode="auto">
            <a:xfrm>
              <a:off x="114615" y="2160240"/>
              <a:ext cx="2776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10</a:t>
              </a:r>
              <a:endParaRPr lang="en-US" altLang="zh-CN"/>
            </a:p>
          </p:txBody>
        </p:sp>
        <p:sp>
          <p:nvSpPr>
            <p:cNvPr id="4165" name="직사각형 72"/>
            <p:cNvSpPr>
              <a:spLocks noChangeArrowheads="1"/>
            </p:cNvSpPr>
            <p:nvPr/>
          </p:nvSpPr>
          <p:spPr bwMode="auto">
            <a:xfrm>
              <a:off x="104998" y="1440160"/>
              <a:ext cx="2968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20</a:t>
              </a:r>
              <a:endParaRPr lang="en-US" altLang="zh-CN"/>
            </a:p>
          </p:txBody>
        </p:sp>
        <p:sp>
          <p:nvSpPr>
            <p:cNvPr id="4166" name="직사각형 73"/>
            <p:cNvSpPr>
              <a:spLocks noChangeArrowheads="1"/>
            </p:cNvSpPr>
            <p:nvPr/>
          </p:nvSpPr>
          <p:spPr bwMode="auto">
            <a:xfrm>
              <a:off x="110605" y="720080"/>
              <a:ext cx="2920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30</a:t>
              </a:r>
              <a:endParaRPr lang="en-US" altLang="zh-CN"/>
            </a:p>
          </p:txBody>
        </p:sp>
        <p:sp>
          <p:nvSpPr>
            <p:cNvPr id="4167" name="직사각형 74"/>
            <p:cNvSpPr>
              <a:spLocks noChangeArrowheads="1"/>
            </p:cNvSpPr>
            <p:nvPr/>
          </p:nvSpPr>
          <p:spPr bwMode="auto">
            <a:xfrm>
              <a:off x="89924" y="0"/>
              <a:ext cx="2968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40</a:t>
              </a:r>
              <a:endParaRPr lang="en-US" altLang="zh-CN"/>
            </a:p>
          </p:txBody>
        </p:sp>
        <p:sp>
          <p:nvSpPr>
            <p:cNvPr id="4168" name="직사각형 75"/>
            <p:cNvSpPr>
              <a:spLocks noChangeArrowheads="1"/>
            </p:cNvSpPr>
            <p:nvPr/>
          </p:nvSpPr>
          <p:spPr bwMode="auto">
            <a:xfrm>
              <a:off x="80982" y="3600400"/>
              <a:ext cx="3449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- 10</a:t>
              </a:r>
              <a:endParaRPr lang="en-US" altLang="zh-CN"/>
            </a:p>
          </p:txBody>
        </p:sp>
        <p:sp>
          <p:nvSpPr>
            <p:cNvPr id="4169" name="직사각형 76"/>
            <p:cNvSpPr>
              <a:spLocks noChangeArrowheads="1"/>
            </p:cNvSpPr>
            <p:nvPr/>
          </p:nvSpPr>
          <p:spPr bwMode="auto">
            <a:xfrm>
              <a:off x="42635" y="4320480"/>
              <a:ext cx="3642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- 20</a:t>
              </a:r>
              <a:endParaRPr lang="en-US" altLang="zh-CN"/>
            </a:p>
          </p:txBody>
        </p:sp>
        <p:sp>
          <p:nvSpPr>
            <p:cNvPr id="4170" name="직사각형 77"/>
            <p:cNvSpPr>
              <a:spLocks noChangeArrowheads="1"/>
            </p:cNvSpPr>
            <p:nvPr/>
          </p:nvSpPr>
          <p:spPr bwMode="auto">
            <a:xfrm>
              <a:off x="42634" y="5040560"/>
              <a:ext cx="3593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- 30</a:t>
              </a:r>
              <a:endParaRPr lang="en-US" altLang="zh-CN"/>
            </a:p>
          </p:txBody>
        </p:sp>
        <p:sp>
          <p:nvSpPr>
            <p:cNvPr id="4171" name="직사각형 79"/>
            <p:cNvSpPr>
              <a:spLocks noChangeArrowheads="1"/>
            </p:cNvSpPr>
            <p:nvPr/>
          </p:nvSpPr>
          <p:spPr bwMode="auto">
            <a:xfrm>
              <a:off x="43591" y="5760640"/>
              <a:ext cx="3642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- 40</a:t>
              </a:r>
              <a:endParaRPr lang="en-US" altLang="zh-CN"/>
            </a:p>
          </p:txBody>
        </p:sp>
        <p:sp>
          <p:nvSpPr>
            <p:cNvPr id="4172" name="직사각형 99"/>
            <p:cNvSpPr>
              <a:spLocks noChangeArrowheads="1"/>
            </p:cNvSpPr>
            <p:nvPr/>
          </p:nvSpPr>
          <p:spPr bwMode="auto">
            <a:xfrm>
              <a:off x="25959" y="6408712"/>
              <a:ext cx="3642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- 50</a:t>
              </a:r>
              <a:endParaRPr lang="en-US" altLang="zh-CN"/>
            </a:p>
          </p:txBody>
        </p:sp>
        <p:sp>
          <p:nvSpPr>
            <p:cNvPr id="4173" name="직사각형 100"/>
            <p:cNvSpPr>
              <a:spLocks noChangeArrowheads="1"/>
            </p:cNvSpPr>
            <p:nvPr/>
          </p:nvSpPr>
          <p:spPr bwMode="auto">
            <a:xfrm>
              <a:off x="25156" y="7128792"/>
              <a:ext cx="3658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- 60</a:t>
              </a:r>
              <a:endParaRPr lang="en-US" altLang="zh-CN"/>
            </a:p>
          </p:txBody>
        </p:sp>
        <p:sp>
          <p:nvSpPr>
            <p:cNvPr id="4174" name="직사각형 101"/>
            <p:cNvSpPr>
              <a:spLocks noChangeArrowheads="1"/>
            </p:cNvSpPr>
            <p:nvPr/>
          </p:nvSpPr>
          <p:spPr bwMode="auto">
            <a:xfrm>
              <a:off x="29164" y="7848872"/>
              <a:ext cx="3577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- 70</a:t>
              </a:r>
              <a:endParaRPr lang="en-US" altLang="zh-CN"/>
            </a:p>
          </p:txBody>
        </p:sp>
        <p:sp>
          <p:nvSpPr>
            <p:cNvPr id="4175" name="직사각형 102"/>
            <p:cNvSpPr>
              <a:spLocks noChangeArrowheads="1"/>
            </p:cNvSpPr>
            <p:nvPr/>
          </p:nvSpPr>
          <p:spPr bwMode="auto">
            <a:xfrm>
              <a:off x="24355" y="8568952"/>
              <a:ext cx="3674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- 80</a:t>
              </a:r>
              <a:endParaRPr lang="en-US" altLang="zh-CN"/>
            </a:p>
          </p:txBody>
        </p:sp>
        <p:sp>
          <p:nvSpPr>
            <p:cNvPr id="4176" name="직사각형 103"/>
            <p:cNvSpPr>
              <a:spLocks noChangeArrowheads="1"/>
            </p:cNvSpPr>
            <p:nvPr/>
          </p:nvSpPr>
          <p:spPr bwMode="auto">
            <a:xfrm>
              <a:off x="25156" y="9289032"/>
              <a:ext cx="3658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- 90</a:t>
              </a:r>
              <a:endParaRPr lang="en-US" altLang="zh-CN"/>
            </a:p>
          </p:txBody>
        </p:sp>
        <p:sp>
          <p:nvSpPr>
            <p:cNvPr id="4177" name="직사각형 104"/>
            <p:cNvSpPr>
              <a:spLocks noChangeArrowheads="1"/>
            </p:cNvSpPr>
            <p:nvPr/>
          </p:nvSpPr>
          <p:spPr bwMode="auto">
            <a:xfrm>
              <a:off x="0" y="10009112"/>
              <a:ext cx="4026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- 100</a:t>
              </a:r>
              <a:endParaRPr lang="en-US" altLang="zh-CN"/>
            </a:p>
          </p:txBody>
        </p:sp>
        <p:sp>
          <p:nvSpPr>
            <p:cNvPr id="4178" name="직사각형 105"/>
            <p:cNvSpPr>
              <a:spLocks noChangeArrowheads="1"/>
            </p:cNvSpPr>
            <p:nvPr/>
          </p:nvSpPr>
          <p:spPr bwMode="auto">
            <a:xfrm>
              <a:off x="22443" y="10729192"/>
              <a:ext cx="3802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- 110</a:t>
              </a:r>
              <a:endParaRPr lang="en-US" altLang="zh-CN"/>
            </a:p>
          </p:txBody>
        </p:sp>
        <p:sp>
          <p:nvSpPr>
            <p:cNvPr id="4179" name="직사각형 106"/>
            <p:cNvSpPr>
              <a:spLocks noChangeArrowheads="1"/>
            </p:cNvSpPr>
            <p:nvPr/>
          </p:nvSpPr>
          <p:spPr bwMode="auto">
            <a:xfrm>
              <a:off x="8325" y="11449272"/>
              <a:ext cx="399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- 120</a:t>
              </a:r>
              <a:endParaRPr lang="en-US" altLang="zh-CN"/>
            </a:p>
          </p:txBody>
        </p:sp>
        <p:sp>
          <p:nvSpPr>
            <p:cNvPr id="4180" name="직사각형 108"/>
            <p:cNvSpPr>
              <a:spLocks noChangeArrowheads="1"/>
            </p:cNvSpPr>
            <p:nvPr/>
          </p:nvSpPr>
          <p:spPr bwMode="auto">
            <a:xfrm>
              <a:off x="24353" y="12169352"/>
              <a:ext cx="3946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- 130</a:t>
              </a:r>
              <a:endParaRPr lang="en-US" altLang="zh-CN"/>
            </a:p>
          </p:txBody>
        </p:sp>
        <p:sp>
          <p:nvSpPr>
            <p:cNvPr id="4181" name="직사각형 110"/>
            <p:cNvSpPr>
              <a:spLocks noChangeArrowheads="1"/>
            </p:cNvSpPr>
            <p:nvPr/>
          </p:nvSpPr>
          <p:spPr bwMode="auto">
            <a:xfrm>
              <a:off x="21149" y="12889432"/>
              <a:ext cx="3994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- 140</a:t>
              </a:r>
              <a:endParaRPr lang="en-US" altLang="zh-CN"/>
            </a:p>
          </p:txBody>
        </p:sp>
      </p:grpSp>
      <p:sp>
        <p:nvSpPr>
          <p:cNvPr id="99" name="직사각형 186"/>
          <p:cNvSpPr>
            <a:spLocks noChangeArrowheads="1"/>
          </p:cNvSpPr>
          <p:nvPr/>
        </p:nvSpPr>
        <p:spPr bwMode="auto">
          <a:xfrm>
            <a:off x="1943100" y="2227263"/>
            <a:ext cx="5205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LCD" pitchFamily="2" charset="0"/>
              </a:rPr>
              <a:t>-</a:t>
            </a:r>
            <a:r>
              <a:rPr lang="zh-CN" altLang="en-US" sz="3600" b="1" dirty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LCD" pitchFamily="2" charset="0"/>
              </a:rPr>
              <a:t>这时，新闻节目开始了</a:t>
            </a:r>
            <a:r>
              <a:rPr lang="en-US" sz="3600" b="1" dirty="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LCD" pitchFamily="2" charset="0"/>
              </a:rPr>
              <a:t>-</a:t>
            </a:r>
            <a:endParaRPr 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오른쪽 대괄호 187"/>
          <p:cNvSpPr>
            <a:spLocks/>
          </p:cNvSpPr>
          <p:nvPr/>
        </p:nvSpPr>
        <p:spPr bwMode="auto">
          <a:xfrm>
            <a:off x="4643438" y="2133600"/>
            <a:ext cx="288925" cy="863600"/>
          </a:xfrm>
          <a:prstGeom prst="rightBracket">
            <a:avLst>
              <a:gd name="adj" fmla="val 24908"/>
            </a:avLst>
          </a:prstGeom>
          <a:noFill/>
          <a:ln w="127000">
            <a:solidFill>
              <a:srgbClr val="E36C0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101" name="오른쪽 대괄호 189"/>
          <p:cNvSpPr>
            <a:spLocks/>
          </p:cNvSpPr>
          <p:nvPr/>
        </p:nvSpPr>
        <p:spPr bwMode="auto">
          <a:xfrm flipH="1">
            <a:off x="4211638" y="2133600"/>
            <a:ext cx="288925" cy="863600"/>
          </a:xfrm>
          <a:prstGeom prst="rightBracket">
            <a:avLst>
              <a:gd name="adj" fmla="val 24908"/>
            </a:avLst>
          </a:prstGeom>
          <a:noFill/>
          <a:ln w="127000">
            <a:solidFill>
              <a:srgbClr val="E36C0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grpSp>
        <p:nvGrpSpPr>
          <p:cNvPr id="11" name="Group 101"/>
          <p:cNvGrpSpPr>
            <a:grpSpLocks/>
          </p:cNvGrpSpPr>
          <p:nvPr/>
        </p:nvGrpSpPr>
        <p:grpSpPr bwMode="auto">
          <a:xfrm>
            <a:off x="107950" y="188913"/>
            <a:ext cx="142875" cy="13249275"/>
            <a:chOff x="0" y="0"/>
            <a:chExt cx="144016" cy="13249472"/>
          </a:xfrm>
        </p:grpSpPr>
        <p:sp>
          <p:nvSpPr>
            <p:cNvPr id="4124" name="직선 연결선 183"/>
            <p:cNvSpPr>
              <a:spLocks noChangeShapeType="1"/>
            </p:cNvSpPr>
            <p:nvPr/>
          </p:nvSpPr>
          <p:spPr bwMode="auto">
            <a:xfrm>
              <a:off x="0" y="0"/>
              <a:ext cx="72008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25" name="Group 103"/>
            <p:cNvGrpSpPr>
              <a:grpSpLocks/>
            </p:cNvGrpSpPr>
            <p:nvPr/>
          </p:nvGrpSpPr>
          <p:grpSpPr bwMode="auto">
            <a:xfrm>
              <a:off x="0" y="360040"/>
              <a:ext cx="144016" cy="12889433"/>
              <a:chOff x="0" y="0"/>
              <a:chExt cx="144016" cy="12889433"/>
            </a:xfrm>
          </p:grpSpPr>
          <p:sp>
            <p:nvSpPr>
              <p:cNvPr id="4126" name="직선 연결선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7" name="직선 연결선 9"/>
              <p:cNvSpPr>
                <a:spLocks noChangeShapeType="1"/>
              </p:cNvSpPr>
              <p:nvPr/>
            </p:nvSpPr>
            <p:spPr bwMode="auto">
              <a:xfrm>
                <a:off x="0" y="72008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8" name="직선 연결선 10"/>
              <p:cNvSpPr>
                <a:spLocks noChangeShapeType="1"/>
              </p:cNvSpPr>
              <p:nvPr/>
            </p:nvSpPr>
            <p:spPr bwMode="auto">
              <a:xfrm>
                <a:off x="0" y="144016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9" name="직선 연결선 11"/>
              <p:cNvSpPr>
                <a:spLocks noChangeShapeType="1"/>
              </p:cNvSpPr>
              <p:nvPr/>
            </p:nvSpPr>
            <p:spPr bwMode="auto">
              <a:xfrm>
                <a:off x="0" y="216024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" name="직선 연결선 12"/>
              <p:cNvSpPr>
                <a:spLocks noChangeShapeType="1"/>
              </p:cNvSpPr>
              <p:nvPr/>
            </p:nvSpPr>
            <p:spPr bwMode="auto">
              <a:xfrm>
                <a:off x="0" y="288032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" name="직선 연결선 13"/>
              <p:cNvSpPr>
                <a:spLocks noChangeShapeType="1"/>
              </p:cNvSpPr>
              <p:nvPr/>
            </p:nvSpPr>
            <p:spPr bwMode="auto">
              <a:xfrm>
                <a:off x="0" y="360040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" name="직선 연결선 14"/>
              <p:cNvSpPr>
                <a:spLocks noChangeShapeType="1"/>
              </p:cNvSpPr>
              <p:nvPr/>
            </p:nvSpPr>
            <p:spPr bwMode="auto">
              <a:xfrm>
                <a:off x="0" y="432048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" name="직선 연결선 15"/>
              <p:cNvSpPr>
                <a:spLocks noChangeShapeType="1"/>
              </p:cNvSpPr>
              <p:nvPr/>
            </p:nvSpPr>
            <p:spPr bwMode="auto">
              <a:xfrm>
                <a:off x="0" y="504056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" name="직선 연결선 16"/>
              <p:cNvSpPr>
                <a:spLocks noChangeShapeType="1"/>
              </p:cNvSpPr>
              <p:nvPr/>
            </p:nvSpPr>
            <p:spPr bwMode="auto">
              <a:xfrm>
                <a:off x="0" y="5760640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" name="직선 연결선 23"/>
              <p:cNvSpPr>
                <a:spLocks noChangeShapeType="1"/>
              </p:cNvSpPr>
              <p:nvPr/>
            </p:nvSpPr>
            <p:spPr bwMode="auto">
              <a:xfrm>
                <a:off x="0" y="36004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6" name="직선 연결선 25"/>
              <p:cNvSpPr>
                <a:spLocks noChangeShapeType="1"/>
              </p:cNvSpPr>
              <p:nvPr/>
            </p:nvSpPr>
            <p:spPr bwMode="auto">
              <a:xfrm>
                <a:off x="0" y="108012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7" name="직선 연결선 26"/>
              <p:cNvSpPr>
                <a:spLocks noChangeShapeType="1"/>
              </p:cNvSpPr>
              <p:nvPr/>
            </p:nvSpPr>
            <p:spPr bwMode="auto">
              <a:xfrm>
                <a:off x="0" y="180020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8" name="직선 연결선 27"/>
              <p:cNvSpPr>
                <a:spLocks noChangeShapeType="1"/>
              </p:cNvSpPr>
              <p:nvPr/>
            </p:nvSpPr>
            <p:spPr bwMode="auto">
              <a:xfrm>
                <a:off x="0" y="252028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9" name="직선 연결선 28"/>
              <p:cNvSpPr>
                <a:spLocks noChangeShapeType="1"/>
              </p:cNvSpPr>
              <p:nvPr/>
            </p:nvSpPr>
            <p:spPr bwMode="auto">
              <a:xfrm>
                <a:off x="0" y="396044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0" name="직선 연결선 29"/>
              <p:cNvSpPr>
                <a:spLocks noChangeShapeType="1"/>
              </p:cNvSpPr>
              <p:nvPr/>
            </p:nvSpPr>
            <p:spPr bwMode="auto">
              <a:xfrm>
                <a:off x="0" y="468052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1" name="직선 연결선 30"/>
              <p:cNvSpPr>
                <a:spLocks noChangeShapeType="1"/>
              </p:cNvSpPr>
              <p:nvPr/>
            </p:nvSpPr>
            <p:spPr bwMode="auto">
              <a:xfrm>
                <a:off x="0" y="324036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" name="직선 연결선 31"/>
              <p:cNvSpPr>
                <a:spLocks noChangeShapeType="1"/>
              </p:cNvSpPr>
              <p:nvPr/>
            </p:nvSpPr>
            <p:spPr bwMode="auto">
              <a:xfrm>
                <a:off x="0" y="540060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" name="직선 연결선 32"/>
              <p:cNvSpPr>
                <a:spLocks noChangeShapeType="1"/>
              </p:cNvSpPr>
              <p:nvPr/>
            </p:nvSpPr>
            <p:spPr bwMode="auto">
              <a:xfrm>
                <a:off x="0" y="6120680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" name="직선 연결선 80"/>
              <p:cNvSpPr>
                <a:spLocks noChangeShapeType="1"/>
              </p:cNvSpPr>
              <p:nvPr/>
            </p:nvSpPr>
            <p:spPr bwMode="auto">
              <a:xfrm>
                <a:off x="0" y="640871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" name="직선 연결선 81"/>
              <p:cNvSpPr>
                <a:spLocks noChangeShapeType="1"/>
              </p:cNvSpPr>
              <p:nvPr/>
            </p:nvSpPr>
            <p:spPr bwMode="auto">
              <a:xfrm>
                <a:off x="0" y="712879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" name="직선 연결선 82"/>
              <p:cNvSpPr>
                <a:spLocks noChangeShapeType="1"/>
              </p:cNvSpPr>
              <p:nvPr/>
            </p:nvSpPr>
            <p:spPr bwMode="auto">
              <a:xfrm>
                <a:off x="0" y="784887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" name="직선 연결선 83"/>
              <p:cNvSpPr>
                <a:spLocks noChangeShapeType="1"/>
              </p:cNvSpPr>
              <p:nvPr/>
            </p:nvSpPr>
            <p:spPr bwMode="auto">
              <a:xfrm>
                <a:off x="0" y="856895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8" name="직선 연결선 84"/>
              <p:cNvSpPr>
                <a:spLocks noChangeShapeType="1"/>
              </p:cNvSpPr>
              <p:nvPr/>
            </p:nvSpPr>
            <p:spPr bwMode="auto">
              <a:xfrm>
                <a:off x="0" y="928903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9" name="직선 연결선 85"/>
              <p:cNvSpPr>
                <a:spLocks noChangeShapeType="1"/>
              </p:cNvSpPr>
              <p:nvPr/>
            </p:nvSpPr>
            <p:spPr bwMode="auto">
              <a:xfrm>
                <a:off x="0" y="1000911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0" name="직선 연결선 86"/>
              <p:cNvSpPr>
                <a:spLocks noChangeShapeType="1"/>
              </p:cNvSpPr>
              <p:nvPr/>
            </p:nvSpPr>
            <p:spPr bwMode="auto">
              <a:xfrm>
                <a:off x="0" y="1072919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1" name="직선 연결선 87"/>
              <p:cNvSpPr>
                <a:spLocks noChangeShapeType="1"/>
              </p:cNvSpPr>
              <p:nvPr/>
            </p:nvSpPr>
            <p:spPr bwMode="auto">
              <a:xfrm>
                <a:off x="0" y="1144927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2" name="직선 연결선 88"/>
              <p:cNvSpPr>
                <a:spLocks noChangeShapeType="1"/>
              </p:cNvSpPr>
              <p:nvPr/>
            </p:nvSpPr>
            <p:spPr bwMode="auto">
              <a:xfrm>
                <a:off x="0" y="1216935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3" name="직선 연결선 89"/>
              <p:cNvSpPr>
                <a:spLocks noChangeShapeType="1"/>
              </p:cNvSpPr>
              <p:nvPr/>
            </p:nvSpPr>
            <p:spPr bwMode="auto">
              <a:xfrm>
                <a:off x="0" y="676875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4" name="직선 연결선 90"/>
              <p:cNvSpPr>
                <a:spLocks noChangeShapeType="1"/>
              </p:cNvSpPr>
              <p:nvPr/>
            </p:nvSpPr>
            <p:spPr bwMode="auto">
              <a:xfrm>
                <a:off x="0" y="748883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5" name="직선 연결선 91"/>
              <p:cNvSpPr>
                <a:spLocks noChangeShapeType="1"/>
              </p:cNvSpPr>
              <p:nvPr/>
            </p:nvSpPr>
            <p:spPr bwMode="auto">
              <a:xfrm>
                <a:off x="0" y="820891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6" name="직선 연결선 92"/>
              <p:cNvSpPr>
                <a:spLocks noChangeShapeType="1"/>
              </p:cNvSpPr>
              <p:nvPr/>
            </p:nvSpPr>
            <p:spPr bwMode="auto">
              <a:xfrm>
                <a:off x="0" y="892899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7" name="직선 연결선 93"/>
              <p:cNvSpPr>
                <a:spLocks noChangeShapeType="1"/>
              </p:cNvSpPr>
              <p:nvPr/>
            </p:nvSpPr>
            <p:spPr bwMode="auto">
              <a:xfrm>
                <a:off x="0" y="1036915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8" name="직선 연결선 94"/>
              <p:cNvSpPr>
                <a:spLocks noChangeShapeType="1"/>
              </p:cNvSpPr>
              <p:nvPr/>
            </p:nvSpPr>
            <p:spPr bwMode="auto">
              <a:xfrm>
                <a:off x="0" y="1108923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9" name="직선 연결선 95"/>
              <p:cNvSpPr>
                <a:spLocks noChangeShapeType="1"/>
              </p:cNvSpPr>
              <p:nvPr/>
            </p:nvSpPr>
            <p:spPr bwMode="auto">
              <a:xfrm>
                <a:off x="0" y="964907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0" name="직선 연결선 96"/>
              <p:cNvSpPr>
                <a:spLocks noChangeShapeType="1"/>
              </p:cNvSpPr>
              <p:nvPr/>
            </p:nvSpPr>
            <p:spPr bwMode="auto">
              <a:xfrm>
                <a:off x="0" y="1180931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1" name="직선 연결선 97"/>
              <p:cNvSpPr>
                <a:spLocks noChangeShapeType="1"/>
              </p:cNvSpPr>
              <p:nvPr/>
            </p:nvSpPr>
            <p:spPr bwMode="auto">
              <a:xfrm>
                <a:off x="0" y="12529392"/>
                <a:ext cx="72008" cy="1"/>
              </a:xfrm>
              <a:prstGeom prst="line">
                <a:avLst/>
              </a:prstGeom>
              <a:noFill/>
              <a:ln w="254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2" name="직선 연결선 109"/>
              <p:cNvSpPr>
                <a:spLocks noChangeShapeType="1"/>
              </p:cNvSpPr>
              <p:nvPr/>
            </p:nvSpPr>
            <p:spPr bwMode="auto">
              <a:xfrm>
                <a:off x="0" y="12889432"/>
                <a:ext cx="144016" cy="1"/>
              </a:xfrm>
              <a:prstGeom prst="line">
                <a:avLst/>
              </a:prstGeom>
              <a:noFill/>
              <a:ln w="38100">
                <a:solidFill>
                  <a:srgbClr val="E36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3" name="타원 161"/>
          <p:cNvSpPr>
            <a:spLocks noChangeArrowheads="1"/>
          </p:cNvSpPr>
          <p:nvPr/>
        </p:nvSpPr>
        <p:spPr bwMode="auto">
          <a:xfrm>
            <a:off x="863600" y="4111625"/>
            <a:ext cx="504825" cy="504825"/>
          </a:xfrm>
          <a:prstGeom prst="ellipse">
            <a:avLst/>
          </a:prstGeom>
          <a:noFill/>
          <a:ln w="19050">
            <a:solidFill>
              <a:srgbClr val="E36C09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cxnSp>
        <p:nvCxnSpPr>
          <p:cNvPr id="144" name="직선 연결선 162"/>
          <p:cNvCxnSpPr>
            <a:cxnSpLocks noChangeShapeType="1"/>
            <a:stCxn id="143" idx="7"/>
            <a:endCxn id="145" idx="1"/>
          </p:cNvCxnSpPr>
          <p:nvPr/>
        </p:nvCxnSpPr>
        <p:spPr bwMode="auto">
          <a:xfrm rot="5400000" flipH="1" flipV="1">
            <a:off x="2484437" y="2025651"/>
            <a:ext cx="969963" cy="3351212"/>
          </a:xfrm>
          <a:prstGeom prst="line">
            <a:avLst/>
          </a:prstGeom>
          <a:noFill/>
          <a:ln w="19050">
            <a:solidFill>
              <a:srgbClr val="E36C09"/>
            </a:solidFill>
            <a:prstDash val="sysDot"/>
            <a:round/>
            <a:headEnd/>
            <a:tailEnd/>
          </a:ln>
        </p:spPr>
      </p:cxnSp>
      <p:sp>
        <p:nvSpPr>
          <p:cNvPr id="145" name="모서리가 둥근 직사각형 164"/>
          <p:cNvSpPr>
            <a:spLocks noChangeArrowheads="1"/>
          </p:cNvSpPr>
          <p:nvPr/>
        </p:nvSpPr>
        <p:spPr bwMode="auto">
          <a:xfrm>
            <a:off x="4645025" y="2316163"/>
            <a:ext cx="3527425" cy="18002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36C09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pic>
        <p:nvPicPr>
          <p:cNvPr id="151" name="TDrYes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98525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직사각형 42"/>
          <p:cNvSpPr>
            <a:spLocks noChangeArrowheads="1"/>
          </p:cNvSpPr>
          <p:nvPr/>
        </p:nvSpPr>
        <p:spPr bwMode="auto">
          <a:xfrm>
            <a:off x="2206625" y="782638"/>
            <a:ext cx="51768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这是台长精心策划的一个栏目，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为了表现电台迅速反应的特长，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他要求记者采访的新闻要现场直播，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而不是事先录制后再播放。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可听着听着，忽然一个不和谐的声音传了出来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……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352925" y="2498725"/>
            <a:ext cx="455613" cy="341313"/>
            <a:chOff x="0" y="0"/>
            <a:chExt cx="2880320" cy="2160240"/>
          </a:xfrm>
        </p:grpSpPr>
        <p:sp>
          <p:nvSpPr>
            <p:cNvPr id="4120" name="타원 166"/>
            <p:cNvSpPr>
              <a:spLocks noChangeArrowheads="1"/>
            </p:cNvSpPr>
            <p:nvPr/>
          </p:nvSpPr>
          <p:spPr bwMode="auto">
            <a:xfrm>
              <a:off x="720080" y="0"/>
              <a:ext cx="1440160" cy="1440160"/>
            </a:xfrm>
            <a:prstGeom prst="ellips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endParaRPr>
            </a:p>
          </p:txBody>
        </p:sp>
        <p:sp>
          <p:nvSpPr>
            <p:cNvPr id="4121" name="직선 연결선 168"/>
            <p:cNvSpPr>
              <a:spLocks noChangeShapeType="1"/>
            </p:cNvSpPr>
            <p:nvPr/>
          </p:nvSpPr>
          <p:spPr bwMode="auto">
            <a:xfrm>
              <a:off x="2160240" y="720080"/>
              <a:ext cx="720080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직선 연결선 171"/>
            <p:cNvSpPr>
              <a:spLocks noChangeShapeType="1"/>
            </p:cNvSpPr>
            <p:nvPr/>
          </p:nvSpPr>
          <p:spPr bwMode="auto">
            <a:xfrm>
              <a:off x="0" y="720080"/>
              <a:ext cx="720080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직선 연결선 172"/>
            <p:cNvSpPr>
              <a:spLocks noChangeShapeType="1"/>
            </p:cNvSpPr>
            <p:nvPr/>
          </p:nvSpPr>
          <p:spPr bwMode="auto">
            <a:xfrm rot="5400000" flipH="1" flipV="1">
              <a:off x="1080120" y="1800199"/>
              <a:ext cx="720080" cy="1"/>
            </a:xfrm>
            <a:prstGeom prst="line">
              <a:avLst/>
            </a:prstGeom>
            <a:noFill/>
            <a:ln w="25400">
              <a:solidFill>
                <a:srgbClr val="E36C0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6" name="직사각형 42"/>
          <p:cNvSpPr>
            <a:spLocks noChangeArrowheads="1"/>
          </p:cNvSpPr>
          <p:nvPr/>
        </p:nvSpPr>
        <p:spPr bwMode="auto">
          <a:xfrm>
            <a:off x="4791075" y="2662238"/>
            <a:ext cx="3249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竟然是记者和主持人用方言说闲话的声音！原来主持人在联系外派记者的时候，竟忘了关掉直播的按钮，他们说的闲话就通过电波传了出来。</a:t>
            </a:r>
          </a:p>
        </p:txBody>
      </p:sp>
      <p:sp>
        <p:nvSpPr>
          <p:cNvPr id="157" name="矩形 156"/>
          <p:cNvSpPr/>
          <p:nvPr/>
        </p:nvSpPr>
        <p:spPr>
          <a:xfrm>
            <a:off x="6762750" y="928688"/>
            <a:ext cx="766763" cy="292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0.00031 L -0.2599 -0.0021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0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67953E-6 L 0.2599 -1.67953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5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39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5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41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5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43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4693E-6 L 0.34948 0.417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5" y="2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6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8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8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1.11111E-6 L -0.62951 -1.11111E-6 " pathEditMode="relative" rAng="0" ptsTypes="AA">
                                      <p:cBhvr>
                                        <p:cTn id="9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5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cmd type="evt" cmd="playFrom(0.0)">
                                      <p:cBhvr>
                                        <p:cTn id="99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1.85185E-6 L -0.63003 1.85185E-6 " pathEditMode="relative" rAng="0" ptsTypes="AA">
                                      <p:cBhvr>
                                        <p:cTn id="101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5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6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6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6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3 L 0.00208 -0.99514 " pathEditMode="relative" rAng="0" ptsTypes="AA">
                                      <p:cBhvr>
                                        <p:cTn id="12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9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045E-16 L 0.00035 -0.99491 " pathEditMode="relative" rAng="0" ptsTypes="AA">
                                      <p:cBhvr>
                                        <p:cTn id="13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9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1.94444E-6 -0.99746 " pathEditMode="relative" rAng="0" ptsTypes="AA">
                                      <p:cBhvr>
                                        <p:cTn id="13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6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8543E-7 C 0.00382 -0.00463 0.0073 -0.00648 0.01146 -0.00895 C 0.02361 -0.02408 0.00799 -0.00679 0.02709 -0.0176 C 0.02917 -0.01883 0.03021 -0.02285 0.0323 -0.02408 C 0.0382 -0.0284 0.04427 -0.03149 0.05035 -0.0352 C 0.06094 -0.04137 0.0698 -0.05248 0.08004 -0.05959 C 0.09167 -0.067 0.104 -0.07286 0.11615 -0.07657 C 0.12448 -0.08212 0.1323 -0.08953 0.14063 -0.09416 C 0.15261 -0.10065 0.16511 -0.10497 0.17691 -0.11145 C 0.18768 -0.11794 0.19809 -0.12627 0.2092 -0.12936 C 0.21476 -0.1309 0.22605 -0.13368 0.22605 -0.13337 C 0.23386 -0.15252 0.22153 -0.12566 0.23507 -0.14264 C 0.23664 -0.14449 0.23681 -0.14819 0.23768 -0.15097 C 0.23143 -0.17197 0.23473 -0.16332 0.22865 -0.17752 C 0.2257 -0.19605 0.22969 -0.17629 0.22344 -0.19265 C 0.22275 -0.1945 0.22292 -0.19728 0.22223 -0.19914 C 0.21927 -0.20778 0.21754 -0.20871 0.21302 -0.21457 C 0.20938 -0.23001 0.19618 -0.25502 0.18733 -0.26243 C 0.17361 -0.26057 0.16181 -0.25471 0.14844 -0.25193 C 0.13577 -0.24575 0.12431 -0.23804 0.11094 -0.23433 C 0.10174 -0.22908 0.08959 -0.21859 0.08004 -0.21673 C 0.07118 -0.21488 0.06198 -0.21519 0.05295 -0.21457 C 0.03073 -0.21581 0.02379 -0.21241 0.00782 -0.22106 C 0.00278 -0.22661 -0.00208 -0.23124 -0.00781 -0.23433 C -0.01163 -0.23865 -0.01614 -0.24205 -0.01944 -0.2473 C -0.02291 -0.25378 -0.02517 -0.25841 -0.02968 -0.26243 C -0.03611 -0.26891 -0.04253 -0.27261 -0.04913 -0.27786 C -0.05347 -0.27663 -0.05781 -0.27632 -0.06198 -0.27385 C -0.0776 -0.26366 -0.06319 -0.26767 -0.075 -0.25841 C -0.07777 -0.25594 -0.08107 -0.25533 -0.08402 -0.25409 C -0.1052 -0.23063 -0.09392 -0.24143 -0.1177 -0.22106 C -0.13159 -0.20901 -0.14444 -0.18956 -0.15764 -0.17505 C -0.17205 -0.15993 -0.18559 -0.14788 -0.20034 -0.13554 C -0.21007 -0.12751 -0.21753 -0.11361 -0.22743 -0.10528 C -0.23298 -0.0954 -0.24045 -0.08768 -0.24809 -0.08336 C -0.24652 -0.04785 -0.24253 -0.02902 -0.23524 0.00401 C -0.23055 0.02624 -0.22795 0.05002 -0.22083 0.07008 C -0.22048 0.07842 -0.22048 0.08737 -0.21961 0.09602 C -0.21927 0.09972 -0.21753 0.10312 -0.21718 0.10744 C -0.21441 0.14572 -0.21736 0.16271 -0.20416 0.19265 C -0.2026 0.20932 -0.19982 0.22291 -0.19375 0.23618 C -0.1934 0.24205 -0.1934 0.24823 -0.19253 0.25378 C -0.19114 0.26243 -0.18645 0.26891 -0.18489 0.27786 C -0.18125 0.29577 -0.17395 0.30997 -0.17066 0.32819 C -0.171 0.33529 -0.16909 0.34455 -0.17187 0.3498 C -0.17361 0.35381 -0.17708 0.34671 -0.17968 0.34548 C -0.18177 0.34486 -0.18402 0.34455 -0.18593 0.34363 C -0.1967 0.33869 -0.19722 0.33683 -0.21059 0.33467 C -0.24461 0.32263 -0.21441 0.33282 -0.30104 0.32356 C -0.30711 0.32294 -0.31909 0.3217 -0.31909 0.32201 C -0.32691 0.31646 -0.33402 0.31337 -0.34236 0.31059 C -0.35711 0.30225 -0.35434 0.30195 -0.37864 0.31059 C -0.38003 0.31121 -0.37968 0.31491 -0.37986 0.31738 C -0.38003 0.32356 -0.37986 0.33035 -0.37986 0.33683 " pathEditMode="relative" rAng="0" ptsTypes="fffffffffffffffffffffffffffffffffffffffffffffffffffffA">
                                      <p:cBhvr>
                                        <p:cTn id="1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6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0">
                                      <p:cBhvr>
                                        <p:cTn id="1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21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49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51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5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53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1100"/>
                            </p:stCondLst>
                            <p:childTnLst>
                              <p:par>
                                <p:cTn id="15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16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1" fill="hold" display="1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5" grpId="0" bldLvl="0" animBg="1" autoUpdateAnimBg="0"/>
      <p:bldP spid="5" grpId="1" bldLvl="0" animBg="1" autoUpdateAnimBg="0"/>
      <p:bldP spid="6" grpId="0" bldLvl="0" animBg="1" autoUpdateAnimBg="0"/>
      <p:bldP spid="6" grpId="1" bldLvl="0" animBg="1" autoUpdateAnimBg="0"/>
      <p:bldP spid="99" grpId="0" bldLvl="0" autoUpdateAnimBg="0"/>
      <p:bldP spid="99" grpId="1" bldLvl="0" autoUpdateAnimBg="0"/>
      <p:bldP spid="99" grpId="2" bldLvl="0" autoUpdateAnimBg="0"/>
      <p:bldP spid="99" grpId="3" bldLvl="0" autoUpdateAnimBg="0"/>
      <p:bldP spid="100" grpId="0" bldLvl="0" animBg="1" autoUpdateAnimBg="0"/>
      <p:bldP spid="100" grpId="1" bldLvl="0" animBg="1" autoUpdateAnimBg="0"/>
      <p:bldP spid="100" grpId="2" bldLvl="0" animBg="1" autoUpdateAnimBg="0"/>
      <p:bldP spid="100" grpId="3" bldLvl="0" animBg="1" autoUpdateAnimBg="0"/>
      <p:bldP spid="101" grpId="0" bldLvl="0" animBg="1" autoUpdateAnimBg="0"/>
      <p:bldP spid="101" grpId="1" bldLvl="0" animBg="1" autoUpdateAnimBg="0"/>
      <p:bldP spid="101" grpId="2" bldLvl="0" animBg="1" autoUpdateAnimBg="0"/>
      <p:bldP spid="143" grpId="0" bldLvl="0" animBg="1" autoUpdateAnimBg="0"/>
      <p:bldP spid="143" grpId="1" bldLvl="0" animBg="1" autoUpdateAnimBg="0"/>
      <p:bldP spid="143" grpId="2" bldLvl="0" animBg="1" autoUpdateAnimBg="0"/>
      <p:bldP spid="145" grpId="0" bldLvl="0" animBg="1" autoUpdateAnimBg="0"/>
      <p:bldP spid="145" grpId="1" bldLvl="0" animBg="1" autoUpdateAnimBg="0"/>
      <p:bldP spid="156" grpId="0" bldLvl="0" autoUpdateAnimBg="0"/>
      <p:bldP spid="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직사각형 179"/>
          <p:cNvSpPr>
            <a:spLocks noChangeArrowheads="1"/>
          </p:cNvSpPr>
          <p:nvPr/>
        </p:nvSpPr>
        <p:spPr bwMode="auto">
          <a:xfrm>
            <a:off x="8843963" y="4032250"/>
            <a:ext cx="144462" cy="1296988"/>
          </a:xfrm>
          <a:prstGeom prst="rect">
            <a:avLst/>
          </a:prstGeom>
          <a:solidFill>
            <a:srgbClr val="E36C09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8485188" y="0"/>
            <a:ext cx="503237" cy="5329238"/>
            <a:chOff x="0" y="0"/>
            <a:chExt cx="504056" cy="5328592"/>
          </a:xfrm>
        </p:grpSpPr>
        <p:sp>
          <p:nvSpPr>
            <p:cNvPr id="5131" name="직사각형 177"/>
            <p:cNvSpPr>
              <a:spLocks noChangeArrowheads="1"/>
            </p:cNvSpPr>
            <p:nvPr/>
          </p:nvSpPr>
          <p:spPr bwMode="auto">
            <a:xfrm>
              <a:off x="360040" y="72008"/>
              <a:ext cx="144016" cy="5256584"/>
            </a:xfrm>
            <a:prstGeom prst="rect">
              <a:avLst/>
            </a:prstGeom>
            <a:noFill/>
            <a:ln w="25400">
              <a:solidFill>
                <a:srgbClr val="E36C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endParaRPr>
            </a:p>
          </p:txBody>
        </p:sp>
        <p:sp>
          <p:nvSpPr>
            <p:cNvPr id="5132" name="직사각형 180"/>
            <p:cNvSpPr>
              <a:spLocks noChangeArrowheads="1"/>
            </p:cNvSpPr>
            <p:nvPr/>
          </p:nvSpPr>
          <p:spPr bwMode="auto">
            <a:xfrm>
              <a:off x="0" y="0"/>
              <a:ext cx="4219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100%</a:t>
              </a:r>
              <a:endParaRPr lang="en-US" altLang="zh-CN"/>
            </a:p>
          </p:txBody>
        </p:sp>
        <p:sp>
          <p:nvSpPr>
            <p:cNvPr id="5133" name="직사각형 181"/>
            <p:cNvSpPr>
              <a:spLocks noChangeArrowheads="1"/>
            </p:cNvSpPr>
            <p:nvPr/>
          </p:nvSpPr>
          <p:spPr bwMode="auto">
            <a:xfrm>
              <a:off x="48610" y="2425664"/>
              <a:ext cx="3834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50%</a:t>
              </a:r>
              <a:endParaRPr lang="en-US" altLang="zh-CN"/>
            </a:p>
          </p:txBody>
        </p:sp>
        <p:sp>
          <p:nvSpPr>
            <p:cNvPr id="5134" name="직사각형 182"/>
            <p:cNvSpPr>
              <a:spLocks noChangeArrowheads="1"/>
            </p:cNvSpPr>
            <p:nvPr/>
          </p:nvSpPr>
          <p:spPr bwMode="auto">
            <a:xfrm>
              <a:off x="103112" y="4912145"/>
              <a:ext cx="3289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" b="1">
                  <a:solidFill>
                    <a:srgbClr val="FFFEFE"/>
                  </a:solidFill>
                  <a:latin typeface="LCD"/>
                  <a:sym typeface="LCD"/>
                </a:rPr>
                <a:t>0%</a:t>
              </a:r>
              <a:endParaRPr lang="en-US" altLang="zh-CN"/>
            </a:p>
          </p:txBody>
        </p:sp>
      </p:grpSp>
      <p:sp>
        <p:nvSpPr>
          <p:cNvPr id="8" name="직사각형 192"/>
          <p:cNvSpPr>
            <a:spLocks noChangeArrowheads="1"/>
          </p:cNvSpPr>
          <p:nvPr/>
        </p:nvSpPr>
        <p:spPr bwMode="auto">
          <a:xfrm flipH="1">
            <a:off x="8843963" y="88900"/>
            <a:ext cx="146050" cy="5167313"/>
          </a:xfrm>
          <a:prstGeom prst="rect">
            <a:avLst/>
          </a:prstGeom>
          <a:solidFill>
            <a:srgbClr val="E36C09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5125" name="직사각형 25"/>
          <p:cNvSpPr>
            <a:spLocks noChangeArrowheads="1"/>
          </p:cNvSpPr>
          <p:nvPr/>
        </p:nvSpPr>
        <p:spPr bwMode="auto">
          <a:xfrm>
            <a:off x="6945313" y="27146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台长生气指数</a:t>
            </a:r>
            <a:endParaRPr lang="en-US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모서리가 둥근 직사각형 32"/>
          <p:cNvSpPr>
            <a:spLocks noChangeArrowheads="1"/>
          </p:cNvSpPr>
          <p:nvPr/>
        </p:nvSpPr>
        <p:spPr bwMode="auto">
          <a:xfrm>
            <a:off x="1066800" y="996950"/>
            <a:ext cx="4103688" cy="2085975"/>
          </a:xfrm>
          <a:prstGeom prst="roundRect">
            <a:avLst>
              <a:gd name="adj" fmla="val 7204"/>
            </a:avLst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sp>
        <p:nvSpPr>
          <p:cNvPr id="11" name="직선 연결선 51"/>
          <p:cNvSpPr>
            <a:spLocks noChangeShapeType="1"/>
          </p:cNvSpPr>
          <p:nvPr/>
        </p:nvSpPr>
        <p:spPr bwMode="auto">
          <a:xfrm rot="10800000">
            <a:off x="3659188" y="636588"/>
            <a:ext cx="4895850" cy="0"/>
          </a:xfrm>
          <a:prstGeom prst="line">
            <a:avLst/>
          </a:prstGeom>
          <a:noFill/>
          <a:ln w="19050">
            <a:solidFill>
              <a:srgbClr val="A5A5A5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직선 연결선 53"/>
          <p:cNvSpPr>
            <a:spLocks noChangeShapeType="1"/>
          </p:cNvSpPr>
          <p:nvPr/>
        </p:nvSpPr>
        <p:spPr bwMode="auto">
          <a:xfrm rot="10800000" flipV="1">
            <a:off x="3117850" y="636588"/>
            <a:ext cx="539750" cy="360362"/>
          </a:xfrm>
          <a:prstGeom prst="line">
            <a:avLst/>
          </a:prstGeom>
          <a:noFill/>
          <a:ln w="19050">
            <a:solidFill>
              <a:srgbClr val="A5A5A5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직사각형 42"/>
          <p:cNvSpPr>
            <a:spLocks noChangeArrowheads="1"/>
          </p:cNvSpPr>
          <p:nvPr/>
        </p:nvSpPr>
        <p:spPr bwMode="auto">
          <a:xfrm>
            <a:off x="1285875" y="1293813"/>
            <a:ext cx="3687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台长气得大骂，为了电台的生存和发展，</a:t>
            </a:r>
            <a:endParaRPr lang="en-US" altLang="zh-CN" sz="160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他倾注了大量的心血，没想到他们工作</a:t>
            </a:r>
            <a:endParaRPr lang="en-US" altLang="zh-CN" sz="160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还是掉以轻心！这样的失误太严重了，</a:t>
            </a:r>
            <a:endParaRPr lang="en-US" altLang="zh-CN" sz="160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他决定开除那两人。他忍气吞声地等到</a:t>
            </a:r>
            <a:endParaRPr lang="en-US" altLang="zh-CN" sz="160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节目结束，正要给办公室打电话，忽然</a:t>
            </a:r>
            <a:endParaRPr lang="en-US" altLang="zh-CN" sz="160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电话铃响了</a:t>
            </a:r>
            <a:r>
              <a:rPr lang="en-US" altLang="zh-CN" sz="1600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……</a:t>
            </a:r>
            <a:endParaRPr lang="zh-CN" altLang="en-US" sz="1600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8588" y="782638"/>
            <a:ext cx="766762" cy="292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1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1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1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1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289050" y="1276350"/>
            <a:ext cx="6121400" cy="2208213"/>
            <a:chOff x="-210541" y="534864"/>
            <a:chExt cx="10775272" cy="3886150"/>
          </a:xfrm>
        </p:grpSpPr>
        <p:sp>
          <p:nvSpPr>
            <p:cNvPr id="3" name="椭圆 2"/>
            <p:cNvSpPr/>
            <p:nvPr/>
          </p:nvSpPr>
          <p:spPr>
            <a:xfrm>
              <a:off x="6678581" y="534864"/>
              <a:ext cx="3886150" cy="388615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6094710" y="1288306"/>
              <a:ext cx="2427188" cy="2427188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299273" y="1651000"/>
              <a:ext cx="1701800" cy="170180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964018" y="1288306"/>
              <a:ext cx="2427188" cy="2427188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515493" y="1415170"/>
              <a:ext cx="2173460" cy="217346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210541" y="775866"/>
              <a:ext cx="3452068" cy="3452068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25103" y="1096033"/>
              <a:ext cx="2763812" cy="2763812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5103" y="1415170"/>
              <a:ext cx="2173460" cy="217346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914650" y="536575"/>
            <a:ext cx="3751263" cy="3743325"/>
            <a:chOff x="1799657" y="-361838"/>
            <a:chExt cx="5879762" cy="5867176"/>
          </a:xfrm>
        </p:grpSpPr>
        <p:sp>
          <p:nvSpPr>
            <p:cNvPr id="12" name="同心圆 11"/>
            <p:cNvSpPr/>
            <p:nvPr/>
          </p:nvSpPr>
          <p:spPr>
            <a:xfrm>
              <a:off x="1812243" y="-361838"/>
              <a:ext cx="5867176" cy="5867176"/>
            </a:xfrm>
            <a:prstGeom prst="donut">
              <a:avLst>
                <a:gd name="adj" fmla="val 3505"/>
              </a:avLst>
            </a:prstGeom>
            <a:solidFill>
              <a:schemeClr val="bg1">
                <a:alpha val="3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1799657" y="-326006"/>
              <a:ext cx="5831344" cy="5831344"/>
            </a:xfrm>
            <a:prstGeom prst="donut">
              <a:avLst>
                <a:gd name="adj" fmla="val 2618"/>
              </a:avLst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227263" y="198438"/>
            <a:ext cx="4619625" cy="4637087"/>
            <a:chOff x="2141604" y="-30438"/>
            <a:chExt cx="5185048" cy="5204376"/>
          </a:xfrm>
        </p:grpSpPr>
        <p:sp>
          <p:nvSpPr>
            <p:cNvPr id="15" name="同心圆 14"/>
            <p:cNvSpPr/>
            <p:nvPr/>
          </p:nvSpPr>
          <p:spPr>
            <a:xfrm>
              <a:off x="2141604" y="-30438"/>
              <a:ext cx="5183886" cy="5204376"/>
            </a:xfrm>
            <a:prstGeom prst="donut">
              <a:avLst>
                <a:gd name="adj" fmla="val 2618"/>
              </a:avLst>
            </a:prstGeom>
            <a:solidFill>
              <a:schemeClr val="bg1">
                <a:alpha val="64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同心圆 15"/>
            <p:cNvSpPr/>
            <p:nvPr/>
          </p:nvSpPr>
          <p:spPr>
            <a:xfrm>
              <a:off x="2165010" y="-9071"/>
              <a:ext cx="5161642" cy="5161642"/>
            </a:xfrm>
            <a:prstGeom prst="donut">
              <a:avLst>
                <a:gd name="adj" fmla="val 2618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同心圆 16"/>
          <p:cNvSpPr/>
          <p:nvPr/>
        </p:nvSpPr>
        <p:spPr>
          <a:xfrm>
            <a:off x="3709988" y="1066800"/>
            <a:ext cx="2378075" cy="2376488"/>
          </a:xfrm>
          <a:prstGeom prst="donut">
            <a:avLst>
              <a:gd name="adj" fmla="val 4136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3273425" y="865188"/>
            <a:ext cx="3063875" cy="3063875"/>
          </a:xfrm>
          <a:prstGeom prst="donut">
            <a:avLst>
              <a:gd name="adj" fmla="val 4136"/>
            </a:avLst>
          </a:prstGeom>
          <a:gradFill flip="none" rotWithShape="1">
            <a:gsLst>
              <a:gs pos="77000">
                <a:schemeClr val="bg1"/>
              </a:gs>
              <a:gs pos="90000">
                <a:schemeClr val="bg1">
                  <a:alpha val="0"/>
                </a:schemeClr>
              </a:gs>
              <a:gs pos="63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954463" y="1254125"/>
            <a:ext cx="1993900" cy="1995488"/>
            <a:chOff x="2855714" y="933475"/>
            <a:chExt cx="3511500" cy="3511500"/>
          </a:xfrm>
        </p:grpSpPr>
        <p:sp>
          <p:nvSpPr>
            <p:cNvPr id="20" name="同心圆 19"/>
            <p:cNvSpPr/>
            <p:nvPr/>
          </p:nvSpPr>
          <p:spPr>
            <a:xfrm>
              <a:off x="2855714" y="933475"/>
              <a:ext cx="3511500" cy="3511500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同心圆 20"/>
            <p:cNvSpPr/>
            <p:nvPr/>
          </p:nvSpPr>
          <p:spPr>
            <a:xfrm>
              <a:off x="3073785" y="1151372"/>
              <a:ext cx="3075358" cy="3075705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4481513" y="1555750"/>
            <a:ext cx="1165225" cy="1166813"/>
            <a:chOff x="2855714" y="933475"/>
            <a:chExt cx="3511500" cy="3511500"/>
          </a:xfrm>
        </p:grpSpPr>
        <p:sp>
          <p:nvSpPr>
            <p:cNvPr id="23" name="同心圆 22"/>
            <p:cNvSpPr/>
            <p:nvPr/>
          </p:nvSpPr>
          <p:spPr>
            <a:xfrm>
              <a:off x="2855714" y="933475"/>
              <a:ext cx="3511500" cy="3511500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3070995" y="1148466"/>
              <a:ext cx="3080935" cy="3081518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6172017" y="2124388"/>
            <a:ext cx="1853008" cy="45719"/>
          </a:xfrm>
          <a:prstGeom prst="ellipse">
            <a:avLst/>
          </a:prstGeom>
          <a:gradFill>
            <a:gsLst>
              <a:gs pos="80000">
                <a:schemeClr val="accent3">
                  <a:lumMod val="20000"/>
                  <a:lumOff val="80000"/>
                  <a:alpha val="8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  <a:gs pos="0">
                <a:schemeClr val="bg1">
                  <a:alpha val="33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6" name="组合 26"/>
          <p:cNvGrpSpPr>
            <a:grpSpLocks/>
          </p:cNvGrpSpPr>
          <p:nvPr/>
        </p:nvGrpSpPr>
        <p:grpSpPr bwMode="auto">
          <a:xfrm>
            <a:off x="1285875" y="1647825"/>
            <a:ext cx="1733550" cy="977900"/>
            <a:chOff x="2098860" y="2586670"/>
            <a:chExt cx="3052031" cy="1719236"/>
          </a:xfrm>
        </p:grpSpPr>
        <p:sp>
          <p:nvSpPr>
            <p:cNvPr id="28" name="七角星 27"/>
            <p:cNvSpPr/>
            <p:nvPr/>
          </p:nvSpPr>
          <p:spPr>
            <a:xfrm>
              <a:off x="2752867" y="2586670"/>
              <a:ext cx="1718864" cy="1719236"/>
            </a:xfrm>
            <a:prstGeom prst="star7">
              <a:avLst>
                <a:gd name="adj" fmla="val 24420"/>
                <a:gd name="hf" fmla="val 102572"/>
                <a:gd name="vf" fmla="val 105210"/>
              </a:avLst>
            </a:prstGeom>
            <a:gradFill>
              <a:gsLst>
                <a:gs pos="33000">
                  <a:schemeClr val="accent3">
                    <a:lumMod val="20000"/>
                    <a:lumOff val="80000"/>
                    <a:alpha val="39000"/>
                  </a:schemeClr>
                </a:gs>
                <a:gs pos="100000">
                  <a:schemeClr val="accent3">
                    <a:lumMod val="20000"/>
                    <a:lumOff val="80000"/>
                    <a:alpha val="0"/>
                  </a:schemeClr>
                </a:gs>
                <a:gs pos="13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098860" y="3446288"/>
              <a:ext cx="3052031" cy="44655"/>
            </a:xfrm>
            <a:prstGeom prst="ellipse">
              <a:avLst/>
            </a:prstGeom>
            <a:gradFill>
              <a:gsLst>
                <a:gs pos="33000">
                  <a:schemeClr val="accent3">
                    <a:lumMod val="20000"/>
                    <a:lumOff val="80000"/>
                  </a:schemeClr>
                </a:gs>
                <a:gs pos="89000">
                  <a:schemeClr val="accent3">
                    <a:lumMod val="20000"/>
                    <a:lumOff val="80000"/>
                    <a:alpha val="0"/>
                  </a:schemeClr>
                </a:gs>
                <a:gs pos="13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906587" y="2938332"/>
              <a:ext cx="1450552" cy="1015912"/>
            </a:xfrm>
            <a:prstGeom prst="ellipse">
              <a:avLst/>
            </a:prstGeom>
            <a:gradFill>
              <a:gsLst>
                <a:gs pos="33000">
                  <a:schemeClr val="accent3">
                    <a:lumMod val="20000"/>
                    <a:lumOff val="80000"/>
                  </a:schemeClr>
                </a:gs>
                <a:gs pos="89000">
                  <a:schemeClr val="accent3">
                    <a:lumMod val="20000"/>
                    <a:lumOff val="80000"/>
                    <a:alpha val="0"/>
                  </a:schemeClr>
                </a:gs>
                <a:gs pos="13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25663" y="1804988"/>
            <a:ext cx="5513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电话是一个听众打来的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6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path" presetSubtype="0" accel="22222" decel="2222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8.33333E-7 -2.48555E-6 L 0.69167 0.00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38889E-6 4.32099E-6 L 0.1 -0.001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5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7388" y="454025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那听众激动地说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“原来一直都以为节目是事先录制好的，没想到</a:t>
            </a:r>
            <a:endParaRPr lang="en-US" altLang="zh-CN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你们电台的新闻都是现场报道，这样太好了！</a:t>
            </a:r>
            <a:r>
              <a:rPr lang="en-US" altLang="zh-CN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7050" y="1720850"/>
            <a:ext cx="6280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台长忙说   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     “我们一直都是现场直播，您没有发觉吗？”</a:t>
            </a:r>
          </a:p>
        </p:txBody>
      </p:sp>
      <p:cxnSp>
        <p:nvCxnSpPr>
          <p:cNvPr id="11" name="직선 연결선 15"/>
          <p:cNvCxnSpPr>
            <a:cxnSpLocks noChangeShapeType="1"/>
          </p:cNvCxnSpPr>
          <p:nvPr/>
        </p:nvCxnSpPr>
        <p:spPr bwMode="auto">
          <a:xfrm rot="10800000" flipV="1">
            <a:off x="7018338" y="2165350"/>
            <a:ext cx="1055687" cy="4763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8100" dir="2700000" algn="ctr" rotWithShape="0">
              <a:srgbClr val="000000">
                <a:alpha val="9000"/>
              </a:srgbClr>
            </a:outerShdw>
          </a:effectLst>
        </p:spPr>
      </p:cxnSp>
      <p:cxnSp>
        <p:nvCxnSpPr>
          <p:cNvPr id="16" name="直接连接符 15"/>
          <p:cNvCxnSpPr/>
          <p:nvPr/>
        </p:nvCxnSpPr>
        <p:spPr>
          <a:xfrm flipV="1">
            <a:off x="0" y="892175"/>
            <a:ext cx="701675" cy="54768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8188" y="892175"/>
            <a:ext cx="1789112" cy="158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099425" y="2159000"/>
            <a:ext cx="1044575" cy="303213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39825" y="3265488"/>
            <a:ext cx="7192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听众说：“我是刚才才发觉</a:t>
            </a:r>
            <a:r>
              <a:rPr lang="en-US" altLang="zh-CN" sz="24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听到主持人和记者的</a:t>
            </a:r>
            <a:endParaRPr lang="en-US" altLang="zh-CN" sz="2400" b="1">
              <a:solidFill>
                <a:srgbClr val="E36C09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</a:rPr>
              <a:t>闲话之后，我才知道的。”</a:t>
            </a:r>
          </a:p>
        </p:txBody>
      </p:sp>
      <p:sp>
        <p:nvSpPr>
          <p:cNvPr id="26" name="矩形 25"/>
          <p:cNvSpPr/>
          <p:nvPr/>
        </p:nvSpPr>
        <p:spPr>
          <a:xfrm>
            <a:off x="6762750" y="928688"/>
            <a:ext cx="766763" cy="292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立方体 1"/>
          <p:cNvSpPr/>
          <p:nvPr/>
        </p:nvSpPr>
        <p:spPr>
          <a:xfrm>
            <a:off x="6032500" y="2827338"/>
            <a:ext cx="2957513" cy="2117725"/>
          </a:xfrm>
          <a:prstGeom prst="cube">
            <a:avLst/>
          </a:prstGeom>
          <a:solidFill>
            <a:srgbClr val="E36C09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6142038" y="2863850"/>
            <a:ext cx="2774950" cy="438150"/>
          </a:xfrm>
          <a:prstGeom prst="parallelogram">
            <a:avLst>
              <a:gd name="adj" fmla="val 10432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804452">
            <a:off x="9680575" y="1123950"/>
            <a:ext cx="1430338" cy="461963"/>
          </a:xfrm>
          <a:prstGeom prst="rect">
            <a:avLst/>
          </a:prstGeom>
          <a:solidFill>
            <a:srgbClr val="E36C0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直播很好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3277629">
            <a:off x="7722394" y="-940594"/>
            <a:ext cx="846137" cy="460375"/>
          </a:xfrm>
          <a:prstGeom prst="rect">
            <a:avLst/>
          </a:prstGeom>
          <a:solidFill>
            <a:srgbClr val="E36C0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实时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2550640">
            <a:off x="5722938" y="-865188"/>
            <a:ext cx="846137" cy="460375"/>
          </a:xfrm>
          <a:prstGeom prst="rect">
            <a:avLst/>
          </a:prstGeom>
          <a:solidFill>
            <a:srgbClr val="E36C0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新鲜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46597">
            <a:off x="4110038" y="-817563"/>
            <a:ext cx="847725" cy="461963"/>
          </a:xfrm>
          <a:prstGeom prst="rect">
            <a:avLst/>
          </a:prstGeom>
          <a:solidFill>
            <a:srgbClr val="E36C0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597321">
            <a:off x="9185275" y="400050"/>
            <a:ext cx="1173163" cy="461963"/>
          </a:xfrm>
          <a:prstGeom prst="rect">
            <a:avLst/>
          </a:prstGeom>
          <a:solidFill>
            <a:srgbClr val="E36C0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GOOD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32500" y="3338513"/>
            <a:ext cx="2446338" cy="1606550"/>
          </a:xfrm>
          <a:prstGeom prst="rect">
            <a:avLst/>
          </a:prstGeom>
          <a:solidFill>
            <a:srgbClr val="E36C09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2" name="TextBox 3"/>
          <p:cNvSpPr txBox="1">
            <a:spLocks noChangeArrowheads="1"/>
          </p:cNvSpPr>
          <p:nvPr/>
        </p:nvSpPr>
        <p:spPr bwMode="auto">
          <a:xfrm>
            <a:off x="6215063" y="3776663"/>
            <a:ext cx="2138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听众反馈</a:t>
            </a:r>
          </a:p>
        </p:txBody>
      </p:sp>
      <p:sp>
        <p:nvSpPr>
          <p:cNvPr id="17" name="직사각형 42"/>
          <p:cNvSpPr>
            <a:spLocks noChangeArrowheads="1"/>
          </p:cNvSpPr>
          <p:nvPr/>
        </p:nvSpPr>
        <p:spPr bwMode="auto">
          <a:xfrm>
            <a:off x="519113" y="1038225"/>
            <a:ext cx="4637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后来，台长又接到很多听众反馈来的信息，</a:t>
            </a:r>
            <a:endParaRPr lang="en-US" altLang="zh-CN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都是称赞电台的直播好的，却没有一个人</a:t>
            </a:r>
            <a:endParaRPr lang="en-US" altLang="zh-CN">
              <a:solidFill>
                <a:srgbClr val="E36C09"/>
              </a:solidFill>
              <a:latin typeface="微软雅黑" pitchFamily="34" charset="-122"/>
              <a:ea typeface="微软雅黑" pitchFamily="34" charset="-122"/>
              <a:sym typeface="HY동녘M"/>
            </a:endParaRPr>
          </a:p>
          <a:p>
            <a:r>
              <a:rPr lang="zh-CN" altLang="en-US">
                <a:solidFill>
                  <a:srgbClr val="E36C09"/>
                </a:solidFill>
                <a:latin typeface="微软雅黑" pitchFamily="34" charset="-122"/>
                <a:ea typeface="微软雅黑" pitchFamily="34" charset="-122"/>
                <a:sym typeface="HY동녘M"/>
              </a:rPr>
              <a:t>埋怨主持人和记者的失误。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36550" y="2170113"/>
            <a:ext cx="766763" cy="292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7916E-6 C -0.00486 0.00031 -0.0092 0.00031 -0.01354 0.00247 C -0.02222 0.00525 -0.02968 0.0176 -0.03837 0.02161 C -0.04566 0.0318 -0.05364 0.04323 -0.06215 0.04755 C -0.06788 0.05496 -0.07361 0.05835 -0.07968 0.06422 C -0.10243 0.08552 -0.07517 0.06113 -0.09132 0.08151 C -0.09409 0.08491 -0.09757 0.0846 -0.10034 0.08707 C -0.10382 0.09015 -0.10712 0.09478 -0.11059 0.09787 C -0.12066 0.10991 -0.10833 0.09756 -0.12083 0.11485 C -0.12205 0.11701 -0.12396 0.1164 -0.12534 0.11794 C -0.12691 0.11979 -0.12847 0.12164 -0.12968 0.12381 C -0.13837 0.13585 -0.14757 0.14789 -0.15625 0.16024 C -0.16962 0.17907 -0.18142 0.2013 -0.19444 0.21951 C -0.19548 0.22322 -0.19618 0.22723 -0.19757 0.23094 C -0.20052 0.23804 -0.20781 0.2507 -0.20781 0.25101 C -0.20937 0.25842 -0.22135 0.28558 -0.22257 0.28775 C -0.22552 0.2933 -0.23142 0.30442 -0.23142 0.30473 C -0.23541 0.3251 -0.22951 0.29855 -0.23715 0.3214 C -0.23802 0.32387 -0.23802 0.32696 -0.23871 0.32943 C -0.23958 0.33282 -0.24132 0.33807 -0.24132 0.339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273E-6 C -0.00243 0.0034 -0.00538 0.00556 -0.00729 0.00958 C -0.00851 0.01266 -0.00851 0.0176 -0.00938 0.02131 C -0.01511 0.04508 -0.01146 0.01112 -0.01858 0.05897 C -0.01962 0.06669 -0.02188 0.08275 -0.02379 0.08892 C -0.02517 0.09355 -0.02743 0.09602 -0.02899 0.10065 C -0.03056 0.10528 -0.0316 0.11146 -0.03299 0.11702 C -0.03368 0.12381 -0.0375 0.1587 -0.04011 0.16611 C -0.04149 0.1695 -0.04358 0.17074 -0.04531 0.17259 C -0.04618 0.1837 -0.04792 0.19327 -0.04948 0.20346 C -0.05017 0.22816 -0.05191 0.24391 -0.05365 0.26614 C -0.05382 0.27941 -0.05399 0.29114 -0.05469 0.3038 C -0.05573 0.33498 -0.06233 0.36431 -0.06476 0.39519 C -0.06736 0.42514 -0.0691 0.45447 -0.07205 0.4841 C -0.07413 0.50695 -0.07396 0.53011 -0.07726 0.55203 C -0.07761 0.57302 -0.07761 0.59401 -0.07813 0.61532 C -0.07847 0.62581 -0.08108 0.63786 -0.08229 0.64835 C -0.08472 0.66749 -0.08507 0.68725 -0.0875 0.7067 C -0.08577 0.72924 -0.08767 0.72183 -0.08438 0.7135 C -0.08316 0.71072 -0.0816 0.70917 -0.08038 0.7067 " pathEditMode="relative" rAng="0" ptsTypes="fffffffffffffffffff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6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0584E-6 C 0.00312 0.02006 0.00798 0.03272 0.01371 0.05063 C 0.01545 0.0568 0.01979 0.06823 0.01979 0.06853 C 0.02257 0.0849 0.02795 0.09786 0.03125 0.11423 C 0.03264 0.12226 0.03298 0.13028 0.03489 0.138 C 0.04774 0.19357 0.03767 0.13337 0.04739 0.18431 C 0.05521 0.22537 0.06233 0.26767 0.06875 0.30935 C 0.07187 0.32973 0.07344 0.35165 0.07882 0.37048 C 0.08038 0.38406 0.08021 0.39456 0.08489 0.40568 C 0.08785 0.42389 0.08941 0.44458 0.09496 0.46063 C 0.09809 0.49058 0.09514 0.47761 0.10243 0.50015 C 0.10503 0.52207 0.10885 0.54245 0.11146 0.56406 C 0.11111 0.59401 0.10746 0.68848 0.10746 0.72862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6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1991E-6 C 0.00608 0.01975 0.01545 0.0321 0.02639 0.04939 C 0.03003 0.05557 0.03837 0.06668 0.03837 0.06699 C 0.04358 0.08274 0.05417 0.0954 0.06042 0.11145 C 0.06319 0.11917 0.06389 0.1275 0.06753 0.13491 C 0.09236 0.18925 0.07292 0.13028 0.09167 0.1803 C 0.1066 0.22043 0.12049 0.2618 0.13281 0.30256 C 0.13889 0.32263 0.14184 0.34393 0.15208 0.36245 C 0.15538 0.37573 0.15503 0.38592 0.16406 0.39672 C 0.16962 0.41463 0.17292 0.4347 0.18351 0.45044 C 0.18958 0.47977 0.18385 0.46711 0.19809 0.48934 C 0.20295 0.51034 0.21042 0.53041 0.21528 0.5514 C 0.21458 0.58104 0.20781 0.67335 0.20781 0.71256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5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3331E-6 C -0.00521 0.0003 -0.0099 0.0003 -0.01441 0.00339 C -0.02378 0.00771 -0.0316 0.02531 -0.04097 0.03118 C -0.04861 0.04569 -0.05729 0.06174 -0.06632 0.06792 C -0.0724 0.07872 -0.07847 0.08366 -0.0849 0.092 C -0.10903 0.12256 -0.08038 0.08737 -0.0974 0.1167 C -0.10017 0.12164 -0.10399 0.12133 -0.10712 0.12503 C -0.11076 0.12936 -0.11424 0.13584 -0.11788 0.14047 C -0.12865 0.15776 -0.11545 0.13985 -0.12882 0.16486 C -0.13021 0.16795 -0.13212 0.16671 -0.13368 0.16918 C -0.13524 0.17165 -0.13681 0.17443 -0.13837 0.17721 C -0.1474 0.19512 -0.15746 0.2121 -0.16667 0.2297 C -0.18073 0.25687 -0.1934 0.28867 -0.20729 0.31491 C -0.20833 0.32047 -0.20903 0.32633 -0.21059 0.33127 C -0.21389 0.34115 -0.22153 0.35998 -0.22153 0.35998 C -0.22309 0.37079 -0.23594 0.40969 -0.23733 0.41309 C -0.24028 0.4208 -0.24653 0.43686 -0.24653 0.43717 C -0.25087 0.46681 -0.24479 0.42852 -0.25278 0.46125 C -0.25365 0.46495 -0.25365 0.46928 -0.25434 0.47298 C -0.25521 0.47761 -0.25712 0.48533 -0.25712 0.48657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2344738" y="417513"/>
            <a:ext cx="4464050" cy="4464050"/>
          </a:xfrm>
          <a:custGeom>
            <a:avLst/>
            <a:gdLst>
              <a:gd name="T0" fmla="*/ 2147483647 w 4006"/>
              <a:gd name="T1" fmla="*/ 2147483647 h 4006"/>
              <a:gd name="T2" fmla="*/ 2147483647 w 4006"/>
              <a:gd name="T3" fmla="*/ 2147483647 h 4006"/>
              <a:gd name="T4" fmla="*/ 2147483647 w 4006"/>
              <a:gd name="T5" fmla="*/ 2147483647 h 4006"/>
              <a:gd name="T6" fmla="*/ 2147483647 w 4006"/>
              <a:gd name="T7" fmla="*/ 2147483647 h 4006"/>
              <a:gd name="T8" fmla="*/ 2147483647 w 4006"/>
              <a:gd name="T9" fmla="*/ 2147483647 h 4006"/>
              <a:gd name="T10" fmla="*/ 2147483647 w 4006"/>
              <a:gd name="T11" fmla="*/ 2147483647 h 4006"/>
              <a:gd name="T12" fmla="*/ 2147483647 w 4006"/>
              <a:gd name="T13" fmla="*/ 2147483647 h 4006"/>
              <a:gd name="T14" fmla="*/ 2147483647 w 4006"/>
              <a:gd name="T15" fmla="*/ 2147483647 h 4006"/>
              <a:gd name="T16" fmla="*/ 2147483647 w 4006"/>
              <a:gd name="T17" fmla="*/ 2147483647 h 4006"/>
              <a:gd name="T18" fmla="*/ 2147483647 w 4006"/>
              <a:gd name="T19" fmla="*/ 0 h 4006"/>
              <a:gd name="T20" fmla="*/ 2147483647 w 4006"/>
              <a:gd name="T21" fmla="*/ 2147483647 h 4006"/>
              <a:gd name="T22" fmla="*/ 2147483647 w 4006"/>
              <a:gd name="T23" fmla="*/ 2147483647 h 4006"/>
              <a:gd name="T24" fmla="*/ 2147483647 w 4006"/>
              <a:gd name="T25" fmla="*/ 2147483647 h 4006"/>
              <a:gd name="T26" fmla="*/ 2147483647 w 4006"/>
              <a:gd name="T27" fmla="*/ 2147483647 h 4006"/>
              <a:gd name="T28" fmla="*/ 2147483647 w 4006"/>
              <a:gd name="T29" fmla="*/ 2147483647 h 4006"/>
              <a:gd name="T30" fmla="*/ 2147483647 w 4006"/>
              <a:gd name="T31" fmla="*/ 2147483647 h 4006"/>
              <a:gd name="T32" fmla="*/ 2147483647 w 4006"/>
              <a:gd name="T33" fmla="*/ 2147483647 h 4006"/>
              <a:gd name="T34" fmla="*/ 2147483647 w 4006"/>
              <a:gd name="T35" fmla="*/ 2147483647 h 4006"/>
              <a:gd name="T36" fmla="*/ 0 w 4006"/>
              <a:gd name="T37" fmla="*/ 2147483647 h 4006"/>
              <a:gd name="T38" fmla="*/ 2147483647 w 4006"/>
              <a:gd name="T39" fmla="*/ 2147483647 h 4006"/>
              <a:gd name="T40" fmla="*/ 2147483647 w 4006"/>
              <a:gd name="T41" fmla="*/ 2147483647 h 4006"/>
              <a:gd name="T42" fmla="*/ 2147483647 w 4006"/>
              <a:gd name="T43" fmla="*/ 2147483647 h 4006"/>
              <a:gd name="T44" fmla="*/ 2147483647 w 4006"/>
              <a:gd name="T45" fmla="*/ 2147483647 h 4006"/>
              <a:gd name="T46" fmla="*/ 2147483647 w 4006"/>
              <a:gd name="T47" fmla="*/ 2147483647 h 4006"/>
              <a:gd name="T48" fmla="*/ 2147483647 w 4006"/>
              <a:gd name="T49" fmla="*/ 2147483647 h 4006"/>
              <a:gd name="T50" fmla="*/ 2147483647 w 4006"/>
              <a:gd name="T51" fmla="*/ 2147483647 h 4006"/>
              <a:gd name="T52" fmla="*/ 2147483647 w 4006"/>
              <a:gd name="T53" fmla="*/ 2147483647 h 4006"/>
              <a:gd name="T54" fmla="*/ 2147483647 w 4006"/>
              <a:gd name="T55" fmla="*/ 2147483647 h 4006"/>
              <a:gd name="T56" fmla="*/ 2147483647 w 4006"/>
              <a:gd name="T57" fmla="*/ 2147483647 h 4006"/>
              <a:gd name="T58" fmla="*/ 2147483647 w 4006"/>
              <a:gd name="T59" fmla="*/ 2147483647 h 4006"/>
              <a:gd name="T60" fmla="*/ 2147483647 w 4006"/>
              <a:gd name="T61" fmla="*/ 2147483647 h 4006"/>
              <a:gd name="T62" fmla="*/ 2147483647 w 4006"/>
              <a:gd name="T63" fmla="*/ 2147483647 h 4006"/>
              <a:gd name="T64" fmla="*/ 2147483647 w 4006"/>
              <a:gd name="T65" fmla="*/ 2147483647 h 4006"/>
              <a:gd name="T66" fmla="*/ 2147483647 w 4006"/>
              <a:gd name="T67" fmla="*/ 2147483647 h 4006"/>
              <a:gd name="T68" fmla="*/ 2147483647 w 4006"/>
              <a:gd name="T69" fmla="*/ 2147483647 h 4006"/>
              <a:gd name="T70" fmla="*/ 2147483647 w 4006"/>
              <a:gd name="T71" fmla="*/ 2147483647 h 40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06"/>
              <a:gd name="T109" fmla="*/ 0 h 4006"/>
              <a:gd name="T110" fmla="*/ 4006 w 4006"/>
              <a:gd name="T111" fmla="*/ 4006 h 40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06" h="4006">
                <a:moveTo>
                  <a:pt x="3697" y="2194"/>
                </a:moveTo>
                <a:lnTo>
                  <a:pt x="4006" y="2043"/>
                </a:lnTo>
                <a:lnTo>
                  <a:pt x="3704" y="1897"/>
                </a:lnTo>
                <a:lnTo>
                  <a:pt x="3983" y="1693"/>
                </a:lnTo>
                <a:lnTo>
                  <a:pt x="3659" y="1604"/>
                </a:lnTo>
                <a:lnTo>
                  <a:pt x="3900" y="1356"/>
                </a:lnTo>
                <a:lnTo>
                  <a:pt x="3565" y="1320"/>
                </a:lnTo>
                <a:lnTo>
                  <a:pt x="3758" y="1037"/>
                </a:lnTo>
                <a:lnTo>
                  <a:pt x="3423" y="1060"/>
                </a:lnTo>
                <a:lnTo>
                  <a:pt x="3565" y="746"/>
                </a:lnTo>
                <a:lnTo>
                  <a:pt x="3239" y="829"/>
                </a:lnTo>
                <a:lnTo>
                  <a:pt x="3321" y="493"/>
                </a:lnTo>
                <a:lnTo>
                  <a:pt x="3014" y="633"/>
                </a:lnTo>
                <a:lnTo>
                  <a:pt x="3040" y="288"/>
                </a:lnTo>
                <a:lnTo>
                  <a:pt x="2761" y="477"/>
                </a:lnTo>
                <a:lnTo>
                  <a:pt x="2726" y="134"/>
                </a:lnTo>
                <a:lnTo>
                  <a:pt x="2485" y="368"/>
                </a:lnTo>
                <a:lnTo>
                  <a:pt x="2391" y="38"/>
                </a:lnTo>
                <a:lnTo>
                  <a:pt x="2195" y="309"/>
                </a:lnTo>
                <a:lnTo>
                  <a:pt x="2043" y="0"/>
                </a:lnTo>
                <a:lnTo>
                  <a:pt x="1897" y="302"/>
                </a:lnTo>
                <a:lnTo>
                  <a:pt x="1696" y="23"/>
                </a:lnTo>
                <a:lnTo>
                  <a:pt x="1604" y="347"/>
                </a:lnTo>
                <a:lnTo>
                  <a:pt x="1356" y="106"/>
                </a:lnTo>
                <a:lnTo>
                  <a:pt x="1323" y="441"/>
                </a:lnTo>
                <a:lnTo>
                  <a:pt x="1037" y="248"/>
                </a:lnTo>
                <a:lnTo>
                  <a:pt x="1061" y="583"/>
                </a:lnTo>
                <a:lnTo>
                  <a:pt x="746" y="441"/>
                </a:lnTo>
                <a:lnTo>
                  <a:pt x="829" y="767"/>
                </a:lnTo>
                <a:lnTo>
                  <a:pt x="494" y="685"/>
                </a:lnTo>
                <a:lnTo>
                  <a:pt x="633" y="990"/>
                </a:lnTo>
                <a:lnTo>
                  <a:pt x="288" y="966"/>
                </a:lnTo>
                <a:lnTo>
                  <a:pt x="477" y="1245"/>
                </a:lnTo>
                <a:lnTo>
                  <a:pt x="135" y="1280"/>
                </a:lnTo>
                <a:lnTo>
                  <a:pt x="369" y="1521"/>
                </a:lnTo>
                <a:lnTo>
                  <a:pt x="38" y="1615"/>
                </a:lnTo>
                <a:lnTo>
                  <a:pt x="309" y="1812"/>
                </a:lnTo>
                <a:lnTo>
                  <a:pt x="0" y="1963"/>
                </a:lnTo>
                <a:lnTo>
                  <a:pt x="302" y="2109"/>
                </a:lnTo>
                <a:lnTo>
                  <a:pt x="24" y="2310"/>
                </a:lnTo>
                <a:lnTo>
                  <a:pt x="347" y="2402"/>
                </a:lnTo>
                <a:lnTo>
                  <a:pt x="106" y="2650"/>
                </a:lnTo>
                <a:lnTo>
                  <a:pt x="442" y="2683"/>
                </a:lnTo>
                <a:lnTo>
                  <a:pt x="248" y="2969"/>
                </a:lnTo>
                <a:lnTo>
                  <a:pt x="583" y="2945"/>
                </a:lnTo>
                <a:lnTo>
                  <a:pt x="442" y="3260"/>
                </a:lnTo>
                <a:lnTo>
                  <a:pt x="768" y="3177"/>
                </a:lnTo>
                <a:lnTo>
                  <a:pt x="685" y="3510"/>
                </a:lnTo>
                <a:lnTo>
                  <a:pt x="992" y="3373"/>
                </a:lnTo>
                <a:lnTo>
                  <a:pt x="966" y="3718"/>
                </a:lnTo>
                <a:lnTo>
                  <a:pt x="1245" y="3529"/>
                </a:lnTo>
                <a:lnTo>
                  <a:pt x="1280" y="3871"/>
                </a:lnTo>
                <a:lnTo>
                  <a:pt x="1521" y="3638"/>
                </a:lnTo>
                <a:lnTo>
                  <a:pt x="1616" y="3968"/>
                </a:lnTo>
                <a:lnTo>
                  <a:pt x="1812" y="3697"/>
                </a:lnTo>
                <a:lnTo>
                  <a:pt x="1963" y="4006"/>
                </a:lnTo>
                <a:lnTo>
                  <a:pt x="2110" y="3704"/>
                </a:lnTo>
                <a:lnTo>
                  <a:pt x="2310" y="3982"/>
                </a:lnTo>
                <a:lnTo>
                  <a:pt x="2402" y="3659"/>
                </a:lnTo>
                <a:lnTo>
                  <a:pt x="2650" y="3900"/>
                </a:lnTo>
                <a:lnTo>
                  <a:pt x="2684" y="3564"/>
                </a:lnTo>
                <a:lnTo>
                  <a:pt x="2969" y="3758"/>
                </a:lnTo>
                <a:lnTo>
                  <a:pt x="2946" y="3423"/>
                </a:lnTo>
                <a:lnTo>
                  <a:pt x="3260" y="3562"/>
                </a:lnTo>
                <a:lnTo>
                  <a:pt x="3177" y="3236"/>
                </a:lnTo>
                <a:lnTo>
                  <a:pt x="3513" y="3321"/>
                </a:lnTo>
                <a:lnTo>
                  <a:pt x="3373" y="3014"/>
                </a:lnTo>
                <a:lnTo>
                  <a:pt x="3718" y="3040"/>
                </a:lnTo>
                <a:lnTo>
                  <a:pt x="3529" y="2761"/>
                </a:lnTo>
                <a:lnTo>
                  <a:pt x="3872" y="2726"/>
                </a:lnTo>
                <a:lnTo>
                  <a:pt x="3638" y="2485"/>
                </a:lnTo>
                <a:lnTo>
                  <a:pt x="3969" y="2390"/>
                </a:lnTo>
                <a:lnTo>
                  <a:pt x="3697" y="2194"/>
                </a:lnTo>
                <a:close/>
              </a:path>
            </a:pathLst>
          </a:custGeom>
          <a:solidFill>
            <a:schemeClr val="bg1"/>
          </a:solidFill>
          <a:ln w="5" cap="rnd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709863" y="746125"/>
            <a:ext cx="3744912" cy="3744913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36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92438" y="2143125"/>
            <a:ext cx="208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台长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68813" y="2097088"/>
            <a:ext cx="2339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很纳闷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350" y="1585899"/>
            <a:ext cx="3600400" cy="175432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400" b="1" dirty="0" smtClean="0">
                <a:solidFill>
                  <a:srgbClr val="E36C09"/>
                </a:solidFill>
                <a:effectLst>
                  <a:reflection blurRad="6350" stA="20000" endPos="59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台长</a:t>
            </a:r>
            <a:endParaRPr lang="en-US" altLang="zh-CN" sz="5400" b="1" dirty="0" smtClean="0">
              <a:solidFill>
                <a:srgbClr val="E36C09"/>
              </a:solidFill>
              <a:effectLst>
                <a:reflection blurRad="6350" stA="20000" endPos="59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5400" b="1" dirty="0" smtClean="0">
                <a:solidFill>
                  <a:srgbClr val="E36C09"/>
                </a:solidFill>
                <a:effectLst>
                  <a:reflection blurRad="6350" stA="20000" endPos="59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很纳闷</a:t>
            </a:r>
            <a:endParaRPr lang="zh-CN" altLang="en-US" sz="5400" b="1" dirty="0">
              <a:solidFill>
                <a:srgbClr val="E36C09"/>
              </a:solidFill>
              <a:effectLst>
                <a:reflection blurRad="6350" stA="20000" endPos="59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4988" y="1549400"/>
            <a:ext cx="2952750" cy="3730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74988" y="1924050"/>
            <a:ext cx="2952750" cy="3730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74988" y="2289175"/>
            <a:ext cx="2952750" cy="3730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74988" y="2654300"/>
            <a:ext cx="2952750" cy="3730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74988" y="3040063"/>
            <a:ext cx="2952750" cy="3730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271713" y="307975"/>
            <a:ext cx="4608512" cy="4608513"/>
          </a:xfrm>
          <a:prstGeom prst="ellipse">
            <a:avLst/>
          </a:prstGeom>
          <a:solidFill>
            <a:srgbClr val="E36C09"/>
          </a:solidFill>
          <a:ln>
            <a:solidFill>
              <a:srgbClr val="E36C0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417 L -0.20851 -0.00371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9" presetClass="emph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repeatCount="200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25 0 L -3.05556E-6 0 " pathEditMode="relative" rAng="0" ptsTypes="AA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20851 -0.0037 L 0.0375 0.00047 " pathEditMode="relative" rAng="0" ptsTypes="AA"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63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6" grpId="0"/>
      <p:bldP spid="6" grpId="1"/>
      <p:bldP spid="6" grpId="2"/>
      <p:bldP spid="7" grpId="0"/>
      <p:bldP spid="7" grpId="1"/>
      <p:bldP spid="7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157257937</TotalTime>
  <Pages>0</Pages>
  <Words>952</Words>
  <Characters>0</Characters>
  <Application>Microsoft Office PowerPoint</Application>
  <DocSecurity>0</DocSecurity>
  <PresentationFormat>全屏显示(16:9)</PresentationFormat>
  <Lines>0</Lines>
  <Paragraphs>128</Paragraphs>
  <Slides>14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Microsoft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subject>《从失误中寻找机会》</dc:subject>
  <dc:creator>ppt宝藏</dc:creator>
  <cp:lastModifiedBy>Windows 用户</cp:lastModifiedBy>
  <cp:revision>387</cp:revision>
  <cp:lastPrinted>1899-12-30T00:00:00Z</cp:lastPrinted>
  <dcterms:created xsi:type="dcterms:W3CDTF">2012-07-18T09:15:00Z</dcterms:created>
  <dcterms:modified xsi:type="dcterms:W3CDTF">2014-12-01T05:12:13Z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2052-8.1.0.3089</vt:lpwstr>
  </property>
</Properties>
</file>