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2"/>
  </p:handoutMasterIdLst>
  <p:sldIdLst>
    <p:sldId id="256" r:id="rId3"/>
    <p:sldId id="264" r:id="rId4"/>
    <p:sldId id="257" r:id="rId5"/>
    <p:sldId id="258" r:id="rId6"/>
    <p:sldId id="259" r:id="rId7"/>
    <p:sldId id="260" r:id="rId8"/>
    <p:sldId id="277" r:id="rId9"/>
    <p:sldId id="276" r:id="rId10"/>
    <p:sldId id="274" r:id="rId11"/>
    <p:sldId id="279" r:id="rId12"/>
    <p:sldId id="288" r:id="rId13"/>
    <p:sldId id="289" r:id="rId14"/>
    <p:sldId id="290" r:id="rId15"/>
    <p:sldId id="291" r:id="rId16"/>
    <p:sldId id="292" r:id="rId17"/>
    <p:sldId id="266" r:id="rId18"/>
    <p:sldId id="261" r:id="rId19"/>
    <p:sldId id="280" r:id="rId20"/>
    <p:sldId id="294" r:id="rId21"/>
    <p:sldId id="295" r:id="rId22"/>
    <p:sldId id="281" r:id="rId23"/>
    <p:sldId id="282" r:id="rId24"/>
    <p:sldId id="296" r:id="rId25"/>
    <p:sldId id="297" r:id="rId26"/>
    <p:sldId id="298" r:id="rId27"/>
    <p:sldId id="299" r:id="rId28"/>
    <p:sldId id="262" r:id="rId29"/>
    <p:sldId id="263" r:id="rId30"/>
    <p:sldId id="300" r:id="rId3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0" y="-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台量完成情况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年度完成</c:v>
                </c:pt>
                <c:pt idx="1">
                  <c:v>同期完成</c:v>
                </c:pt>
                <c:pt idx="2">
                  <c:v>竞品情况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4832000"/>
        <c:axId val="164833536"/>
      </c:barChart>
      <c:catAx>
        <c:axId val="164832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64833536"/>
        <c:crosses val="autoZero"/>
        <c:auto val="1"/>
        <c:lblAlgn val="ctr"/>
        <c:lblOffset val="100"/>
        <c:noMultiLvlLbl val="0"/>
      </c:catAx>
      <c:valAx>
        <c:axId val="164833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4832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7620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 cmpd="sng"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FF0000"/>
                </a:outerShdw>
              </a:effectLst>
            </c:spPr>
            <c:trendlineType val="exp"/>
            <c:dispRSqr val="0"/>
            <c:dispEq val="0"/>
          </c:trendline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902</c:v>
                </c:pt>
                <c:pt idx="1">
                  <c:v>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88160"/>
        <c:axId val="173798144"/>
      </c:barChart>
      <c:catAx>
        <c:axId val="17378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798144"/>
        <c:crosses val="autoZero"/>
        <c:auto val="1"/>
        <c:lblAlgn val="ctr"/>
        <c:lblOffset val="100"/>
        <c:noMultiLvlLbl val="0"/>
      </c:catAx>
      <c:valAx>
        <c:axId val="1737981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378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7620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866</c:v>
                </c:pt>
                <c:pt idx="1">
                  <c:v>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929600"/>
        <c:axId val="173931136"/>
      </c:barChart>
      <c:catAx>
        <c:axId val="17392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931136"/>
        <c:crosses val="autoZero"/>
        <c:auto val="1"/>
        <c:lblAlgn val="ctr"/>
        <c:lblOffset val="100"/>
        <c:noMultiLvlLbl val="0"/>
      </c:catAx>
      <c:valAx>
        <c:axId val="1739311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392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7620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spPr>
              <a:ln cmpd="sng"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FF0000"/>
                </a:outerShdw>
              </a:effectLst>
            </c:spPr>
            <c:trendlineType val="exp"/>
            <c:dispRSqr val="0"/>
            <c:dispEq val="0"/>
          </c:trendline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902</c:v>
                </c:pt>
                <c:pt idx="1">
                  <c:v>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962752"/>
        <c:axId val="173964288"/>
      </c:barChart>
      <c:catAx>
        <c:axId val="17396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964288"/>
        <c:crosses val="autoZero"/>
        <c:auto val="1"/>
        <c:lblAlgn val="ctr"/>
        <c:lblOffset val="100"/>
        <c:noMultiLvlLbl val="0"/>
      </c:catAx>
      <c:valAx>
        <c:axId val="1739642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396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spPr>
              <a:ln w="7620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866</c:v>
                </c:pt>
                <c:pt idx="1">
                  <c:v>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985152"/>
        <c:axId val="174023808"/>
      </c:barChart>
      <c:catAx>
        <c:axId val="17398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023808"/>
        <c:crosses val="autoZero"/>
        <c:auto val="1"/>
        <c:lblAlgn val="ctr"/>
        <c:lblOffset val="100"/>
        <c:noMultiLvlLbl val="0"/>
      </c:catAx>
      <c:valAx>
        <c:axId val="1740238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398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台量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销售台量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利润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销售台量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072576"/>
        <c:axId val="174042112"/>
      </c:barChart>
      <c:valAx>
        <c:axId val="17404211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174072576"/>
        <c:crosses val="max"/>
        <c:crossBetween val="between"/>
      </c:valAx>
      <c:catAx>
        <c:axId val="174072576"/>
        <c:scaling>
          <c:orientation val="minMax"/>
        </c:scaling>
        <c:delete val="1"/>
        <c:axPos val="b"/>
        <c:majorTickMark val="out"/>
        <c:minorTickMark val="none"/>
        <c:tickLblPos val="none"/>
        <c:crossAx val="1740421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45803111763211513"/>
          <c:y val="4.2812243520697546E-3"/>
          <c:w val="0.48305976223682023"/>
          <c:h val="0.128094144204543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总体完成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总体完成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4085632"/>
        <c:axId val="174087168"/>
      </c:barChart>
      <c:catAx>
        <c:axId val="174085632"/>
        <c:scaling>
          <c:orientation val="minMax"/>
        </c:scaling>
        <c:delete val="1"/>
        <c:axPos val="l"/>
        <c:majorTickMark val="out"/>
        <c:minorTickMark val="none"/>
        <c:tickLblPos val="none"/>
        <c:crossAx val="174087168"/>
        <c:crosses val="autoZero"/>
        <c:auto val="1"/>
        <c:lblAlgn val="ctr"/>
        <c:lblOffset val="100"/>
        <c:noMultiLvlLbl val="0"/>
      </c:catAx>
      <c:valAx>
        <c:axId val="174087168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4085632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总体完成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总体完成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4275968"/>
        <c:axId val="174281856"/>
      </c:barChart>
      <c:catAx>
        <c:axId val="174275968"/>
        <c:scaling>
          <c:orientation val="minMax"/>
        </c:scaling>
        <c:delete val="1"/>
        <c:axPos val="l"/>
        <c:majorTickMark val="out"/>
        <c:minorTickMark val="none"/>
        <c:tickLblPos val="none"/>
        <c:crossAx val="174281856"/>
        <c:crosses val="autoZero"/>
        <c:auto val="1"/>
        <c:lblAlgn val="ctr"/>
        <c:lblOffset val="100"/>
        <c:noMultiLvlLbl val="0"/>
      </c:catAx>
      <c:valAx>
        <c:axId val="174281856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4275968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台量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销售台量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利润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销售台量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43904"/>
        <c:axId val="174442368"/>
      </c:barChart>
      <c:valAx>
        <c:axId val="1744423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174443904"/>
        <c:crosses val="max"/>
        <c:crossBetween val="between"/>
      </c:valAx>
      <c:catAx>
        <c:axId val="174443904"/>
        <c:scaling>
          <c:orientation val="minMax"/>
        </c:scaling>
        <c:delete val="1"/>
        <c:axPos val="b"/>
        <c:majorTickMark val="out"/>
        <c:minorTickMark val="none"/>
        <c:tickLblPos val="none"/>
        <c:crossAx val="1744423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45803111763211513"/>
          <c:y val="4.2812243520697572E-3"/>
          <c:w val="0.4830597622368204"/>
          <c:h val="0.128094144204543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总体完成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总体完成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7869184"/>
        <c:axId val="177870720"/>
      </c:barChart>
      <c:catAx>
        <c:axId val="177869184"/>
        <c:scaling>
          <c:orientation val="minMax"/>
        </c:scaling>
        <c:delete val="1"/>
        <c:axPos val="l"/>
        <c:majorTickMark val="out"/>
        <c:minorTickMark val="none"/>
        <c:tickLblPos val="none"/>
        <c:crossAx val="177870720"/>
        <c:crosses val="autoZero"/>
        <c:auto val="1"/>
        <c:lblAlgn val="ctr"/>
        <c:lblOffset val="100"/>
        <c:noMultiLvlLbl val="0"/>
      </c:catAx>
      <c:valAx>
        <c:axId val="17787072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7869184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总体完成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总体完成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86706176"/>
        <c:axId val="186863616"/>
      </c:barChart>
      <c:catAx>
        <c:axId val="186706176"/>
        <c:scaling>
          <c:orientation val="minMax"/>
        </c:scaling>
        <c:delete val="1"/>
        <c:axPos val="l"/>
        <c:majorTickMark val="out"/>
        <c:minorTickMark val="none"/>
        <c:tickLblPos val="none"/>
        <c:crossAx val="186863616"/>
        <c:crosses val="autoZero"/>
        <c:auto val="1"/>
        <c:lblAlgn val="ctr"/>
        <c:lblOffset val="100"/>
        <c:noMultiLvlLbl val="0"/>
      </c:catAx>
      <c:valAx>
        <c:axId val="186863616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6706176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业务类别</c:v>
                </c:pt>
                <c:pt idx="1">
                  <c:v>业务类别</c:v>
                </c:pt>
                <c:pt idx="2">
                  <c:v>业务类别</c:v>
                </c:pt>
                <c:pt idx="3">
                  <c:v>业务类别</c:v>
                </c:pt>
              </c:strCache>
            </c:strRef>
          </c:cat>
          <c:val>
            <c:numRef>
              <c:f>Sheet1!$B$2:$B$5</c:f>
              <c:numCache>
                <c:formatCode>0.00_);[Red]\(0.00\)</c:formatCode>
                <c:ptCount val="4"/>
                <c:pt idx="0">
                  <c:v>0.84000000000000052</c:v>
                </c:pt>
                <c:pt idx="1">
                  <c:v>0.95000000000000051</c:v>
                </c:pt>
                <c:pt idx="2">
                  <c:v>0.87000000000000055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5304192"/>
        <c:axId val="165305728"/>
      </c:barChart>
      <c:catAx>
        <c:axId val="165304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65305728"/>
        <c:crosses val="autoZero"/>
        <c:auto val="1"/>
        <c:lblAlgn val="ctr"/>
        <c:lblOffset val="100"/>
        <c:noMultiLvlLbl val="0"/>
      </c:catAx>
      <c:valAx>
        <c:axId val="165305728"/>
        <c:scaling>
          <c:orientation val="minMax"/>
          <c:min val="0"/>
        </c:scaling>
        <c:delete val="1"/>
        <c:axPos val="b"/>
        <c:numFmt formatCode="0.00_);[Red]\(0.00\)" sourceLinked="1"/>
        <c:majorTickMark val="out"/>
        <c:minorTickMark val="none"/>
        <c:tickLblPos val="none"/>
        <c:crossAx val="165304192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次数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月份</c:v>
                </c:pt>
                <c:pt idx="1">
                  <c:v>月份</c:v>
                </c:pt>
                <c:pt idx="2">
                  <c:v>月份</c:v>
                </c:pt>
                <c:pt idx="3">
                  <c:v>月份</c:v>
                </c:pt>
                <c:pt idx="4">
                  <c:v>月份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107264"/>
        <c:axId val="194108800"/>
      </c:lineChart>
      <c:catAx>
        <c:axId val="194107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94108800"/>
        <c:crosses val="autoZero"/>
        <c:auto val="1"/>
        <c:lblAlgn val="ctr"/>
        <c:lblOffset val="100"/>
        <c:noMultiLvlLbl val="0"/>
      </c:catAx>
      <c:valAx>
        <c:axId val="19410880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94107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月份</c:v>
                </c:pt>
                <c:pt idx="1">
                  <c:v>月份</c:v>
                </c:pt>
                <c:pt idx="2">
                  <c:v>月份</c:v>
                </c:pt>
                <c:pt idx="3">
                  <c:v>月份</c:v>
                </c:pt>
                <c:pt idx="4">
                  <c:v>月份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41</c:v>
                </c:pt>
                <c:pt idx="2">
                  <c:v>22</c:v>
                </c:pt>
                <c:pt idx="3">
                  <c:v>18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4337792"/>
        <c:axId val="194552576"/>
      </c:barChart>
      <c:catAx>
        <c:axId val="1943377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94552576"/>
        <c:crosses val="autoZero"/>
        <c:auto val="1"/>
        <c:lblAlgn val="ctr"/>
        <c:lblOffset val="100"/>
        <c:noMultiLvlLbl val="0"/>
      </c:catAx>
      <c:valAx>
        <c:axId val="19455257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94337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公里数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月份</c:v>
                </c:pt>
                <c:pt idx="1">
                  <c:v>月份</c:v>
                </c:pt>
                <c:pt idx="2">
                  <c:v>月份</c:v>
                </c:pt>
                <c:pt idx="3">
                  <c:v>月份</c:v>
                </c:pt>
                <c:pt idx="4">
                  <c:v>月份</c:v>
                </c:pt>
              </c:strCache>
            </c:strRef>
          </c:cat>
          <c:val>
            <c:numRef>
              <c:f>Sheet1!$B$2:$B$6</c:f>
              <c:numCache>
                <c:formatCode>0_ </c:formatCode>
                <c:ptCount val="5"/>
                <c:pt idx="0">
                  <c:v>54</c:v>
                </c:pt>
                <c:pt idx="1">
                  <c:v>123</c:v>
                </c:pt>
                <c:pt idx="2">
                  <c:v>44</c:v>
                </c:pt>
                <c:pt idx="3">
                  <c:v>24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97357952"/>
        <c:axId val="197359488"/>
      </c:barChart>
      <c:catAx>
        <c:axId val="1973579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97359488"/>
        <c:crosses val="autoZero"/>
        <c:auto val="1"/>
        <c:lblAlgn val="ctr"/>
        <c:lblOffset val="100"/>
        <c:noMultiLvlLbl val="0"/>
      </c:catAx>
      <c:valAx>
        <c:axId val="197359488"/>
        <c:scaling>
          <c:orientation val="minMax"/>
          <c:min val="0"/>
        </c:scaling>
        <c:delete val="1"/>
        <c:axPos val="b"/>
        <c:numFmt formatCode="0_ " sourceLinked="1"/>
        <c:majorTickMark val="out"/>
        <c:minorTickMark val="none"/>
        <c:tickLblPos val="none"/>
        <c:crossAx val="197357952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884902840059918E-2"/>
          <c:y val="8.2863211640472112E-2"/>
          <c:w val="0.93423019431988064"/>
          <c:h val="0.780595619388098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销售利润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利润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0.30421155729676785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售后利润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利润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0.61655239960822728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未达成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利润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7.9236043095004899E-2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97871872"/>
        <c:axId val="197877760"/>
      </c:barChart>
      <c:catAx>
        <c:axId val="19787187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97877760"/>
        <c:crosses val="autoZero"/>
        <c:auto val="1"/>
        <c:lblAlgn val="ctr"/>
        <c:lblOffset val="100"/>
        <c:noMultiLvlLbl val="0"/>
      </c:catAx>
      <c:valAx>
        <c:axId val="1978777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9787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业务类别</c:v>
                </c:pt>
                <c:pt idx="1">
                  <c:v>业务类别</c:v>
                </c:pt>
                <c:pt idx="2">
                  <c:v>业务类别</c:v>
                </c:pt>
                <c:pt idx="3">
                  <c:v>业务类别</c:v>
                </c:pt>
                <c:pt idx="5">
                  <c:v>总体完成</c:v>
                </c:pt>
              </c:strCache>
            </c:strRef>
          </c:cat>
          <c:val>
            <c:numRef>
              <c:f>Sheet1!$B$2:$B$7</c:f>
              <c:numCache>
                <c:formatCode>0.00_);[Red]\(0.00\)</c:formatCode>
                <c:ptCount val="6"/>
                <c:pt idx="0">
                  <c:v>0.84000000000000064</c:v>
                </c:pt>
                <c:pt idx="1">
                  <c:v>0.95000000000000062</c:v>
                </c:pt>
                <c:pt idx="2">
                  <c:v>0.87000000000000133</c:v>
                </c:pt>
                <c:pt idx="3">
                  <c:v>0.9</c:v>
                </c:pt>
                <c:pt idx="5">
                  <c:v>0.86000000000000065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97904640"/>
        <c:axId val="201592832"/>
      </c:barChart>
      <c:catAx>
        <c:axId val="1979046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01592832"/>
        <c:crosses val="autoZero"/>
        <c:auto val="1"/>
        <c:lblAlgn val="ctr"/>
        <c:lblOffset val="100"/>
        <c:noMultiLvlLbl val="0"/>
      </c:catAx>
      <c:valAx>
        <c:axId val="201592832"/>
        <c:scaling>
          <c:orientation val="minMax"/>
          <c:min val="0"/>
        </c:scaling>
        <c:delete val="1"/>
        <c:axPos val="b"/>
        <c:numFmt formatCode="0.00_);[Red]\(0.00\)" sourceLinked="1"/>
        <c:majorTickMark val="out"/>
        <c:minorTickMark val="none"/>
        <c:tickLblPos val="none"/>
        <c:crossAx val="197904640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总体完成率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0.86000000000000065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总体完成率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1679232"/>
        <c:axId val="201680768"/>
      </c:barChart>
      <c:catAx>
        <c:axId val="201679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201680768"/>
        <c:crosses val="autoZero"/>
        <c:auto val="1"/>
        <c:lblAlgn val="ctr"/>
        <c:lblOffset val="100"/>
        <c:noMultiLvlLbl val="0"/>
      </c:catAx>
      <c:valAx>
        <c:axId val="201680768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01679232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费用管控</c:v>
                </c:pt>
              </c:strCache>
            </c:strRef>
          </c:tx>
          <c:explosion val="6"/>
          <c:dLbls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费用类别</c:v>
                </c:pt>
                <c:pt idx="1">
                  <c:v>费用类别</c:v>
                </c:pt>
                <c:pt idx="2">
                  <c:v>费用类别</c:v>
                </c:pt>
                <c:pt idx="3">
                  <c:v>费用类别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费用管控</c:v>
                </c:pt>
              </c:strCache>
            </c:strRef>
          </c:tx>
          <c:explosion val="6"/>
          <c:dLbls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费用类别</c:v>
                </c:pt>
                <c:pt idx="1">
                  <c:v>费用类别</c:v>
                </c:pt>
                <c:pt idx="2">
                  <c:v>费用类别</c:v>
                </c:pt>
                <c:pt idx="3">
                  <c:v>费用类别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费用管控</c:v>
                </c:pt>
              </c:strCache>
            </c:strRef>
          </c:tx>
          <c:explosion val="6"/>
          <c:dLbls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费用类别</c:v>
                </c:pt>
                <c:pt idx="1">
                  <c:v>费用类别</c:v>
                </c:pt>
                <c:pt idx="2">
                  <c:v>费用类别</c:v>
                </c:pt>
                <c:pt idx="3">
                  <c:v>费用类别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总体完成率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0.86000000000000065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总体完成率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5814656"/>
        <c:axId val="165816192"/>
      </c:barChart>
      <c:catAx>
        <c:axId val="1658146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65816192"/>
        <c:crosses val="autoZero"/>
        <c:auto val="1"/>
        <c:lblAlgn val="ctr"/>
        <c:lblOffset val="100"/>
        <c:noMultiLvlLbl val="0"/>
      </c:catAx>
      <c:valAx>
        <c:axId val="165816192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5814656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业务类别</c:v>
                </c:pt>
                <c:pt idx="1">
                  <c:v>业务类别</c:v>
                </c:pt>
                <c:pt idx="2">
                  <c:v>业务类别</c:v>
                </c:pt>
                <c:pt idx="3">
                  <c:v>业务类别</c:v>
                </c:pt>
                <c:pt idx="5">
                  <c:v>总体完成</c:v>
                </c:pt>
              </c:strCache>
            </c:strRef>
          </c:cat>
          <c:val>
            <c:numRef>
              <c:f>Sheet1!$B$2:$B$7</c:f>
              <c:numCache>
                <c:formatCode>0.00_);[Red]\(0.00\)</c:formatCode>
                <c:ptCount val="6"/>
                <c:pt idx="0">
                  <c:v>0.84000000000000064</c:v>
                </c:pt>
                <c:pt idx="1">
                  <c:v>0.95000000000000062</c:v>
                </c:pt>
                <c:pt idx="2">
                  <c:v>0.87000000000000133</c:v>
                </c:pt>
                <c:pt idx="3">
                  <c:v>0.9</c:v>
                </c:pt>
                <c:pt idx="5">
                  <c:v>0.86000000000000065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6452224"/>
        <c:axId val="168039168"/>
      </c:barChart>
      <c:catAx>
        <c:axId val="166452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68039168"/>
        <c:crosses val="autoZero"/>
        <c:auto val="1"/>
        <c:lblAlgn val="ctr"/>
        <c:lblOffset val="100"/>
        <c:noMultiLvlLbl val="0"/>
      </c:catAx>
      <c:valAx>
        <c:axId val="168039168"/>
        <c:scaling>
          <c:orientation val="minMax"/>
          <c:min val="0"/>
        </c:scaling>
        <c:delete val="1"/>
        <c:axPos val="b"/>
        <c:numFmt formatCode="0.00_);[Red]\(0.00\)" sourceLinked="1"/>
        <c:majorTickMark val="out"/>
        <c:minorTickMark val="none"/>
        <c:tickLblPos val="none"/>
        <c:crossAx val="166452224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总体完成率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0.86000000000000065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总体完成率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8084608"/>
        <c:axId val="168086144"/>
      </c:barChart>
      <c:catAx>
        <c:axId val="1680846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68086144"/>
        <c:crosses val="autoZero"/>
        <c:auto val="1"/>
        <c:lblAlgn val="ctr"/>
        <c:lblOffset val="100"/>
        <c:noMultiLvlLbl val="0"/>
      </c:catAx>
      <c:valAx>
        <c:axId val="168086144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8084608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业务类别</c:v>
                </c:pt>
                <c:pt idx="1">
                  <c:v>业务类别</c:v>
                </c:pt>
                <c:pt idx="2">
                  <c:v>业务类别</c:v>
                </c:pt>
                <c:pt idx="3">
                  <c:v>业务类别</c:v>
                </c:pt>
                <c:pt idx="5">
                  <c:v>总体完成</c:v>
                </c:pt>
              </c:strCache>
            </c:strRef>
          </c:cat>
          <c:val>
            <c:numRef>
              <c:f>Sheet1!$B$2:$B$7</c:f>
              <c:numCache>
                <c:formatCode>0.00_);[Red]\(0.00\)</c:formatCode>
                <c:ptCount val="6"/>
                <c:pt idx="0">
                  <c:v>0.84000000000000064</c:v>
                </c:pt>
                <c:pt idx="1">
                  <c:v>0.95000000000000062</c:v>
                </c:pt>
                <c:pt idx="2">
                  <c:v>0.87000000000000133</c:v>
                </c:pt>
                <c:pt idx="3">
                  <c:v>0.9</c:v>
                </c:pt>
                <c:pt idx="5">
                  <c:v>0.86000000000000065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01922816"/>
        <c:axId val="172893312"/>
      </c:barChart>
      <c:catAx>
        <c:axId val="2019228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72893312"/>
        <c:crosses val="autoZero"/>
        <c:auto val="1"/>
        <c:lblAlgn val="ctr"/>
        <c:lblOffset val="100"/>
        <c:noMultiLvlLbl val="0"/>
      </c:catAx>
      <c:valAx>
        <c:axId val="172893312"/>
        <c:scaling>
          <c:orientation val="minMax"/>
          <c:min val="0"/>
        </c:scaling>
        <c:delete val="1"/>
        <c:axPos val="b"/>
        <c:numFmt formatCode="0.00_);[Red]\(0.00\)" sourceLinked="1"/>
        <c:majorTickMark val="out"/>
        <c:minorTickMark val="none"/>
        <c:tickLblPos val="none"/>
        <c:crossAx val="201922816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总体完成率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0.86000000000000065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总体完成率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2983808"/>
        <c:axId val="172985344"/>
      </c:barChart>
      <c:catAx>
        <c:axId val="172983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72985344"/>
        <c:crosses val="autoZero"/>
        <c:auto val="1"/>
        <c:lblAlgn val="ctr"/>
        <c:lblOffset val="100"/>
        <c:noMultiLvlLbl val="0"/>
      </c:catAx>
      <c:valAx>
        <c:axId val="172985344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2983808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业务类别</c:v>
                </c:pt>
                <c:pt idx="1">
                  <c:v>业务类别</c:v>
                </c:pt>
                <c:pt idx="2">
                  <c:v>业务类别</c:v>
                </c:pt>
                <c:pt idx="3">
                  <c:v>业务类别</c:v>
                </c:pt>
                <c:pt idx="5">
                  <c:v>总体完成</c:v>
                </c:pt>
              </c:strCache>
            </c:strRef>
          </c:cat>
          <c:val>
            <c:numRef>
              <c:f>Sheet1!$B$2:$B$7</c:f>
              <c:numCache>
                <c:formatCode>0.00_);[Red]\(0.00\)</c:formatCode>
                <c:ptCount val="6"/>
                <c:pt idx="0">
                  <c:v>0.84000000000000064</c:v>
                </c:pt>
                <c:pt idx="1">
                  <c:v>0.95000000000000062</c:v>
                </c:pt>
                <c:pt idx="2">
                  <c:v>0.87000000000000133</c:v>
                </c:pt>
                <c:pt idx="3">
                  <c:v>0.9</c:v>
                </c:pt>
                <c:pt idx="5">
                  <c:v>0.86000000000000065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2997248"/>
        <c:axId val="173003136"/>
      </c:barChart>
      <c:catAx>
        <c:axId val="1729972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73003136"/>
        <c:crosses val="autoZero"/>
        <c:auto val="1"/>
        <c:lblAlgn val="ctr"/>
        <c:lblOffset val="100"/>
        <c:noMultiLvlLbl val="0"/>
      </c:catAx>
      <c:valAx>
        <c:axId val="173003136"/>
        <c:scaling>
          <c:orientation val="minMax"/>
          <c:min val="0"/>
        </c:scaling>
        <c:delete val="1"/>
        <c:axPos val="b"/>
        <c:numFmt formatCode="0.00_);[Red]\(0.00\)" sourceLinked="1"/>
        <c:majorTickMark val="out"/>
        <c:minorTickMark val="none"/>
        <c:tickLblPos val="none"/>
        <c:crossAx val="172997248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总体完成率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0.86000000000000065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总体完成率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3744896"/>
        <c:axId val="173746432"/>
      </c:barChart>
      <c:catAx>
        <c:axId val="173744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73746432"/>
        <c:crosses val="autoZero"/>
        <c:auto val="1"/>
        <c:lblAlgn val="ctr"/>
        <c:lblOffset val="100"/>
        <c:noMultiLvlLbl val="0"/>
      </c:catAx>
      <c:valAx>
        <c:axId val="173746432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3744896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FC643-5F6A-4B68-A1B0-D04EB626029D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AF067F-EAD2-4B4D-9F79-FA10325DE166}">
      <dgm:prSet phldrT="[文本]" custT="1"/>
      <dgm:spPr/>
      <dgm:t>
        <a:bodyPr/>
        <a:lstStyle/>
        <a:p>
          <a:r>
            <a:rPr lang="en-US" altLang="en-US" sz="2400" b="1" dirty="0" smtClean="0">
              <a:latin typeface="微软雅黑" pitchFamily="34" charset="-122"/>
              <a:ea typeface="微软雅黑" pitchFamily="34" charset="-122"/>
            </a:rPr>
            <a:t>13</a:t>
          </a:r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年销售运营情况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A8B8F4EE-E38F-4484-A7F6-F30E259689C4}" type="parTrans" cxnId="{D9A3D1FA-1733-4B0E-9D69-F9777DB905A4}">
      <dgm:prSet/>
      <dgm:spPr/>
      <dgm:t>
        <a:bodyPr/>
        <a:lstStyle/>
        <a:p>
          <a:endParaRPr lang="zh-CN" altLang="en-US"/>
        </a:p>
      </dgm:t>
    </dgm:pt>
    <dgm:pt modelId="{0565DA1D-1ED0-47CE-92B1-80723DBCAD8D}" type="sibTrans" cxnId="{D9A3D1FA-1733-4B0E-9D69-F9777DB905A4}">
      <dgm:prSet/>
      <dgm:spPr/>
      <dgm:t>
        <a:bodyPr/>
        <a:lstStyle/>
        <a:p>
          <a:endParaRPr lang="zh-CN" altLang="en-US"/>
        </a:p>
      </dgm:t>
    </dgm:pt>
    <dgm:pt modelId="{2CC12746-A436-4B30-AC5E-922F1DC7E244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费用管理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E60708EF-3EFC-4E56-BC25-20D17DA7F495}" type="parTrans" cxnId="{236552B0-5358-445D-9470-D250778EB81B}">
      <dgm:prSet/>
      <dgm:spPr/>
      <dgm:t>
        <a:bodyPr/>
        <a:lstStyle/>
        <a:p>
          <a:endParaRPr lang="zh-CN" altLang="en-US"/>
        </a:p>
      </dgm:t>
    </dgm:pt>
    <dgm:pt modelId="{8F56CF37-4EBD-4FBE-8893-2423AF42FCBE}" type="sibTrans" cxnId="{236552B0-5358-445D-9470-D250778EB81B}">
      <dgm:prSet/>
      <dgm:spPr/>
      <dgm:t>
        <a:bodyPr/>
        <a:lstStyle/>
        <a:p>
          <a:endParaRPr lang="zh-CN" altLang="en-US"/>
        </a:p>
      </dgm:t>
    </dgm:pt>
    <dgm:pt modelId="{0B71AA6A-50C4-4EEB-A191-DE28704B09CC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人员组织架构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9907910C-7BF8-41AA-9CD3-A5B2FB6E14EF}" type="parTrans" cxnId="{E3FE9FEF-2ED3-4AFC-96FA-70B8A52774FB}">
      <dgm:prSet/>
      <dgm:spPr/>
      <dgm:t>
        <a:bodyPr/>
        <a:lstStyle/>
        <a:p>
          <a:endParaRPr lang="zh-CN" altLang="en-US"/>
        </a:p>
      </dgm:t>
    </dgm:pt>
    <dgm:pt modelId="{E06F7C03-A178-40D8-B343-0F9F6956F00C}" type="sibTrans" cxnId="{E3FE9FEF-2ED3-4AFC-96FA-70B8A52774FB}">
      <dgm:prSet/>
      <dgm:spPr/>
      <dgm:t>
        <a:bodyPr/>
        <a:lstStyle/>
        <a:p>
          <a:endParaRPr lang="zh-CN" altLang="en-US"/>
        </a:p>
      </dgm:t>
    </dgm:pt>
    <dgm:pt modelId="{52A34673-2D00-40A5-AEAF-0838A8231A62}">
      <dgm:prSet phldrT="[文本]" custT="1"/>
      <dgm:spPr/>
      <dgm:t>
        <a:bodyPr/>
        <a:lstStyle/>
        <a:p>
          <a:r>
            <a:rPr lang="en-US" altLang="zh-CN" sz="2400" b="1" dirty="0" smtClean="0">
              <a:latin typeface="微软雅黑" pitchFamily="34" charset="-122"/>
              <a:ea typeface="微软雅黑" pitchFamily="34" charset="-122"/>
            </a:rPr>
            <a:t>14</a:t>
          </a:r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年任务目标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56E41AFB-D7F4-4EF4-9A04-A7D36C7C59EF}" type="parTrans" cxnId="{09EBF6F7-0DC8-486A-9E3A-FFED3CF64E8B}">
      <dgm:prSet/>
      <dgm:spPr/>
      <dgm:t>
        <a:bodyPr/>
        <a:lstStyle/>
        <a:p>
          <a:endParaRPr lang="zh-CN" altLang="en-US"/>
        </a:p>
      </dgm:t>
    </dgm:pt>
    <dgm:pt modelId="{88FFB98C-AF40-47F2-A5C9-8C2AF9049ED0}" type="sibTrans" cxnId="{09EBF6F7-0DC8-486A-9E3A-FFED3CF64E8B}">
      <dgm:prSet/>
      <dgm:spPr/>
      <dgm:t>
        <a:bodyPr/>
        <a:lstStyle/>
        <a:p>
          <a:endParaRPr lang="zh-CN" altLang="en-US"/>
        </a:p>
      </dgm:t>
    </dgm:pt>
    <dgm:pt modelId="{D7E6182A-16BA-471D-9429-E65DDFBB5EFC}">
      <dgm:prSet phldrT="[文本]" custT="1"/>
      <dgm:spPr/>
      <dgm:t>
        <a:bodyPr/>
        <a:lstStyle/>
        <a:p>
          <a:r>
            <a:rPr lang="en-US" altLang="en-US" sz="2400" b="1" dirty="0" smtClean="0">
              <a:latin typeface="微软雅黑" pitchFamily="34" charset="-122"/>
              <a:ea typeface="微软雅黑" pitchFamily="34" charset="-122"/>
            </a:rPr>
            <a:t>13</a:t>
          </a:r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年售后运营情况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9000E4B2-B0BD-4479-B6FA-49727B83333D}" type="parTrans" cxnId="{934C1A98-98D1-4394-8452-91389F31E1B3}">
      <dgm:prSet/>
      <dgm:spPr/>
      <dgm:t>
        <a:bodyPr/>
        <a:lstStyle/>
        <a:p>
          <a:endParaRPr lang="zh-CN" altLang="en-US"/>
        </a:p>
      </dgm:t>
    </dgm:pt>
    <dgm:pt modelId="{F9723003-CB20-432B-BA90-5F70728386A9}" type="sibTrans" cxnId="{934C1A98-98D1-4394-8452-91389F31E1B3}">
      <dgm:prSet/>
      <dgm:spPr/>
      <dgm:t>
        <a:bodyPr/>
        <a:lstStyle/>
        <a:p>
          <a:endParaRPr lang="zh-CN" altLang="en-US"/>
        </a:p>
      </dgm:t>
    </dgm:pt>
    <dgm:pt modelId="{8553596C-DF01-4CC4-B2C8-C33AFA3DDD13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部门绩效与个人绩效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596F9C8E-73AB-4A24-9482-54F9E032750A}" type="parTrans" cxnId="{47137685-AD43-457E-BF69-2A1C63AB8FC8}">
      <dgm:prSet/>
      <dgm:spPr/>
      <dgm:t>
        <a:bodyPr/>
        <a:lstStyle/>
        <a:p>
          <a:endParaRPr lang="zh-CN" altLang="en-US"/>
        </a:p>
      </dgm:t>
    </dgm:pt>
    <dgm:pt modelId="{9E7B91FF-8F5C-44D5-B9D3-55E666A70AD6}" type="sibTrans" cxnId="{47137685-AD43-457E-BF69-2A1C63AB8FC8}">
      <dgm:prSet/>
      <dgm:spPr/>
      <dgm:t>
        <a:bodyPr/>
        <a:lstStyle/>
        <a:p>
          <a:endParaRPr lang="zh-CN" altLang="en-US"/>
        </a:p>
      </dgm:t>
    </dgm:pt>
    <dgm:pt modelId="{42843AF2-58E3-4E77-9460-8F45A910543E}" type="pres">
      <dgm:prSet presAssocID="{8E9FC643-5F6A-4B68-A1B0-D04EB62602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C10F121-CE6B-429E-BDBA-70DC5FC05BF2}" type="pres">
      <dgm:prSet presAssocID="{60AF067F-EAD2-4B4D-9F79-FA10325DE166}" presName="parentLin" presStyleCnt="0"/>
      <dgm:spPr/>
    </dgm:pt>
    <dgm:pt modelId="{299A37D2-F83B-4C85-9DF2-55BA433C0F4F}" type="pres">
      <dgm:prSet presAssocID="{60AF067F-EAD2-4B4D-9F79-FA10325DE166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A9B4AB09-925C-4897-AED9-44C66684FE9D}" type="pres">
      <dgm:prSet presAssocID="{60AF067F-EAD2-4B4D-9F79-FA10325DE16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20BB8E-A492-4A39-84A9-954E973447B1}" type="pres">
      <dgm:prSet presAssocID="{60AF067F-EAD2-4B4D-9F79-FA10325DE166}" presName="negativeSpace" presStyleCnt="0"/>
      <dgm:spPr/>
    </dgm:pt>
    <dgm:pt modelId="{CF67EAA4-C2AB-4CE3-A9CD-313F74899617}" type="pres">
      <dgm:prSet presAssocID="{60AF067F-EAD2-4B4D-9F79-FA10325DE166}" presName="childText" presStyleLbl="conFgAcc1" presStyleIdx="0" presStyleCnt="6">
        <dgm:presLayoutVars>
          <dgm:bulletEnabled val="1"/>
        </dgm:presLayoutVars>
      </dgm:prSet>
      <dgm:spPr/>
    </dgm:pt>
    <dgm:pt modelId="{C330098E-ACDF-48FC-9333-8F61249C4B6C}" type="pres">
      <dgm:prSet presAssocID="{0565DA1D-1ED0-47CE-92B1-80723DBCAD8D}" presName="spaceBetweenRectangles" presStyleCnt="0"/>
      <dgm:spPr/>
    </dgm:pt>
    <dgm:pt modelId="{6FA40565-ADF6-44AE-81BA-027F8D3A4F3F}" type="pres">
      <dgm:prSet presAssocID="{D7E6182A-16BA-471D-9429-E65DDFBB5EFC}" presName="parentLin" presStyleCnt="0"/>
      <dgm:spPr/>
    </dgm:pt>
    <dgm:pt modelId="{05836991-CE72-4C28-BB3E-D89FCA0CE6A2}" type="pres">
      <dgm:prSet presAssocID="{D7E6182A-16BA-471D-9429-E65DDFBB5EFC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D7A4DC0A-9CC2-4950-A47F-F9E71FDD498E}" type="pres">
      <dgm:prSet presAssocID="{D7E6182A-16BA-471D-9429-E65DDFBB5EF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617FF6-28B4-4BBD-9297-22B7CE844C77}" type="pres">
      <dgm:prSet presAssocID="{D7E6182A-16BA-471D-9429-E65DDFBB5EFC}" presName="negativeSpace" presStyleCnt="0"/>
      <dgm:spPr/>
    </dgm:pt>
    <dgm:pt modelId="{568C0432-F58C-4965-BEEA-2B4FD912E7D3}" type="pres">
      <dgm:prSet presAssocID="{D7E6182A-16BA-471D-9429-E65DDFBB5EFC}" presName="childText" presStyleLbl="conFgAcc1" presStyleIdx="1" presStyleCnt="6">
        <dgm:presLayoutVars>
          <dgm:bulletEnabled val="1"/>
        </dgm:presLayoutVars>
      </dgm:prSet>
      <dgm:spPr/>
    </dgm:pt>
    <dgm:pt modelId="{2F569C01-066E-457B-91A6-25F1D40443BC}" type="pres">
      <dgm:prSet presAssocID="{F9723003-CB20-432B-BA90-5F70728386A9}" presName="spaceBetweenRectangles" presStyleCnt="0"/>
      <dgm:spPr/>
    </dgm:pt>
    <dgm:pt modelId="{CD48217C-EAD9-4CF8-9312-5FD024E87D62}" type="pres">
      <dgm:prSet presAssocID="{2CC12746-A436-4B30-AC5E-922F1DC7E244}" presName="parentLin" presStyleCnt="0"/>
      <dgm:spPr/>
    </dgm:pt>
    <dgm:pt modelId="{3E72336B-6746-4661-8B22-B372CBB3C1D4}" type="pres">
      <dgm:prSet presAssocID="{2CC12746-A436-4B30-AC5E-922F1DC7E244}" presName="parentLeftMargin" presStyleLbl="node1" presStyleIdx="1" presStyleCnt="6"/>
      <dgm:spPr/>
      <dgm:t>
        <a:bodyPr/>
        <a:lstStyle/>
        <a:p>
          <a:endParaRPr lang="zh-CN" altLang="en-US"/>
        </a:p>
      </dgm:t>
    </dgm:pt>
    <dgm:pt modelId="{8794B5D1-BA39-4247-A7E6-6C232C3BB9A2}" type="pres">
      <dgm:prSet presAssocID="{2CC12746-A436-4B30-AC5E-922F1DC7E24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4509FF-9978-4109-9ACE-864988D232BE}" type="pres">
      <dgm:prSet presAssocID="{2CC12746-A436-4B30-AC5E-922F1DC7E244}" presName="negativeSpace" presStyleCnt="0"/>
      <dgm:spPr/>
    </dgm:pt>
    <dgm:pt modelId="{2BCA5973-FF73-4878-8BFD-0B71ADAAFA4D}" type="pres">
      <dgm:prSet presAssocID="{2CC12746-A436-4B30-AC5E-922F1DC7E244}" presName="childText" presStyleLbl="conFgAcc1" presStyleIdx="2" presStyleCnt="6">
        <dgm:presLayoutVars>
          <dgm:bulletEnabled val="1"/>
        </dgm:presLayoutVars>
      </dgm:prSet>
      <dgm:spPr/>
    </dgm:pt>
    <dgm:pt modelId="{F26A02FB-43A8-40B8-96E3-7677E97F9337}" type="pres">
      <dgm:prSet presAssocID="{8F56CF37-4EBD-4FBE-8893-2423AF42FCBE}" presName="spaceBetweenRectangles" presStyleCnt="0"/>
      <dgm:spPr/>
    </dgm:pt>
    <dgm:pt modelId="{92386C81-261C-4EF7-AD9B-EFF5D6AF17CB}" type="pres">
      <dgm:prSet presAssocID="{0B71AA6A-50C4-4EEB-A191-DE28704B09CC}" presName="parentLin" presStyleCnt="0"/>
      <dgm:spPr/>
    </dgm:pt>
    <dgm:pt modelId="{DF9E2FB0-ACBA-4F0C-A5D1-E338B068A2EB}" type="pres">
      <dgm:prSet presAssocID="{0B71AA6A-50C4-4EEB-A191-DE28704B09CC}" presName="parentLeftMargin" presStyleLbl="node1" presStyleIdx="2" presStyleCnt="6"/>
      <dgm:spPr/>
      <dgm:t>
        <a:bodyPr/>
        <a:lstStyle/>
        <a:p>
          <a:endParaRPr lang="zh-CN" altLang="en-US"/>
        </a:p>
      </dgm:t>
    </dgm:pt>
    <dgm:pt modelId="{5602A491-BAD0-43AF-85B3-3CABD5E9FEFA}" type="pres">
      <dgm:prSet presAssocID="{0B71AA6A-50C4-4EEB-A191-DE28704B09C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7D1B48-2894-41B2-B899-CEBA4FBAE30E}" type="pres">
      <dgm:prSet presAssocID="{0B71AA6A-50C4-4EEB-A191-DE28704B09CC}" presName="negativeSpace" presStyleCnt="0"/>
      <dgm:spPr/>
    </dgm:pt>
    <dgm:pt modelId="{24A9D322-7BB3-4781-BB04-A23321BE510B}" type="pres">
      <dgm:prSet presAssocID="{0B71AA6A-50C4-4EEB-A191-DE28704B09CC}" presName="childText" presStyleLbl="conFgAcc1" presStyleIdx="3" presStyleCnt="6">
        <dgm:presLayoutVars>
          <dgm:bulletEnabled val="1"/>
        </dgm:presLayoutVars>
      </dgm:prSet>
      <dgm:spPr/>
    </dgm:pt>
    <dgm:pt modelId="{2C6F07AD-E61A-4D66-8821-82B82B0AE8B2}" type="pres">
      <dgm:prSet presAssocID="{E06F7C03-A178-40D8-B343-0F9F6956F00C}" presName="spaceBetweenRectangles" presStyleCnt="0"/>
      <dgm:spPr/>
    </dgm:pt>
    <dgm:pt modelId="{59C94403-AB8A-4F16-8C9F-0CFD17A2A29D}" type="pres">
      <dgm:prSet presAssocID="{8553596C-DF01-4CC4-B2C8-C33AFA3DDD13}" presName="parentLin" presStyleCnt="0"/>
      <dgm:spPr/>
    </dgm:pt>
    <dgm:pt modelId="{B2F06698-2B15-43FA-B584-5DB30D64E094}" type="pres">
      <dgm:prSet presAssocID="{8553596C-DF01-4CC4-B2C8-C33AFA3DDD13}" presName="parentLeftMargin" presStyleLbl="node1" presStyleIdx="3" presStyleCnt="6"/>
      <dgm:spPr/>
      <dgm:t>
        <a:bodyPr/>
        <a:lstStyle/>
        <a:p>
          <a:endParaRPr lang="zh-CN" altLang="en-US"/>
        </a:p>
      </dgm:t>
    </dgm:pt>
    <dgm:pt modelId="{661041D4-4755-40F5-90E8-F3CB00B1CAFB}" type="pres">
      <dgm:prSet presAssocID="{8553596C-DF01-4CC4-B2C8-C33AFA3DDD1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ECCDFD-8363-46D1-8EEA-74EF76CB8E14}" type="pres">
      <dgm:prSet presAssocID="{8553596C-DF01-4CC4-B2C8-C33AFA3DDD13}" presName="negativeSpace" presStyleCnt="0"/>
      <dgm:spPr/>
    </dgm:pt>
    <dgm:pt modelId="{2278EC22-78B4-4C96-9CB1-393C5F6C2772}" type="pres">
      <dgm:prSet presAssocID="{8553596C-DF01-4CC4-B2C8-C33AFA3DDD13}" presName="childText" presStyleLbl="conFgAcc1" presStyleIdx="4" presStyleCnt="6">
        <dgm:presLayoutVars>
          <dgm:bulletEnabled val="1"/>
        </dgm:presLayoutVars>
      </dgm:prSet>
      <dgm:spPr/>
    </dgm:pt>
    <dgm:pt modelId="{C407B293-4EA4-4C4C-8B3E-4215BEB36DBA}" type="pres">
      <dgm:prSet presAssocID="{9E7B91FF-8F5C-44D5-B9D3-55E666A70AD6}" presName="spaceBetweenRectangles" presStyleCnt="0"/>
      <dgm:spPr/>
    </dgm:pt>
    <dgm:pt modelId="{F2A34FE0-A884-4183-9905-3BC63171D5C8}" type="pres">
      <dgm:prSet presAssocID="{52A34673-2D00-40A5-AEAF-0838A8231A62}" presName="parentLin" presStyleCnt="0"/>
      <dgm:spPr/>
    </dgm:pt>
    <dgm:pt modelId="{A64DBF47-A127-4311-8E39-7EAA79C8DF32}" type="pres">
      <dgm:prSet presAssocID="{52A34673-2D00-40A5-AEAF-0838A8231A62}" presName="parentLeftMargin" presStyleLbl="node1" presStyleIdx="4" presStyleCnt="6"/>
      <dgm:spPr/>
      <dgm:t>
        <a:bodyPr/>
        <a:lstStyle/>
        <a:p>
          <a:endParaRPr lang="zh-CN" altLang="en-US"/>
        </a:p>
      </dgm:t>
    </dgm:pt>
    <dgm:pt modelId="{867A3D96-EE5F-4FB3-B978-B73174402EAB}" type="pres">
      <dgm:prSet presAssocID="{52A34673-2D00-40A5-AEAF-0838A8231A6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7D58AF-D2FA-4E66-AF8D-78E7603DC302}" type="pres">
      <dgm:prSet presAssocID="{52A34673-2D00-40A5-AEAF-0838A8231A62}" presName="negativeSpace" presStyleCnt="0"/>
      <dgm:spPr/>
    </dgm:pt>
    <dgm:pt modelId="{89E21833-8E4E-439F-B54D-BA172BEAACC9}" type="pres">
      <dgm:prSet presAssocID="{52A34673-2D00-40A5-AEAF-0838A8231A6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36552B0-5358-445D-9470-D250778EB81B}" srcId="{8E9FC643-5F6A-4B68-A1B0-D04EB626029D}" destId="{2CC12746-A436-4B30-AC5E-922F1DC7E244}" srcOrd="2" destOrd="0" parTransId="{E60708EF-3EFC-4E56-BC25-20D17DA7F495}" sibTransId="{8F56CF37-4EBD-4FBE-8893-2423AF42FCBE}"/>
    <dgm:cxn modelId="{B5694F88-C25D-4DE2-9514-CC4334BD4452}" type="presOf" srcId="{8553596C-DF01-4CC4-B2C8-C33AFA3DDD13}" destId="{661041D4-4755-40F5-90E8-F3CB00B1CAFB}" srcOrd="1" destOrd="0" presId="urn:microsoft.com/office/officeart/2005/8/layout/list1"/>
    <dgm:cxn modelId="{A733138E-3E0A-47B5-8D8E-405BFD227FD7}" type="presOf" srcId="{8E9FC643-5F6A-4B68-A1B0-D04EB626029D}" destId="{42843AF2-58E3-4E77-9460-8F45A910543E}" srcOrd="0" destOrd="0" presId="urn:microsoft.com/office/officeart/2005/8/layout/list1"/>
    <dgm:cxn modelId="{BB7C5E54-440A-48DB-837B-060788DCEE49}" type="presOf" srcId="{52A34673-2D00-40A5-AEAF-0838A8231A62}" destId="{A64DBF47-A127-4311-8E39-7EAA79C8DF32}" srcOrd="0" destOrd="0" presId="urn:microsoft.com/office/officeart/2005/8/layout/list1"/>
    <dgm:cxn modelId="{47137685-AD43-457E-BF69-2A1C63AB8FC8}" srcId="{8E9FC643-5F6A-4B68-A1B0-D04EB626029D}" destId="{8553596C-DF01-4CC4-B2C8-C33AFA3DDD13}" srcOrd="4" destOrd="0" parTransId="{596F9C8E-73AB-4A24-9482-54F9E032750A}" sibTransId="{9E7B91FF-8F5C-44D5-B9D3-55E666A70AD6}"/>
    <dgm:cxn modelId="{934C1A98-98D1-4394-8452-91389F31E1B3}" srcId="{8E9FC643-5F6A-4B68-A1B0-D04EB626029D}" destId="{D7E6182A-16BA-471D-9429-E65DDFBB5EFC}" srcOrd="1" destOrd="0" parTransId="{9000E4B2-B0BD-4479-B6FA-49727B83333D}" sibTransId="{F9723003-CB20-432B-BA90-5F70728386A9}"/>
    <dgm:cxn modelId="{AEEEB79A-58B3-4319-9534-F08538D5C8AB}" type="presOf" srcId="{0B71AA6A-50C4-4EEB-A191-DE28704B09CC}" destId="{DF9E2FB0-ACBA-4F0C-A5D1-E338B068A2EB}" srcOrd="0" destOrd="0" presId="urn:microsoft.com/office/officeart/2005/8/layout/list1"/>
    <dgm:cxn modelId="{D8F7F898-DC2D-4AFB-8455-66EFE485EDBB}" type="presOf" srcId="{0B71AA6A-50C4-4EEB-A191-DE28704B09CC}" destId="{5602A491-BAD0-43AF-85B3-3CABD5E9FEFA}" srcOrd="1" destOrd="0" presId="urn:microsoft.com/office/officeart/2005/8/layout/list1"/>
    <dgm:cxn modelId="{0F2BADAA-CBC7-4C7F-9430-BDDD5558E464}" type="presOf" srcId="{2CC12746-A436-4B30-AC5E-922F1DC7E244}" destId="{3E72336B-6746-4661-8B22-B372CBB3C1D4}" srcOrd="0" destOrd="0" presId="urn:microsoft.com/office/officeart/2005/8/layout/list1"/>
    <dgm:cxn modelId="{D9A3D1FA-1733-4B0E-9D69-F9777DB905A4}" srcId="{8E9FC643-5F6A-4B68-A1B0-D04EB626029D}" destId="{60AF067F-EAD2-4B4D-9F79-FA10325DE166}" srcOrd="0" destOrd="0" parTransId="{A8B8F4EE-E38F-4484-A7F6-F30E259689C4}" sibTransId="{0565DA1D-1ED0-47CE-92B1-80723DBCAD8D}"/>
    <dgm:cxn modelId="{989C6C9D-97A3-471B-AB38-A89A597CABDF}" type="presOf" srcId="{2CC12746-A436-4B30-AC5E-922F1DC7E244}" destId="{8794B5D1-BA39-4247-A7E6-6C232C3BB9A2}" srcOrd="1" destOrd="0" presId="urn:microsoft.com/office/officeart/2005/8/layout/list1"/>
    <dgm:cxn modelId="{947A63F7-A4DB-4043-BBED-C0DA113AE186}" type="presOf" srcId="{60AF067F-EAD2-4B4D-9F79-FA10325DE166}" destId="{299A37D2-F83B-4C85-9DF2-55BA433C0F4F}" srcOrd="0" destOrd="0" presId="urn:microsoft.com/office/officeart/2005/8/layout/list1"/>
    <dgm:cxn modelId="{45509EDF-E055-4962-B523-F489579EC341}" type="presOf" srcId="{D7E6182A-16BA-471D-9429-E65DDFBB5EFC}" destId="{D7A4DC0A-9CC2-4950-A47F-F9E71FDD498E}" srcOrd="1" destOrd="0" presId="urn:microsoft.com/office/officeart/2005/8/layout/list1"/>
    <dgm:cxn modelId="{DE33736C-3A0A-4900-80AF-3D51F4BBA1C8}" type="presOf" srcId="{52A34673-2D00-40A5-AEAF-0838A8231A62}" destId="{867A3D96-EE5F-4FB3-B978-B73174402EAB}" srcOrd="1" destOrd="0" presId="urn:microsoft.com/office/officeart/2005/8/layout/list1"/>
    <dgm:cxn modelId="{BACCF1E1-DEDE-4C2D-B2D0-2E75C5951F31}" type="presOf" srcId="{D7E6182A-16BA-471D-9429-E65DDFBB5EFC}" destId="{05836991-CE72-4C28-BB3E-D89FCA0CE6A2}" srcOrd="0" destOrd="0" presId="urn:microsoft.com/office/officeart/2005/8/layout/list1"/>
    <dgm:cxn modelId="{F1E2CEFD-E3BA-4FA5-B5E4-1C7EC0AD02C0}" type="presOf" srcId="{60AF067F-EAD2-4B4D-9F79-FA10325DE166}" destId="{A9B4AB09-925C-4897-AED9-44C66684FE9D}" srcOrd="1" destOrd="0" presId="urn:microsoft.com/office/officeart/2005/8/layout/list1"/>
    <dgm:cxn modelId="{09EBF6F7-0DC8-486A-9E3A-FFED3CF64E8B}" srcId="{8E9FC643-5F6A-4B68-A1B0-D04EB626029D}" destId="{52A34673-2D00-40A5-AEAF-0838A8231A62}" srcOrd="5" destOrd="0" parTransId="{56E41AFB-D7F4-4EF4-9A04-A7D36C7C59EF}" sibTransId="{88FFB98C-AF40-47F2-A5C9-8C2AF9049ED0}"/>
    <dgm:cxn modelId="{E3FE9FEF-2ED3-4AFC-96FA-70B8A52774FB}" srcId="{8E9FC643-5F6A-4B68-A1B0-D04EB626029D}" destId="{0B71AA6A-50C4-4EEB-A191-DE28704B09CC}" srcOrd="3" destOrd="0" parTransId="{9907910C-7BF8-41AA-9CD3-A5B2FB6E14EF}" sibTransId="{E06F7C03-A178-40D8-B343-0F9F6956F00C}"/>
    <dgm:cxn modelId="{259E9962-91E2-457E-95A1-800400A817E4}" type="presOf" srcId="{8553596C-DF01-4CC4-B2C8-C33AFA3DDD13}" destId="{B2F06698-2B15-43FA-B584-5DB30D64E094}" srcOrd="0" destOrd="0" presId="urn:microsoft.com/office/officeart/2005/8/layout/list1"/>
    <dgm:cxn modelId="{CD5A2232-644F-42AE-A5E0-DD26BE997496}" type="presParOf" srcId="{42843AF2-58E3-4E77-9460-8F45A910543E}" destId="{3C10F121-CE6B-429E-BDBA-70DC5FC05BF2}" srcOrd="0" destOrd="0" presId="urn:microsoft.com/office/officeart/2005/8/layout/list1"/>
    <dgm:cxn modelId="{636F308A-C2E7-4C58-B91A-009F483318F1}" type="presParOf" srcId="{3C10F121-CE6B-429E-BDBA-70DC5FC05BF2}" destId="{299A37D2-F83B-4C85-9DF2-55BA433C0F4F}" srcOrd="0" destOrd="0" presId="urn:microsoft.com/office/officeart/2005/8/layout/list1"/>
    <dgm:cxn modelId="{0E42A7B9-0C7B-47E6-9BC7-BA12A4E47CFB}" type="presParOf" srcId="{3C10F121-CE6B-429E-BDBA-70DC5FC05BF2}" destId="{A9B4AB09-925C-4897-AED9-44C66684FE9D}" srcOrd="1" destOrd="0" presId="urn:microsoft.com/office/officeart/2005/8/layout/list1"/>
    <dgm:cxn modelId="{9B71534B-1669-447F-840A-A505C1C88D22}" type="presParOf" srcId="{42843AF2-58E3-4E77-9460-8F45A910543E}" destId="{B820BB8E-A492-4A39-84A9-954E973447B1}" srcOrd="1" destOrd="0" presId="urn:microsoft.com/office/officeart/2005/8/layout/list1"/>
    <dgm:cxn modelId="{AAE3A5E8-2552-4BAD-A989-0E9CAB872E86}" type="presParOf" srcId="{42843AF2-58E3-4E77-9460-8F45A910543E}" destId="{CF67EAA4-C2AB-4CE3-A9CD-313F74899617}" srcOrd="2" destOrd="0" presId="urn:microsoft.com/office/officeart/2005/8/layout/list1"/>
    <dgm:cxn modelId="{17A89258-94F8-4EDB-987A-82997BFCEA93}" type="presParOf" srcId="{42843AF2-58E3-4E77-9460-8F45A910543E}" destId="{C330098E-ACDF-48FC-9333-8F61249C4B6C}" srcOrd="3" destOrd="0" presId="urn:microsoft.com/office/officeart/2005/8/layout/list1"/>
    <dgm:cxn modelId="{1FABACD3-DD6A-46EA-AB4B-202290B1CB08}" type="presParOf" srcId="{42843AF2-58E3-4E77-9460-8F45A910543E}" destId="{6FA40565-ADF6-44AE-81BA-027F8D3A4F3F}" srcOrd="4" destOrd="0" presId="urn:microsoft.com/office/officeart/2005/8/layout/list1"/>
    <dgm:cxn modelId="{4B037919-E123-4D63-877D-D47A1A8C2D41}" type="presParOf" srcId="{6FA40565-ADF6-44AE-81BA-027F8D3A4F3F}" destId="{05836991-CE72-4C28-BB3E-D89FCA0CE6A2}" srcOrd="0" destOrd="0" presId="urn:microsoft.com/office/officeart/2005/8/layout/list1"/>
    <dgm:cxn modelId="{DD2C18E7-27AA-4CD1-8B8B-9C067C76B475}" type="presParOf" srcId="{6FA40565-ADF6-44AE-81BA-027F8D3A4F3F}" destId="{D7A4DC0A-9CC2-4950-A47F-F9E71FDD498E}" srcOrd="1" destOrd="0" presId="urn:microsoft.com/office/officeart/2005/8/layout/list1"/>
    <dgm:cxn modelId="{2DE1A7B1-6A10-444D-AB0A-8905CFABAF08}" type="presParOf" srcId="{42843AF2-58E3-4E77-9460-8F45A910543E}" destId="{4D617FF6-28B4-4BBD-9297-22B7CE844C77}" srcOrd="5" destOrd="0" presId="urn:microsoft.com/office/officeart/2005/8/layout/list1"/>
    <dgm:cxn modelId="{F5398E24-CBBF-4393-A6F8-9ADC02A3B6AB}" type="presParOf" srcId="{42843AF2-58E3-4E77-9460-8F45A910543E}" destId="{568C0432-F58C-4965-BEEA-2B4FD912E7D3}" srcOrd="6" destOrd="0" presId="urn:microsoft.com/office/officeart/2005/8/layout/list1"/>
    <dgm:cxn modelId="{0006BF04-76D2-429C-B5DE-8D6224E03346}" type="presParOf" srcId="{42843AF2-58E3-4E77-9460-8F45A910543E}" destId="{2F569C01-066E-457B-91A6-25F1D40443BC}" srcOrd="7" destOrd="0" presId="urn:microsoft.com/office/officeart/2005/8/layout/list1"/>
    <dgm:cxn modelId="{B416607E-3CB3-4324-971E-E190D0A5F78E}" type="presParOf" srcId="{42843AF2-58E3-4E77-9460-8F45A910543E}" destId="{CD48217C-EAD9-4CF8-9312-5FD024E87D62}" srcOrd="8" destOrd="0" presId="urn:microsoft.com/office/officeart/2005/8/layout/list1"/>
    <dgm:cxn modelId="{58A838BB-23F7-41B5-BC0B-FD0402D74119}" type="presParOf" srcId="{CD48217C-EAD9-4CF8-9312-5FD024E87D62}" destId="{3E72336B-6746-4661-8B22-B372CBB3C1D4}" srcOrd="0" destOrd="0" presId="urn:microsoft.com/office/officeart/2005/8/layout/list1"/>
    <dgm:cxn modelId="{5CEDA8E6-C632-441F-93F9-D6945CF2479C}" type="presParOf" srcId="{CD48217C-EAD9-4CF8-9312-5FD024E87D62}" destId="{8794B5D1-BA39-4247-A7E6-6C232C3BB9A2}" srcOrd="1" destOrd="0" presId="urn:microsoft.com/office/officeart/2005/8/layout/list1"/>
    <dgm:cxn modelId="{02D63466-C15E-49FB-BA73-C5C372A73397}" type="presParOf" srcId="{42843AF2-58E3-4E77-9460-8F45A910543E}" destId="{044509FF-9978-4109-9ACE-864988D232BE}" srcOrd="9" destOrd="0" presId="urn:microsoft.com/office/officeart/2005/8/layout/list1"/>
    <dgm:cxn modelId="{1B11A912-292D-4F27-AFA8-77057D6FB409}" type="presParOf" srcId="{42843AF2-58E3-4E77-9460-8F45A910543E}" destId="{2BCA5973-FF73-4878-8BFD-0B71ADAAFA4D}" srcOrd="10" destOrd="0" presId="urn:microsoft.com/office/officeart/2005/8/layout/list1"/>
    <dgm:cxn modelId="{993CE8B2-AB74-4D3C-92F8-41898ACDBAC6}" type="presParOf" srcId="{42843AF2-58E3-4E77-9460-8F45A910543E}" destId="{F26A02FB-43A8-40B8-96E3-7677E97F9337}" srcOrd="11" destOrd="0" presId="urn:microsoft.com/office/officeart/2005/8/layout/list1"/>
    <dgm:cxn modelId="{36311D21-747F-4AE2-A14E-7B600C776131}" type="presParOf" srcId="{42843AF2-58E3-4E77-9460-8F45A910543E}" destId="{92386C81-261C-4EF7-AD9B-EFF5D6AF17CB}" srcOrd="12" destOrd="0" presId="urn:microsoft.com/office/officeart/2005/8/layout/list1"/>
    <dgm:cxn modelId="{E33C6434-0C5A-4B7D-8E53-E334BDA05EDD}" type="presParOf" srcId="{92386C81-261C-4EF7-AD9B-EFF5D6AF17CB}" destId="{DF9E2FB0-ACBA-4F0C-A5D1-E338B068A2EB}" srcOrd="0" destOrd="0" presId="urn:microsoft.com/office/officeart/2005/8/layout/list1"/>
    <dgm:cxn modelId="{3D04A0D8-CF91-414A-ADB9-000709C3E0BA}" type="presParOf" srcId="{92386C81-261C-4EF7-AD9B-EFF5D6AF17CB}" destId="{5602A491-BAD0-43AF-85B3-3CABD5E9FEFA}" srcOrd="1" destOrd="0" presId="urn:microsoft.com/office/officeart/2005/8/layout/list1"/>
    <dgm:cxn modelId="{D3A26078-C316-4428-ACD2-1464F9E27130}" type="presParOf" srcId="{42843AF2-58E3-4E77-9460-8F45A910543E}" destId="{E27D1B48-2894-41B2-B899-CEBA4FBAE30E}" srcOrd="13" destOrd="0" presId="urn:microsoft.com/office/officeart/2005/8/layout/list1"/>
    <dgm:cxn modelId="{203C0AC9-9012-43B6-9482-D4B499AC24ED}" type="presParOf" srcId="{42843AF2-58E3-4E77-9460-8F45A910543E}" destId="{24A9D322-7BB3-4781-BB04-A23321BE510B}" srcOrd="14" destOrd="0" presId="urn:microsoft.com/office/officeart/2005/8/layout/list1"/>
    <dgm:cxn modelId="{6CF5059B-0FC3-4624-A96A-7B4C4091AE48}" type="presParOf" srcId="{42843AF2-58E3-4E77-9460-8F45A910543E}" destId="{2C6F07AD-E61A-4D66-8821-82B82B0AE8B2}" srcOrd="15" destOrd="0" presId="urn:microsoft.com/office/officeart/2005/8/layout/list1"/>
    <dgm:cxn modelId="{078658D5-C95C-4984-8864-DDB9CDBE1E28}" type="presParOf" srcId="{42843AF2-58E3-4E77-9460-8F45A910543E}" destId="{59C94403-AB8A-4F16-8C9F-0CFD17A2A29D}" srcOrd="16" destOrd="0" presId="urn:microsoft.com/office/officeart/2005/8/layout/list1"/>
    <dgm:cxn modelId="{D74BC2B6-0BE7-454C-A20C-40FFB7CCEBC0}" type="presParOf" srcId="{59C94403-AB8A-4F16-8C9F-0CFD17A2A29D}" destId="{B2F06698-2B15-43FA-B584-5DB30D64E094}" srcOrd="0" destOrd="0" presId="urn:microsoft.com/office/officeart/2005/8/layout/list1"/>
    <dgm:cxn modelId="{DFEB0B94-C92F-492A-A5A8-E64F1418C8CC}" type="presParOf" srcId="{59C94403-AB8A-4F16-8C9F-0CFD17A2A29D}" destId="{661041D4-4755-40F5-90E8-F3CB00B1CAFB}" srcOrd="1" destOrd="0" presId="urn:microsoft.com/office/officeart/2005/8/layout/list1"/>
    <dgm:cxn modelId="{4B565FAF-063F-4B4F-BB11-1DBED4AE7A76}" type="presParOf" srcId="{42843AF2-58E3-4E77-9460-8F45A910543E}" destId="{B3ECCDFD-8363-46D1-8EEA-74EF76CB8E14}" srcOrd="17" destOrd="0" presId="urn:microsoft.com/office/officeart/2005/8/layout/list1"/>
    <dgm:cxn modelId="{7435E710-82F6-4943-85A6-24F57D3C1E1E}" type="presParOf" srcId="{42843AF2-58E3-4E77-9460-8F45A910543E}" destId="{2278EC22-78B4-4C96-9CB1-393C5F6C2772}" srcOrd="18" destOrd="0" presId="urn:microsoft.com/office/officeart/2005/8/layout/list1"/>
    <dgm:cxn modelId="{E194C496-320E-4086-B48B-E0E1E4A686EF}" type="presParOf" srcId="{42843AF2-58E3-4E77-9460-8F45A910543E}" destId="{C407B293-4EA4-4C4C-8B3E-4215BEB36DBA}" srcOrd="19" destOrd="0" presId="urn:microsoft.com/office/officeart/2005/8/layout/list1"/>
    <dgm:cxn modelId="{CED3D7AC-DB9F-454A-91CF-F4B2B6EEDF1E}" type="presParOf" srcId="{42843AF2-58E3-4E77-9460-8F45A910543E}" destId="{F2A34FE0-A884-4183-9905-3BC63171D5C8}" srcOrd="20" destOrd="0" presId="urn:microsoft.com/office/officeart/2005/8/layout/list1"/>
    <dgm:cxn modelId="{F4CC4D7D-769F-480C-AEC8-F92BC133017A}" type="presParOf" srcId="{F2A34FE0-A884-4183-9905-3BC63171D5C8}" destId="{A64DBF47-A127-4311-8E39-7EAA79C8DF32}" srcOrd="0" destOrd="0" presId="urn:microsoft.com/office/officeart/2005/8/layout/list1"/>
    <dgm:cxn modelId="{903D0EF4-7DC9-47F2-8081-9BD6D19B0642}" type="presParOf" srcId="{F2A34FE0-A884-4183-9905-3BC63171D5C8}" destId="{867A3D96-EE5F-4FB3-B978-B73174402EAB}" srcOrd="1" destOrd="0" presId="urn:microsoft.com/office/officeart/2005/8/layout/list1"/>
    <dgm:cxn modelId="{E0857532-B8B2-44CB-A03C-C6353E95C833}" type="presParOf" srcId="{42843AF2-58E3-4E77-9460-8F45A910543E}" destId="{367D58AF-D2FA-4E66-AF8D-78E7603DC302}" srcOrd="21" destOrd="0" presId="urn:microsoft.com/office/officeart/2005/8/layout/list1"/>
    <dgm:cxn modelId="{10914E52-5EE3-4343-8166-A724DA40448C}" type="presParOf" srcId="{42843AF2-58E3-4E77-9460-8F45A910543E}" destId="{89E21833-8E4E-439F-B54D-BA172BEAACC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3B6B8-7232-445A-823B-87016AF8F37A}" type="doc">
      <dgm:prSet loTypeId="urn:microsoft.com/office/officeart/2005/8/layout/target3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C6C7C5B0-CB09-466F-92F0-540C8DD619AC}">
      <dgm:prSet phldrT="[文本]"/>
      <dgm:spPr/>
      <dgm:t>
        <a:bodyPr/>
        <a:lstStyle/>
        <a:p>
          <a:r>
            <a:rPr lang="en-US" altLang="zh-CN" b="1" dirty="0" smtClean="0">
              <a:latin typeface="微软雅黑" pitchFamily="34" charset="-122"/>
              <a:ea typeface="微软雅黑" pitchFamily="34" charset="-122"/>
            </a:rPr>
            <a:t>23%</a:t>
          </a:r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区域市占率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6AF8D405-B81A-4D29-A7F5-7B638F00F236}" type="parTrans" cxnId="{43256A5A-8B68-48F8-9E9D-637DA75571FC}">
      <dgm:prSet/>
      <dgm:spPr/>
      <dgm:t>
        <a:bodyPr/>
        <a:lstStyle/>
        <a:p>
          <a:endParaRPr lang="zh-CN" altLang="en-US"/>
        </a:p>
      </dgm:t>
    </dgm:pt>
    <dgm:pt modelId="{CBA7122C-789F-415A-980C-9D1EA524764E}" type="sibTrans" cxnId="{43256A5A-8B68-48F8-9E9D-637DA75571FC}">
      <dgm:prSet/>
      <dgm:spPr/>
      <dgm:t>
        <a:bodyPr/>
        <a:lstStyle/>
        <a:p>
          <a:endParaRPr lang="zh-CN" altLang="en-US"/>
        </a:p>
      </dgm:t>
    </dgm:pt>
    <dgm:pt modelId="{A452009C-C9B3-40D0-B39A-AACAF73A70C0}">
      <dgm:prSet phldrT="[文本]"/>
      <dgm:spPr/>
      <dgm:t>
        <a:bodyPr/>
        <a:lstStyle/>
        <a:p>
          <a:r>
            <a:rPr lang="en-US" altLang="zh-CN" b="1" dirty="0" smtClean="0">
              <a:latin typeface="微软雅黑" pitchFamily="34" charset="-122"/>
              <a:ea typeface="微软雅黑" pitchFamily="34" charset="-122"/>
            </a:rPr>
            <a:t>22%</a:t>
          </a:r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品牌市占率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C385234C-893F-4874-BF35-6E70099CC380}" type="sibTrans" cxnId="{72B70E71-B3BF-4C11-81A3-14D573914E84}">
      <dgm:prSet/>
      <dgm:spPr/>
      <dgm:t>
        <a:bodyPr/>
        <a:lstStyle/>
        <a:p>
          <a:endParaRPr lang="zh-CN" altLang="en-US"/>
        </a:p>
      </dgm:t>
    </dgm:pt>
    <dgm:pt modelId="{353DA5F8-2E95-4A7F-9CC7-87D12F72F1EE}" type="parTrans" cxnId="{72B70E71-B3BF-4C11-81A3-14D573914E84}">
      <dgm:prSet/>
      <dgm:spPr/>
      <dgm:t>
        <a:bodyPr/>
        <a:lstStyle/>
        <a:p>
          <a:endParaRPr lang="zh-CN" altLang="en-US"/>
        </a:p>
      </dgm:t>
    </dgm:pt>
    <dgm:pt modelId="{3DF432C4-7AB6-47AE-BA88-816C6E54D553}">
      <dgm:prSet phldrT="[文本]"/>
      <dgm:spPr/>
      <dgm:t>
        <a:bodyPr/>
        <a:lstStyle/>
        <a:p>
          <a:r>
            <a:rPr lang="en-US" altLang="zh-CN" b="1" dirty="0" smtClean="0">
              <a:latin typeface="微软雅黑" pitchFamily="34" charset="-122"/>
              <a:ea typeface="微软雅黑" pitchFamily="34" charset="-122"/>
            </a:rPr>
            <a:t>18%</a:t>
          </a:r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全国市占率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D140C822-CC84-4B7D-B32A-06A6E00F697D}" type="sibTrans" cxnId="{C7DB12BF-2F3C-478F-BFF5-E2E230E4974F}">
      <dgm:prSet/>
      <dgm:spPr/>
      <dgm:t>
        <a:bodyPr/>
        <a:lstStyle/>
        <a:p>
          <a:endParaRPr lang="zh-CN" altLang="en-US"/>
        </a:p>
      </dgm:t>
    </dgm:pt>
    <dgm:pt modelId="{80B42D80-A787-4D1A-88B9-68F2D87AE9B6}" type="parTrans" cxnId="{C7DB12BF-2F3C-478F-BFF5-E2E230E4974F}">
      <dgm:prSet/>
      <dgm:spPr/>
      <dgm:t>
        <a:bodyPr/>
        <a:lstStyle/>
        <a:p>
          <a:endParaRPr lang="zh-CN" altLang="en-US"/>
        </a:p>
      </dgm:t>
    </dgm:pt>
    <dgm:pt modelId="{0C9F7509-F1A0-4177-B2DC-1B0C01BB148C}" type="pres">
      <dgm:prSet presAssocID="{9443B6B8-7232-445A-823B-87016AF8F3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443DD7E-0926-41D4-B838-592A2EE83E41}" type="pres">
      <dgm:prSet presAssocID="{3DF432C4-7AB6-47AE-BA88-816C6E54D553}" presName="circle1" presStyleLbl="node1" presStyleIdx="0" presStyleCnt="3"/>
      <dgm:spPr/>
    </dgm:pt>
    <dgm:pt modelId="{B9697754-E7C8-40C8-8C40-7770E94FCA73}" type="pres">
      <dgm:prSet presAssocID="{3DF432C4-7AB6-47AE-BA88-816C6E54D553}" presName="space" presStyleCnt="0"/>
      <dgm:spPr/>
    </dgm:pt>
    <dgm:pt modelId="{895C9B8D-8E15-435F-B451-BF7EF8E11775}" type="pres">
      <dgm:prSet presAssocID="{3DF432C4-7AB6-47AE-BA88-816C6E54D553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CFC8650A-2BDC-44C5-91F6-AFB69B460F0C}" type="pres">
      <dgm:prSet presAssocID="{C6C7C5B0-CB09-466F-92F0-540C8DD619AC}" presName="vertSpace2" presStyleLbl="node1" presStyleIdx="0" presStyleCnt="3"/>
      <dgm:spPr/>
    </dgm:pt>
    <dgm:pt modelId="{35E6E8BB-0436-4AC3-8339-539439E195A5}" type="pres">
      <dgm:prSet presAssocID="{C6C7C5B0-CB09-466F-92F0-540C8DD619AC}" presName="circle2" presStyleLbl="node1" presStyleIdx="1" presStyleCnt="3"/>
      <dgm:spPr/>
    </dgm:pt>
    <dgm:pt modelId="{72FCA7C3-2C47-43B2-A3F2-6FFE44FA8749}" type="pres">
      <dgm:prSet presAssocID="{C6C7C5B0-CB09-466F-92F0-540C8DD619AC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EC33D2E0-451A-41EB-81C7-4BA73FCA45EE}" type="pres">
      <dgm:prSet presAssocID="{A452009C-C9B3-40D0-B39A-AACAF73A70C0}" presName="vertSpace3" presStyleLbl="node1" presStyleIdx="1" presStyleCnt="3"/>
      <dgm:spPr/>
    </dgm:pt>
    <dgm:pt modelId="{7E4DDCB8-2069-4432-85C9-6383E39A0425}" type="pres">
      <dgm:prSet presAssocID="{A452009C-C9B3-40D0-B39A-AACAF73A70C0}" presName="circle3" presStyleLbl="node1" presStyleIdx="2" presStyleCnt="3"/>
      <dgm:spPr/>
    </dgm:pt>
    <dgm:pt modelId="{E1FB6D3E-8673-4626-B0BD-EFC44FE27F0E}" type="pres">
      <dgm:prSet presAssocID="{A452009C-C9B3-40D0-B39A-AACAF73A70C0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16ABDFFE-CDF6-45C3-8DBE-87FCE95ED344}" type="pres">
      <dgm:prSet presAssocID="{3DF432C4-7AB6-47AE-BA88-816C6E54D55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9D7CEE-BB23-4FF5-B873-BF355ECB9509}" type="pres">
      <dgm:prSet presAssocID="{C6C7C5B0-CB09-466F-92F0-540C8DD619A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737565-0B25-45B0-84EE-17C3B460CE1C}" type="pres">
      <dgm:prSet presAssocID="{A452009C-C9B3-40D0-B39A-AACAF73A70C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746795C-2881-4B42-80AD-732D08FCC242}" type="presOf" srcId="{C6C7C5B0-CB09-466F-92F0-540C8DD619AC}" destId="{B59D7CEE-BB23-4FF5-B873-BF355ECB9509}" srcOrd="1" destOrd="0" presId="urn:microsoft.com/office/officeart/2005/8/layout/target3"/>
    <dgm:cxn modelId="{5BEE1E5F-5BD9-4AE6-965C-2A7C459D89CD}" type="presOf" srcId="{9443B6B8-7232-445A-823B-87016AF8F37A}" destId="{0C9F7509-F1A0-4177-B2DC-1B0C01BB148C}" srcOrd="0" destOrd="0" presId="urn:microsoft.com/office/officeart/2005/8/layout/target3"/>
    <dgm:cxn modelId="{C41408EB-9ECA-49B8-BB01-7851097C64D9}" type="presOf" srcId="{C6C7C5B0-CB09-466F-92F0-540C8DD619AC}" destId="{72FCA7C3-2C47-43B2-A3F2-6FFE44FA8749}" srcOrd="0" destOrd="0" presId="urn:microsoft.com/office/officeart/2005/8/layout/target3"/>
    <dgm:cxn modelId="{D695A54F-8206-4CA5-9B37-63550718A22A}" type="presOf" srcId="{A452009C-C9B3-40D0-B39A-AACAF73A70C0}" destId="{57737565-0B25-45B0-84EE-17C3B460CE1C}" srcOrd="1" destOrd="0" presId="urn:microsoft.com/office/officeart/2005/8/layout/target3"/>
    <dgm:cxn modelId="{C7DB12BF-2F3C-478F-BFF5-E2E230E4974F}" srcId="{9443B6B8-7232-445A-823B-87016AF8F37A}" destId="{3DF432C4-7AB6-47AE-BA88-816C6E54D553}" srcOrd="0" destOrd="0" parTransId="{80B42D80-A787-4D1A-88B9-68F2D87AE9B6}" sibTransId="{D140C822-CC84-4B7D-B32A-06A6E00F697D}"/>
    <dgm:cxn modelId="{CEF68CA4-DF8C-4235-9E1F-5BA781D195E0}" type="presOf" srcId="{3DF432C4-7AB6-47AE-BA88-816C6E54D553}" destId="{895C9B8D-8E15-435F-B451-BF7EF8E11775}" srcOrd="0" destOrd="0" presId="urn:microsoft.com/office/officeart/2005/8/layout/target3"/>
    <dgm:cxn modelId="{C2546D9D-E2F6-4B3C-9102-FD07158F5F1B}" type="presOf" srcId="{3DF432C4-7AB6-47AE-BA88-816C6E54D553}" destId="{16ABDFFE-CDF6-45C3-8DBE-87FCE95ED344}" srcOrd="1" destOrd="0" presId="urn:microsoft.com/office/officeart/2005/8/layout/target3"/>
    <dgm:cxn modelId="{E4B1B768-F8C1-4D5A-8CCE-428626999854}" type="presOf" srcId="{A452009C-C9B3-40D0-B39A-AACAF73A70C0}" destId="{E1FB6D3E-8673-4626-B0BD-EFC44FE27F0E}" srcOrd="0" destOrd="0" presId="urn:microsoft.com/office/officeart/2005/8/layout/target3"/>
    <dgm:cxn modelId="{72B70E71-B3BF-4C11-81A3-14D573914E84}" srcId="{9443B6B8-7232-445A-823B-87016AF8F37A}" destId="{A452009C-C9B3-40D0-B39A-AACAF73A70C0}" srcOrd="2" destOrd="0" parTransId="{353DA5F8-2E95-4A7F-9CC7-87D12F72F1EE}" sibTransId="{C385234C-893F-4874-BF35-6E70099CC380}"/>
    <dgm:cxn modelId="{43256A5A-8B68-48F8-9E9D-637DA75571FC}" srcId="{9443B6B8-7232-445A-823B-87016AF8F37A}" destId="{C6C7C5B0-CB09-466F-92F0-540C8DD619AC}" srcOrd="1" destOrd="0" parTransId="{6AF8D405-B81A-4D29-A7F5-7B638F00F236}" sibTransId="{CBA7122C-789F-415A-980C-9D1EA524764E}"/>
    <dgm:cxn modelId="{1979DAAE-9E6B-4F67-9D53-4CBF5B559E4B}" type="presParOf" srcId="{0C9F7509-F1A0-4177-B2DC-1B0C01BB148C}" destId="{6443DD7E-0926-41D4-B838-592A2EE83E41}" srcOrd="0" destOrd="0" presId="urn:microsoft.com/office/officeart/2005/8/layout/target3"/>
    <dgm:cxn modelId="{340605EE-5558-4000-BBE5-A286157741CE}" type="presParOf" srcId="{0C9F7509-F1A0-4177-B2DC-1B0C01BB148C}" destId="{B9697754-E7C8-40C8-8C40-7770E94FCA73}" srcOrd="1" destOrd="0" presId="urn:microsoft.com/office/officeart/2005/8/layout/target3"/>
    <dgm:cxn modelId="{A0CDD596-2D62-4281-AA0B-FFED22775130}" type="presParOf" srcId="{0C9F7509-F1A0-4177-B2DC-1B0C01BB148C}" destId="{895C9B8D-8E15-435F-B451-BF7EF8E11775}" srcOrd="2" destOrd="0" presId="urn:microsoft.com/office/officeart/2005/8/layout/target3"/>
    <dgm:cxn modelId="{426FFA3C-4DF2-498A-B63F-AA52B2B2CB0A}" type="presParOf" srcId="{0C9F7509-F1A0-4177-B2DC-1B0C01BB148C}" destId="{CFC8650A-2BDC-44C5-91F6-AFB69B460F0C}" srcOrd="3" destOrd="0" presId="urn:microsoft.com/office/officeart/2005/8/layout/target3"/>
    <dgm:cxn modelId="{CD5163D7-6EC1-44B2-9C19-968741434DFF}" type="presParOf" srcId="{0C9F7509-F1A0-4177-B2DC-1B0C01BB148C}" destId="{35E6E8BB-0436-4AC3-8339-539439E195A5}" srcOrd="4" destOrd="0" presId="urn:microsoft.com/office/officeart/2005/8/layout/target3"/>
    <dgm:cxn modelId="{6C78A51F-A400-47D5-B003-E81C51AD5CA7}" type="presParOf" srcId="{0C9F7509-F1A0-4177-B2DC-1B0C01BB148C}" destId="{72FCA7C3-2C47-43B2-A3F2-6FFE44FA8749}" srcOrd="5" destOrd="0" presId="urn:microsoft.com/office/officeart/2005/8/layout/target3"/>
    <dgm:cxn modelId="{5A9167EB-4D3C-44CD-938E-42F6560FB895}" type="presParOf" srcId="{0C9F7509-F1A0-4177-B2DC-1B0C01BB148C}" destId="{EC33D2E0-451A-41EB-81C7-4BA73FCA45EE}" srcOrd="6" destOrd="0" presId="urn:microsoft.com/office/officeart/2005/8/layout/target3"/>
    <dgm:cxn modelId="{B55BDF86-C1E6-4886-B7AB-953A336395F5}" type="presParOf" srcId="{0C9F7509-F1A0-4177-B2DC-1B0C01BB148C}" destId="{7E4DDCB8-2069-4432-85C9-6383E39A0425}" srcOrd="7" destOrd="0" presId="urn:microsoft.com/office/officeart/2005/8/layout/target3"/>
    <dgm:cxn modelId="{F69549A2-C9B6-436A-9F4B-EE0D31AA8B77}" type="presParOf" srcId="{0C9F7509-F1A0-4177-B2DC-1B0C01BB148C}" destId="{E1FB6D3E-8673-4626-B0BD-EFC44FE27F0E}" srcOrd="8" destOrd="0" presId="urn:microsoft.com/office/officeart/2005/8/layout/target3"/>
    <dgm:cxn modelId="{A8F7784C-D324-4DAC-AAA5-B367827F44A7}" type="presParOf" srcId="{0C9F7509-F1A0-4177-B2DC-1B0C01BB148C}" destId="{16ABDFFE-CDF6-45C3-8DBE-87FCE95ED344}" srcOrd="9" destOrd="0" presId="urn:microsoft.com/office/officeart/2005/8/layout/target3"/>
    <dgm:cxn modelId="{D1C1EF47-7905-43E2-9465-D41F2B31A5AF}" type="presParOf" srcId="{0C9F7509-F1A0-4177-B2DC-1B0C01BB148C}" destId="{B59D7CEE-BB23-4FF5-B873-BF355ECB9509}" srcOrd="10" destOrd="0" presId="urn:microsoft.com/office/officeart/2005/8/layout/target3"/>
    <dgm:cxn modelId="{A80B22E0-F545-456B-B199-4A4EB0CC8342}" type="presParOf" srcId="{0C9F7509-F1A0-4177-B2DC-1B0C01BB148C}" destId="{57737565-0B25-45B0-84EE-17C3B460CE1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43B6B8-7232-445A-823B-87016AF8F37A}" type="doc">
      <dgm:prSet loTypeId="urn:microsoft.com/office/officeart/2005/8/layout/target3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C6C7C5B0-CB09-466F-92F0-540C8DD619AC}">
      <dgm:prSet phldrT="[文本]"/>
      <dgm:spPr/>
      <dgm:t>
        <a:bodyPr/>
        <a:lstStyle/>
        <a:p>
          <a:r>
            <a:rPr lang="en-US" altLang="zh-CN" b="1" dirty="0" smtClean="0">
              <a:latin typeface="微软雅黑" pitchFamily="34" charset="-122"/>
              <a:ea typeface="微软雅黑" pitchFamily="34" charset="-122"/>
            </a:rPr>
            <a:t>11</a:t>
          </a:r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区域上牌量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6AF8D405-B81A-4D29-A7F5-7B638F00F236}" type="parTrans" cxnId="{43256A5A-8B68-48F8-9E9D-637DA75571FC}">
      <dgm:prSet/>
      <dgm:spPr/>
      <dgm:t>
        <a:bodyPr/>
        <a:lstStyle/>
        <a:p>
          <a:endParaRPr lang="zh-CN" altLang="en-US"/>
        </a:p>
      </dgm:t>
    </dgm:pt>
    <dgm:pt modelId="{CBA7122C-789F-415A-980C-9D1EA524764E}" type="sibTrans" cxnId="{43256A5A-8B68-48F8-9E9D-637DA75571FC}">
      <dgm:prSet/>
      <dgm:spPr/>
      <dgm:t>
        <a:bodyPr/>
        <a:lstStyle/>
        <a:p>
          <a:endParaRPr lang="zh-CN" altLang="en-US"/>
        </a:p>
      </dgm:t>
    </dgm:pt>
    <dgm:pt modelId="{A452009C-C9B3-40D0-B39A-AACAF73A70C0}">
      <dgm:prSet phldrT="[文本]"/>
      <dgm:spPr/>
      <dgm:t>
        <a:bodyPr/>
        <a:lstStyle/>
        <a:p>
          <a:r>
            <a:rPr lang="en-US" altLang="zh-CN" b="1" dirty="0" smtClean="0">
              <a:latin typeface="微软雅黑" pitchFamily="34" charset="-122"/>
              <a:ea typeface="微软雅黑" pitchFamily="34" charset="-122"/>
            </a:rPr>
            <a:t>4</a:t>
          </a:r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品牌上牌量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C385234C-893F-4874-BF35-6E70099CC380}" type="sibTrans" cxnId="{72B70E71-B3BF-4C11-81A3-14D573914E84}">
      <dgm:prSet/>
      <dgm:spPr/>
      <dgm:t>
        <a:bodyPr/>
        <a:lstStyle/>
        <a:p>
          <a:endParaRPr lang="zh-CN" altLang="en-US"/>
        </a:p>
      </dgm:t>
    </dgm:pt>
    <dgm:pt modelId="{353DA5F8-2E95-4A7F-9CC7-87D12F72F1EE}" type="parTrans" cxnId="{72B70E71-B3BF-4C11-81A3-14D573914E84}">
      <dgm:prSet/>
      <dgm:spPr/>
      <dgm:t>
        <a:bodyPr/>
        <a:lstStyle/>
        <a:p>
          <a:endParaRPr lang="zh-CN" altLang="en-US"/>
        </a:p>
      </dgm:t>
    </dgm:pt>
    <dgm:pt modelId="{3DF432C4-7AB6-47AE-BA88-816C6E54D553}">
      <dgm:prSet phldrT="[文本]"/>
      <dgm:spPr/>
      <dgm:t>
        <a:bodyPr/>
        <a:lstStyle/>
        <a:p>
          <a:r>
            <a:rPr lang="en-US" altLang="zh-CN" b="1" dirty="0" smtClean="0">
              <a:latin typeface="微软雅黑" pitchFamily="34" charset="-122"/>
              <a:ea typeface="微软雅黑" pitchFamily="34" charset="-122"/>
            </a:rPr>
            <a:t>22</a:t>
          </a:r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全国上牌量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D140C822-CC84-4B7D-B32A-06A6E00F697D}" type="sibTrans" cxnId="{C7DB12BF-2F3C-478F-BFF5-E2E230E4974F}">
      <dgm:prSet/>
      <dgm:spPr/>
      <dgm:t>
        <a:bodyPr/>
        <a:lstStyle/>
        <a:p>
          <a:endParaRPr lang="zh-CN" altLang="en-US"/>
        </a:p>
      </dgm:t>
    </dgm:pt>
    <dgm:pt modelId="{80B42D80-A787-4D1A-88B9-68F2D87AE9B6}" type="parTrans" cxnId="{C7DB12BF-2F3C-478F-BFF5-E2E230E4974F}">
      <dgm:prSet/>
      <dgm:spPr/>
      <dgm:t>
        <a:bodyPr/>
        <a:lstStyle/>
        <a:p>
          <a:endParaRPr lang="zh-CN" altLang="en-US"/>
        </a:p>
      </dgm:t>
    </dgm:pt>
    <dgm:pt modelId="{0C9F7509-F1A0-4177-B2DC-1B0C01BB148C}" type="pres">
      <dgm:prSet presAssocID="{9443B6B8-7232-445A-823B-87016AF8F3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443DD7E-0926-41D4-B838-592A2EE83E41}" type="pres">
      <dgm:prSet presAssocID="{3DF432C4-7AB6-47AE-BA88-816C6E54D553}" presName="circle1" presStyleLbl="node1" presStyleIdx="0" presStyleCnt="3"/>
      <dgm:spPr/>
    </dgm:pt>
    <dgm:pt modelId="{B9697754-E7C8-40C8-8C40-7770E94FCA73}" type="pres">
      <dgm:prSet presAssocID="{3DF432C4-7AB6-47AE-BA88-816C6E54D553}" presName="space" presStyleCnt="0"/>
      <dgm:spPr/>
    </dgm:pt>
    <dgm:pt modelId="{895C9B8D-8E15-435F-B451-BF7EF8E11775}" type="pres">
      <dgm:prSet presAssocID="{3DF432C4-7AB6-47AE-BA88-816C6E54D553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CFC8650A-2BDC-44C5-91F6-AFB69B460F0C}" type="pres">
      <dgm:prSet presAssocID="{C6C7C5B0-CB09-466F-92F0-540C8DD619AC}" presName="vertSpace2" presStyleLbl="node1" presStyleIdx="0" presStyleCnt="3"/>
      <dgm:spPr/>
    </dgm:pt>
    <dgm:pt modelId="{35E6E8BB-0436-4AC3-8339-539439E195A5}" type="pres">
      <dgm:prSet presAssocID="{C6C7C5B0-CB09-466F-92F0-540C8DD619AC}" presName="circle2" presStyleLbl="node1" presStyleIdx="1" presStyleCnt="3"/>
      <dgm:spPr/>
    </dgm:pt>
    <dgm:pt modelId="{72FCA7C3-2C47-43B2-A3F2-6FFE44FA8749}" type="pres">
      <dgm:prSet presAssocID="{C6C7C5B0-CB09-466F-92F0-540C8DD619AC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EC33D2E0-451A-41EB-81C7-4BA73FCA45EE}" type="pres">
      <dgm:prSet presAssocID="{A452009C-C9B3-40D0-B39A-AACAF73A70C0}" presName="vertSpace3" presStyleLbl="node1" presStyleIdx="1" presStyleCnt="3"/>
      <dgm:spPr/>
    </dgm:pt>
    <dgm:pt modelId="{7E4DDCB8-2069-4432-85C9-6383E39A0425}" type="pres">
      <dgm:prSet presAssocID="{A452009C-C9B3-40D0-B39A-AACAF73A70C0}" presName="circle3" presStyleLbl="node1" presStyleIdx="2" presStyleCnt="3"/>
      <dgm:spPr/>
    </dgm:pt>
    <dgm:pt modelId="{E1FB6D3E-8673-4626-B0BD-EFC44FE27F0E}" type="pres">
      <dgm:prSet presAssocID="{A452009C-C9B3-40D0-B39A-AACAF73A70C0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16ABDFFE-CDF6-45C3-8DBE-87FCE95ED344}" type="pres">
      <dgm:prSet presAssocID="{3DF432C4-7AB6-47AE-BA88-816C6E54D55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9D7CEE-BB23-4FF5-B873-BF355ECB9509}" type="pres">
      <dgm:prSet presAssocID="{C6C7C5B0-CB09-466F-92F0-540C8DD619A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737565-0B25-45B0-84EE-17C3B460CE1C}" type="pres">
      <dgm:prSet presAssocID="{A452009C-C9B3-40D0-B39A-AACAF73A70C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5488AD-6776-4C2D-A1D3-CDA431148A85}" type="presOf" srcId="{C6C7C5B0-CB09-466F-92F0-540C8DD619AC}" destId="{72FCA7C3-2C47-43B2-A3F2-6FFE44FA8749}" srcOrd="0" destOrd="0" presId="urn:microsoft.com/office/officeart/2005/8/layout/target3"/>
    <dgm:cxn modelId="{0262ACC7-99E6-47BB-A83C-0E8C9515F768}" type="presOf" srcId="{3DF432C4-7AB6-47AE-BA88-816C6E54D553}" destId="{895C9B8D-8E15-435F-B451-BF7EF8E11775}" srcOrd="0" destOrd="0" presId="urn:microsoft.com/office/officeart/2005/8/layout/target3"/>
    <dgm:cxn modelId="{66E98475-DE7F-4A47-9D23-BA8EE7B0D361}" type="presOf" srcId="{3DF432C4-7AB6-47AE-BA88-816C6E54D553}" destId="{16ABDFFE-CDF6-45C3-8DBE-87FCE95ED344}" srcOrd="1" destOrd="0" presId="urn:microsoft.com/office/officeart/2005/8/layout/target3"/>
    <dgm:cxn modelId="{C7DB12BF-2F3C-478F-BFF5-E2E230E4974F}" srcId="{9443B6B8-7232-445A-823B-87016AF8F37A}" destId="{3DF432C4-7AB6-47AE-BA88-816C6E54D553}" srcOrd="0" destOrd="0" parTransId="{80B42D80-A787-4D1A-88B9-68F2D87AE9B6}" sibTransId="{D140C822-CC84-4B7D-B32A-06A6E00F697D}"/>
    <dgm:cxn modelId="{48907106-4FCD-41AF-AD73-A36C297FCFF6}" type="presOf" srcId="{C6C7C5B0-CB09-466F-92F0-540C8DD619AC}" destId="{B59D7CEE-BB23-4FF5-B873-BF355ECB9509}" srcOrd="1" destOrd="0" presId="urn:microsoft.com/office/officeart/2005/8/layout/target3"/>
    <dgm:cxn modelId="{7BF3EF9E-3514-444D-A8A5-034BCAE0C835}" type="presOf" srcId="{A452009C-C9B3-40D0-B39A-AACAF73A70C0}" destId="{57737565-0B25-45B0-84EE-17C3B460CE1C}" srcOrd="1" destOrd="0" presId="urn:microsoft.com/office/officeart/2005/8/layout/target3"/>
    <dgm:cxn modelId="{B3948499-C198-4D17-B63B-E23A71F7F96B}" type="presOf" srcId="{9443B6B8-7232-445A-823B-87016AF8F37A}" destId="{0C9F7509-F1A0-4177-B2DC-1B0C01BB148C}" srcOrd="0" destOrd="0" presId="urn:microsoft.com/office/officeart/2005/8/layout/target3"/>
    <dgm:cxn modelId="{C12C68C4-338A-4DE7-858E-82FE2F839675}" type="presOf" srcId="{A452009C-C9B3-40D0-B39A-AACAF73A70C0}" destId="{E1FB6D3E-8673-4626-B0BD-EFC44FE27F0E}" srcOrd="0" destOrd="0" presId="urn:microsoft.com/office/officeart/2005/8/layout/target3"/>
    <dgm:cxn modelId="{72B70E71-B3BF-4C11-81A3-14D573914E84}" srcId="{9443B6B8-7232-445A-823B-87016AF8F37A}" destId="{A452009C-C9B3-40D0-B39A-AACAF73A70C0}" srcOrd="2" destOrd="0" parTransId="{353DA5F8-2E95-4A7F-9CC7-87D12F72F1EE}" sibTransId="{C385234C-893F-4874-BF35-6E70099CC380}"/>
    <dgm:cxn modelId="{43256A5A-8B68-48F8-9E9D-637DA75571FC}" srcId="{9443B6B8-7232-445A-823B-87016AF8F37A}" destId="{C6C7C5B0-CB09-466F-92F0-540C8DD619AC}" srcOrd="1" destOrd="0" parTransId="{6AF8D405-B81A-4D29-A7F5-7B638F00F236}" sibTransId="{CBA7122C-789F-415A-980C-9D1EA524764E}"/>
    <dgm:cxn modelId="{78746C68-F246-4C0B-B27F-197C7BE0D67D}" type="presParOf" srcId="{0C9F7509-F1A0-4177-B2DC-1B0C01BB148C}" destId="{6443DD7E-0926-41D4-B838-592A2EE83E41}" srcOrd="0" destOrd="0" presId="urn:microsoft.com/office/officeart/2005/8/layout/target3"/>
    <dgm:cxn modelId="{84939F34-062B-4317-8C9F-EEC20C2AD70D}" type="presParOf" srcId="{0C9F7509-F1A0-4177-B2DC-1B0C01BB148C}" destId="{B9697754-E7C8-40C8-8C40-7770E94FCA73}" srcOrd="1" destOrd="0" presId="urn:microsoft.com/office/officeart/2005/8/layout/target3"/>
    <dgm:cxn modelId="{C9CC0F18-11C0-49C7-82DD-3B21C6E42CF6}" type="presParOf" srcId="{0C9F7509-F1A0-4177-B2DC-1B0C01BB148C}" destId="{895C9B8D-8E15-435F-B451-BF7EF8E11775}" srcOrd="2" destOrd="0" presId="urn:microsoft.com/office/officeart/2005/8/layout/target3"/>
    <dgm:cxn modelId="{5D784E10-4104-4240-8869-1136EF9BD814}" type="presParOf" srcId="{0C9F7509-F1A0-4177-B2DC-1B0C01BB148C}" destId="{CFC8650A-2BDC-44C5-91F6-AFB69B460F0C}" srcOrd="3" destOrd="0" presId="urn:microsoft.com/office/officeart/2005/8/layout/target3"/>
    <dgm:cxn modelId="{CF210D7E-1DEF-44FE-A95E-66C2C7AAD09B}" type="presParOf" srcId="{0C9F7509-F1A0-4177-B2DC-1B0C01BB148C}" destId="{35E6E8BB-0436-4AC3-8339-539439E195A5}" srcOrd="4" destOrd="0" presId="urn:microsoft.com/office/officeart/2005/8/layout/target3"/>
    <dgm:cxn modelId="{BE76650E-3A51-4150-AE0C-2125F64C6A30}" type="presParOf" srcId="{0C9F7509-F1A0-4177-B2DC-1B0C01BB148C}" destId="{72FCA7C3-2C47-43B2-A3F2-6FFE44FA8749}" srcOrd="5" destOrd="0" presId="urn:microsoft.com/office/officeart/2005/8/layout/target3"/>
    <dgm:cxn modelId="{3EB3E060-E342-486D-982A-91D363AE9D1A}" type="presParOf" srcId="{0C9F7509-F1A0-4177-B2DC-1B0C01BB148C}" destId="{EC33D2E0-451A-41EB-81C7-4BA73FCA45EE}" srcOrd="6" destOrd="0" presId="urn:microsoft.com/office/officeart/2005/8/layout/target3"/>
    <dgm:cxn modelId="{C1C3FCFC-13DB-4389-938E-C3BEB47C87AB}" type="presParOf" srcId="{0C9F7509-F1A0-4177-B2DC-1B0C01BB148C}" destId="{7E4DDCB8-2069-4432-85C9-6383E39A0425}" srcOrd="7" destOrd="0" presId="urn:microsoft.com/office/officeart/2005/8/layout/target3"/>
    <dgm:cxn modelId="{71ADFD11-70EF-47AA-9041-26E086FDABA4}" type="presParOf" srcId="{0C9F7509-F1A0-4177-B2DC-1B0C01BB148C}" destId="{E1FB6D3E-8673-4626-B0BD-EFC44FE27F0E}" srcOrd="8" destOrd="0" presId="urn:microsoft.com/office/officeart/2005/8/layout/target3"/>
    <dgm:cxn modelId="{B6F9A167-7DDE-4B91-9E1C-C3EC0A68626C}" type="presParOf" srcId="{0C9F7509-F1A0-4177-B2DC-1B0C01BB148C}" destId="{16ABDFFE-CDF6-45C3-8DBE-87FCE95ED344}" srcOrd="9" destOrd="0" presId="urn:microsoft.com/office/officeart/2005/8/layout/target3"/>
    <dgm:cxn modelId="{5A84AEB3-836C-4EC2-B587-7D41B431AA60}" type="presParOf" srcId="{0C9F7509-F1A0-4177-B2DC-1B0C01BB148C}" destId="{B59D7CEE-BB23-4FF5-B873-BF355ECB9509}" srcOrd="10" destOrd="0" presId="urn:microsoft.com/office/officeart/2005/8/layout/target3"/>
    <dgm:cxn modelId="{687F580B-4736-4410-9797-29EE8DB12AF4}" type="presParOf" srcId="{0C9F7509-F1A0-4177-B2DC-1B0C01BB148C}" destId="{57737565-0B25-45B0-84EE-17C3B460CE1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7EAA4-C2AB-4CE3-A9CD-313F74899617}">
      <dsp:nvSpPr>
        <dsp:cNvPr id="0" name=""/>
        <dsp:cNvSpPr/>
      </dsp:nvSpPr>
      <dsp:spPr>
        <a:xfrm>
          <a:off x="0" y="232417"/>
          <a:ext cx="735811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B4AB09-925C-4897-AED9-44C66684FE9D}">
      <dsp:nvSpPr>
        <dsp:cNvPr id="0" name=""/>
        <dsp:cNvSpPr/>
      </dsp:nvSpPr>
      <dsp:spPr>
        <a:xfrm>
          <a:off x="367905" y="25777"/>
          <a:ext cx="515067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latin typeface="微软雅黑" pitchFamily="34" charset="-122"/>
              <a:ea typeface="微软雅黑" pitchFamily="34" charset="-122"/>
            </a:rPr>
            <a:t>13</a:t>
          </a: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年销售运营情况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88080" y="45952"/>
        <a:ext cx="5110329" cy="372930"/>
      </dsp:txXfrm>
    </dsp:sp>
    <dsp:sp modelId="{568C0432-F58C-4965-BEEA-2B4FD912E7D3}">
      <dsp:nvSpPr>
        <dsp:cNvPr id="0" name=""/>
        <dsp:cNvSpPr/>
      </dsp:nvSpPr>
      <dsp:spPr>
        <a:xfrm>
          <a:off x="0" y="867457"/>
          <a:ext cx="735811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A4DC0A-9CC2-4950-A47F-F9E71FDD498E}">
      <dsp:nvSpPr>
        <dsp:cNvPr id="0" name=""/>
        <dsp:cNvSpPr/>
      </dsp:nvSpPr>
      <dsp:spPr>
        <a:xfrm>
          <a:off x="367905" y="660817"/>
          <a:ext cx="515067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latin typeface="微软雅黑" pitchFamily="34" charset="-122"/>
              <a:ea typeface="微软雅黑" pitchFamily="34" charset="-122"/>
            </a:rPr>
            <a:t>13</a:t>
          </a: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年售后运营情况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88080" y="680992"/>
        <a:ext cx="5110329" cy="372930"/>
      </dsp:txXfrm>
    </dsp:sp>
    <dsp:sp modelId="{2BCA5973-FF73-4878-8BFD-0B71ADAAFA4D}">
      <dsp:nvSpPr>
        <dsp:cNvPr id="0" name=""/>
        <dsp:cNvSpPr/>
      </dsp:nvSpPr>
      <dsp:spPr>
        <a:xfrm>
          <a:off x="0" y="1502497"/>
          <a:ext cx="735811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94B5D1-BA39-4247-A7E6-6C232C3BB9A2}">
      <dsp:nvSpPr>
        <dsp:cNvPr id="0" name=""/>
        <dsp:cNvSpPr/>
      </dsp:nvSpPr>
      <dsp:spPr>
        <a:xfrm>
          <a:off x="367905" y="1295858"/>
          <a:ext cx="515067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费用管理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88080" y="1316033"/>
        <a:ext cx="5110329" cy="372930"/>
      </dsp:txXfrm>
    </dsp:sp>
    <dsp:sp modelId="{24A9D322-7BB3-4781-BB04-A23321BE510B}">
      <dsp:nvSpPr>
        <dsp:cNvPr id="0" name=""/>
        <dsp:cNvSpPr/>
      </dsp:nvSpPr>
      <dsp:spPr>
        <a:xfrm>
          <a:off x="0" y="2137538"/>
          <a:ext cx="735811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2A491-BAD0-43AF-85B3-3CABD5E9FEFA}">
      <dsp:nvSpPr>
        <dsp:cNvPr id="0" name=""/>
        <dsp:cNvSpPr/>
      </dsp:nvSpPr>
      <dsp:spPr>
        <a:xfrm>
          <a:off x="367905" y="1930898"/>
          <a:ext cx="515067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人员组织架构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88080" y="1951073"/>
        <a:ext cx="5110329" cy="372930"/>
      </dsp:txXfrm>
    </dsp:sp>
    <dsp:sp modelId="{2278EC22-78B4-4C96-9CB1-393C5F6C2772}">
      <dsp:nvSpPr>
        <dsp:cNvPr id="0" name=""/>
        <dsp:cNvSpPr/>
      </dsp:nvSpPr>
      <dsp:spPr>
        <a:xfrm>
          <a:off x="0" y="2772578"/>
          <a:ext cx="735811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1041D4-4755-40F5-90E8-F3CB00B1CAFB}">
      <dsp:nvSpPr>
        <dsp:cNvPr id="0" name=""/>
        <dsp:cNvSpPr/>
      </dsp:nvSpPr>
      <dsp:spPr>
        <a:xfrm>
          <a:off x="367905" y="2565938"/>
          <a:ext cx="515067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部门绩效与个人绩效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88080" y="2586113"/>
        <a:ext cx="5110329" cy="372930"/>
      </dsp:txXfrm>
    </dsp:sp>
    <dsp:sp modelId="{89E21833-8E4E-439F-B54D-BA172BEAACC9}">
      <dsp:nvSpPr>
        <dsp:cNvPr id="0" name=""/>
        <dsp:cNvSpPr/>
      </dsp:nvSpPr>
      <dsp:spPr>
        <a:xfrm>
          <a:off x="0" y="3407618"/>
          <a:ext cx="735811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7A3D96-EE5F-4FB3-B978-B73174402EAB}">
      <dsp:nvSpPr>
        <dsp:cNvPr id="0" name=""/>
        <dsp:cNvSpPr/>
      </dsp:nvSpPr>
      <dsp:spPr>
        <a:xfrm>
          <a:off x="367905" y="3200977"/>
          <a:ext cx="515067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latin typeface="微软雅黑" pitchFamily="34" charset="-122"/>
              <a:ea typeface="微软雅黑" pitchFamily="34" charset="-122"/>
            </a:rPr>
            <a:t>14</a:t>
          </a: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年任务目标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88080" y="3221152"/>
        <a:ext cx="5110329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3DD7E-0926-41D4-B838-592A2EE83E41}">
      <dsp:nvSpPr>
        <dsp:cNvPr id="0" name=""/>
        <dsp:cNvSpPr/>
      </dsp:nvSpPr>
      <dsp:spPr>
        <a:xfrm>
          <a:off x="0" y="0"/>
          <a:ext cx="1857388" cy="185738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5C9B8D-8E15-435F-B451-BF7EF8E11775}">
      <dsp:nvSpPr>
        <dsp:cNvPr id="0" name=""/>
        <dsp:cNvSpPr/>
      </dsp:nvSpPr>
      <dsp:spPr>
        <a:xfrm>
          <a:off x="928694" y="0"/>
          <a:ext cx="4429156" cy="18573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微软雅黑" pitchFamily="34" charset="-122"/>
              <a:ea typeface="微软雅黑" pitchFamily="34" charset="-122"/>
            </a:rPr>
            <a:t>18%</a:t>
          </a:r>
          <a:r>
            <a:rPr lang="zh-CN" altLang="en-US" sz="2000" b="1" kern="1200" dirty="0" smtClean="0">
              <a:latin typeface="微软雅黑" pitchFamily="34" charset="-122"/>
              <a:ea typeface="微软雅黑" pitchFamily="34" charset="-122"/>
            </a:rPr>
            <a:t>全国市占率</a:t>
          </a:r>
          <a:endParaRPr lang="zh-CN" altLang="en-US" sz="2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928694" y="0"/>
        <a:ext cx="4429156" cy="557217"/>
      </dsp:txXfrm>
    </dsp:sp>
    <dsp:sp modelId="{35E6E8BB-0436-4AC3-8339-539439E195A5}">
      <dsp:nvSpPr>
        <dsp:cNvPr id="0" name=""/>
        <dsp:cNvSpPr/>
      </dsp:nvSpPr>
      <dsp:spPr>
        <a:xfrm>
          <a:off x="325043" y="557217"/>
          <a:ext cx="1207300" cy="12073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CA7C3-2C47-43B2-A3F2-6FFE44FA8749}">
      <dsp:nvSpPr>
        <dsp:cNvPr id="0" name=""/>
        <dsp:cNvSpPr/>
      </dsp:nvSpPr>
      <dsp:spPr>
        <a:xfrm>
          <a:off x="928694" y="557217"/>
          <a:ext cx="4429156" cy="120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微软雅黑" pitchFamily="34" charset="-122"/>
              <a:ea typeface="微软雅黑" pitchFamily="34" charset="-122"/>
            </a:rPr>
            <a:t>23%</a:t>
          </a:r>
          <a:r>
            <a:rPr lang="zh-CN" altLang="en-US" sz="2000" b="1" kern="1200" dirty="0" smtClean="0">
              <a:latin typeface="微软雅黑" pitchFamily="34" charset="-122"/>
              <a:ea typeface="微软雅黑" pitchFamily="34" charset="-122"/>
            </a:rPr>
            <a:t>区域市占率</a:t>
          </a:r>
          <a:endParaRPr lang="zh-CN" altLang="en-US" sz="2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928694" y="557217"/>
        <a:ext cx="4429156" cy="557215"/>
      </dsp:txXfrm>
    </dsp:sp>
    <dsp:sp modelId="{7E4DDCB8-2069-4432-85C9-6383E39A0425}">
      <dsp:nvSpPr>
        <dsp:cNvPr id="0" name=""/>
        <dsp:cNvSpPr/>
      </dsp:nvSpPr>
      <dsp:spPr>
        <a:xfrm>
          <a:off x="650086" y="1114433"/>
          <a:ext cx="557215" cy="55721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B6D3E-8673-4626-B0BD-EFC44FE27F0E}">
      <dsp:nvSpPr>
        <dsp:cNvPr id="0" name=""/>
        <dsp:cNvSpPr/>
      </dsp:nvSpPr>
      <dsp:spPr>
        <a:xfrm>
          <a:off x="928694" y="1114433"/>
          <a:ext cx="4429156" cy="5572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微软雅黑" pitchFamily="34" charset="-122"/>
              <a:ea typeface="微软雅黑" pitchFamily="34" charset="-122"/>
            </a:rPr>
            <a:t>22%</a:t>
          </a:r>
          <a:r>
            <a:rPr lang="zh-CN" altLang="en-US" sz="2000" b="1" kern="1200" dirty="0" smtClean="0">
              <a:latin typeface="微软雅黑" pitchFamily="34" charset="-122"/>
              <a:ea typeface="微软雅黑" pitchFamily="34" charset="-122"/>
            </a:rPr>
            <a:t>品牌市占率</a:t>
          </a:r>
          <a:endParaRPr lang="zh-CN" altLang="en-US" sz="2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928694" y="1114433"/>
        <a:ext cx="4429156" cy="557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3DD7E-0926-41D4-B838-592A2EE83E41}">
      <dsp:nvSpPr>
        <dsp:cNvPr id="0" name=""/>
        <dsp:cNvSpPr/>
      </dsp:nvSpPr>
      <dsp:spPr>
        <a:xfrm>
          <a:off x="0" y="0"/>
          <a:ext cx="1857388" cy="185738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5C9B8D-8E15-435F-B451-BF7EF8E11775}">
      <dsp:nvSpPr>
        <dsp:cNvPr id="0" name=""/>
        <dsp:cNvSpPr/>
      </dsp:nvSpPr>
      <dsp:spPr>
        <a:xfrm>
          <a:off x="928694" y="0"/>
          <a:ext cx="4429156" cy="18573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微软雅黑" pitchFamily="34" charset="-122"/>
              <a:ea typeface="微软雅黑" pitchFamily="34" charset="-122"/>
            </a:rPr>
            <a:t>22</a:t>
          </a:r>
          <a:r>
            <a:rPr lang="zh-CN" altLang="en-US" sz="2000" b="1" kern="1200" dirty="0" smtClean="0">
              <a:latin typeface="微软雅黑" pitchFamily="34" charset="-122"/>
              <a:ea typeface="微软雅黑" pitchFamily="34" charset="-122"/>
            </a:rPr>
            <a:t>全国上牌量</a:t>
          </a:r>
          <a:endParaRPr lang="zh-CN" altLang="en-US" sz="2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928694" y="0"/>
        <a:ext cx="4429156" cy="557217"/>
      </dsp:txXfrm>
    </dsp:sp>
    <dsp:sp modelId="{35E6E8BB-0436-4AC3-8339-539439E195A5}">
      <dsp:nvSpPr>
        <dsp:cNvPr id="0" name=""/>
        <dsp:cNvSpPr/>
      </dsp:nvSpPr>
      <dsp:spPr>
        <a:xfrm>
          <a:off x="325043" y="557217"/>
          <a:ext cx="1207300" cy="12073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CA7C3-2C47-43B2-A3F2-6FFE44FA8749}">
      <dsp:nvSpPr>
        <dsp:cNvPr id="0" name=""/>
        <dsp:cNvSpPr/>
      </dsp:nvSpPr>
      <dsp:spPr>
        <a:xfrm>
          <a:off x="928694" y="557217"/>
          <a:ext cx="4429156" cy="120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微软雅黑" pitchFamily="34" charset="-122"/>
              <a:ea typeface="微软雅黑" pitchFamily="34" charset="-122"/>
            </a:rPr>
            <a:t>11</a:t>
          </a:r>
          <a:r>
            <a:rPr lang="zh-CN" altLang="en-US" sz="2000" b="1" kern="1200" dirty="0" smtClean="0">
              <a:latin typeface="微软雅黑" pitchFamily="34" charset="-122"/>
              <a:ea typeface="微软雅黑" pitchFamily="34" charset="-122"/>
            </a:rPr>
            <a:t>区域上牌量</a:t>
          </a:r>
          <a:endParaRPr lang="zh-CN" altLang="en-US" sz="2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928694" y="557217"/>
        <a:ext cx="4429156" cy="557215"/>
      </dsp:txXfrm>
    </dsp:sp>
    <dsp:sp modelId="{7E4DDCB8-2069-4432-85C9-6383E39A0425}">
      <dsp:nvSpPr>
        <dsp:cNvPr id="0" name=""/>
        <dsp:cNvSpPr/>
      </dsp:nvSpPr>
      <dsp:spPr>
        <a:xfrm>
          <a:off x="650086" y="1114433"/>
          <a:ext cx="557215" cy="55721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B6D3E-8673-4626-B0BD-EFC44FE27F0E}">
      <dsp:nvSpPr>
        <dsp:cNvPr id="0" name=""/>
        <dsp:cNvSpPr/>
      </dsp:nvSpPr>
      <dsp:spPr>
        <a:xfrm>
          <a:off x="928694" y="1114433"/>
          <a:ext cx="4429156" cy="5572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微软雅黑" pitchFamily="34" charset="-122"/>
              <a:ea typeface="微软雅黑" pitchFamily="34" charset="-122"/>
            </a:rPr>
            <a:t>4</a:t>
          </a:r>
          <a:r>
            <a:rPr lang="zh-CN" altLang="en-US" sz="2000" b="1" kern="1200" dirty="0" smtClean="0">
              <a:latin typeface="微软雅黑" pitchFamily="34" charset="-122"/>
              <a:ea typeface="微软雅黑" pitchFamily="34" charset="-122"/>
            </a:rPr>
            <a:t>品牌上牌量</a:t>
          </a:r>
          <a:endParaRPr lang="zh-CN" altLang="en-US" sz="20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928694" y="1114433"/>
        <a:ext cx="4429156" cy="557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4832-A837-42F4-A074-E4C0DE5ACF01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E467-57F3-4F6D-9A78-F789127E42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14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3448989_131915063428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0070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857238"/>
            <a:ext cx="9144000" cy="464347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3414" y="5214956"/>
            <a:ext cx="914400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6DD4-3237-4FA5-9323-BA5ABF3A1D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CAC4-C3D2-4689-8237-8228FC8D6B8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57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D0DC-A827-4DDA-9C79-6ED677E7DCA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8FB9-1D9E-43AB-87FA-391D64CA1CA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2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4D43-DA88-488C-9D28-2A972726C1F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9CD6-B9AA-44A8-9144-3230A774F69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76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ABFD-75D6-48C4-9BC0-8E2955655C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80D4-84C1-40BF-BA2B-CEC96775F02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0768-8113-4E98-902D-CD2E384BB0F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395B-664F-4CAE-AF89-A179E27D10D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9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E139-A259-407E-9BD2-7687D417B60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346DA-FD0B-42C9-8818-8902CF6FFDC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65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51F2-DBCF-46AB-A4DF-C71ED620EB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0A01-07FF-4534-BE28-F93079F9952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6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F4EC-2976-43CB-A0FC-821EFDA1400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338A-BC8A-44B3-BE3A-0F52A8C3DC7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5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3414" y="5143518"/>
            <a:ext cx="914400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9486-2B7E-48A0-BBAD-3891CCD0BEB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48F3-ADB6-4497-9EB1-24DA166F63E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7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DBBE-7549-4871-8333-77A51B623A4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2ACC-F713-472C-B4AF-9D540448A1D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19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5542-CA79-4E46-B244-DAC28F99E85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13CB-FC1F-4846-BF96-6B72F9AAA37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9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3414" y="5143518"/>
            <a:ext cx="914400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13414" y="5143518"/>
            <a:ext cx="9144000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2013-12-22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 userDrawn="1"/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副标题 2"/>
          <p:cNvSpPr txBox="1">
            <a:spLocks/>
          </p:cNvSpPr>
          <p:nvPr userDrawn="1"/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单击此处编辑母版副标题样式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3"/>
          <p:cNvSpPr txBox="1">
            <a:spLocks/>
          </p:cNvSpPr>
          <p:nvPr userDrawn="1"/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2013-12-22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 txBox="1">
            <a:spLocks/>
          </p:cNvSpPr>
          <p:nvPr userDrawn="1"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图片 10" descr="3448989_131915063428_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357832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1214410"/>
            <a:ext cx="9144000" cy="421486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14282" y="214296"/>
            <a:ext cx="10715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LOGO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9E9CA6-A1F1-40E6-82EB-284320F1943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2013-12-21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0D0F3B-6111-4D83-95C0-01A386EEA79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9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hyperlink" Target="http://www.pptbz.com/kejian/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www.pptbz.com/pptpic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www.pptbz.com/pptshucai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://www.pptbz.com/" TargetMode="External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3448989_131915063428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719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00100" y="1748377"/>
            <a:ext cx="24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n-US" altLang="zh-CN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2013</a:t>
            </a:r>
            <a:r>
              <a:rPr kumimoji="1" lang="zh-CN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年</a:t>
            </a:r>
            <a:endParaRPr kumimoji="1"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3429006"/>
            <a:ext cx="9144000" cy="1428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071802" y="1605501"/>
            <a:ext cx="57864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kumimoji="1"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itchFamily="2" charset="-122"/>
              </a:rPr>
              <a:t>集团</a:t>
            </a:r>
            <a:r>
              <a:rPr kumimoji="1"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itchFamily="2" charset="-122"/>
              </a:rPr>
              <a:t>XX4S</a:t>
            </a:r>
            <a:r>
              <a:rPr kumimoji="1"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itchFamily="2" charset="-122"/>
              </a:rPr>
              <a:t>店</a:t>
            </a:r>
            <a:endParaRPr kumimoji="1" lang="en-US" altLang="zh-CN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黑体" pitchFamily="2" charset="-122"/>
            </a:endParaRPr>
          </a:p>
          <a:p>
            <a:pPr algn="ctr">
              <a:defRPr/>
            </a:pPr>
            <a:r>
              <a:rPr kumimoji="1"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黑体" pitchFamily="2" charset="-122"/>
              </a:rPr>
              <a:t>工作述职报告</a:t>
            </a:r>
            <a:endParaRPr kumimoji="1"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黑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3740463" y="1819815"/>
            <a:ext cx="45719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357522" y="4429138"/>
            <a:ext cx="57864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改革    创新    学习   成长</a:t>
            </a:r>
            <a:endParaRPr kumimoji="1" lang="zh-CN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71934" y="3571882"/>
            <a:ext cx="48577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kumimoji="1" lang="zh-CN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述职人</a:t>
            </a:r>
            <a:endParaRPr kumimoji="1" lang="zh-CN" alt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下箭头 4"/>
          <p:cNvSpPr/>
          <p:nvPr/>
        </p:nvSpPr>
        <p:spPr>
          <a:xfrm rot="10800000">
            <a:off x="642910" y="1714494"/>
            <a:ext cx="1270450" cy="90697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5720" y="1214428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年名次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643188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年名次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2000246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上升名次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571472" y="3763042"/>
            <a:ext cx="1270450" cy="90697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3262976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年名次</a:t>
            </a:r>
            <a:endParaRPr lang="zh-CN" alt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691736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年名次</a:t>
            </a:r>
            <a:endParaRPr lang="zh-CN" alt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4048794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下降名次</a:t>
            </a:r>
            <a:endParaRPr lang="zh-CN" alt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3929058" y="1357304"/>
          <a:ext cx="419100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4000496" y="3254376"/>
          <a:ext cx="419100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9632" y="483518"/>
            <a:ext cx="466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售后      客户满意度数据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5717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集团重点推进增值业务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285720" y="1571618"/>
            <a:ext cx="7500990" cy="661475"/>
            <a:chOff x="5565549" y="2333975"/>
            <a:chExt cx="6069066" cy="661475"/>
          </a:xfrm>
        </p:grpSpPr>
        <p:grpSp>
          <p:nvGrpSpPr>
            <p:cNvPr id="3" name="组合 42"/>
            <p:cNvGrpSpPr/>
            <p:nvPr/>
          </p:nvGrpSpPr>
          <p:grpSpPr>
            <a:xfrm>
              <a:off x="5565549" y="2333975"/>
              <a:ext cx="1156111" cy="588479"/>
              <a:chOff x="5565549" y="2333975"/>
              <a:chExt cx="1156111" cy="58847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5549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0288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7919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12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0949" y="2333975"/>
                <a:ext cx="440711" cy="588479"/>
              </a:xfrm>
              <a:prstGeom prst="rect">
                <a:avLst/>
              </a:prstGeom>
            </p:spPr>
          </p:pic>
        </p:grpSp>
        <p:sp>
          <p:nvSpPr>
            <p:cNvPr id="6" name="文本框 20"/>
            <p:cNvSpPr txBox="1"/>
            <p:nvPr/>
          </p:nvSpPr>
          <p:spPr>
            <a:xfrm>
              <a:off x="6721562" y="2472230"/>
              <a:ext cx="4913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60C1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组织架构：</a:t>
              </a:r>
              <a:endPara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5717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集团重点推进增值业务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0" y="1214428"/>
          <a:ext cx="385762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2910" y="3929072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4429124" y="3000378"/>
          <a:ext cx="3571900" cy="78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2714626"/>
            <a:ext cx="195763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台量完成率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785932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4500562" y="4000510"/>
          <a:ext cx="3571900" cy="78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0" y="3714758"/>
            <a:ext cx="195763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利润完成率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5717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集团重点推进增值业务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285720" y="1571618"/>
            <a:ext cx="7500990" cy="661475"/>
            <a:chOff x="5565549" y="2333975"/>
            <a:chExt cx="6069066" cy="661475"/>
          </a:xfrm>
        </p:grpSpPr>
        <p:grpSp>
          <p:nvGrpSpPr>
            <p:cNvPr id="3" name="组合 42"/>
            <p:cNvGrpSpPr/>
            <p:nvPr/>
          </p:nvGrpSpPr>
          <p:grpSpPr>
            <a:xfrm>
              <a:off x="5565549" y="2333975"/>
              <a:ext cx="1156111" cy="588479"/>
              <a:chOff x="5565549" y="2333975"/>
              <a:chExt cx="1156111" cy="588479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5549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0288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7919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12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0949" y="2333975"/>
                <a:ext cx="440711" cy="588479"/>
              </a:xfrm>
              <a:prstGeom prst="rect">
                <a:avLst/>
              </a:prstGeom>
            </p:spPr>
          </p:pic>
        </p:grpSp>
        <p:sp>
          <p:nvSpPr>
            <p:cNvPr id="7" name="文本框 20"/>
            <p:cNvSpPr txBox="1"/>
            <p:nvPr/>
          </p:nvSpPr>
          <p:spPr>
            <a:xfrm>
              <a:off x="6721562" y="2472230"/>
              <a:ext cx="4913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60C1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组织架构：</a:t>
              </a:r>
              <a:endPara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7158" y="3929072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工作：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5717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集团重点推进增值业务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0" y="1214428"/>
          <a:ext cx="385762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2910" y="3929072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4429124" y="3000378"/>
          <a:ext cx="3571900" cy="78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2714626"/>
            <a:ext cx="195763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台量完成率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785932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4500562" y="4000510"/>
          <a:ext cx="3571900" cy="78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0" y="3714758"/>
            <a:ext cx="195763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利润完成率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5717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集团重点推进增值业务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4786314" y="1285866"/>
          <a:ext cx="400052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642910" y="3214692"/>
          <a:ext cx="378621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43372" y="1857370"/>
            <a:ext cx="64291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次数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6" y="3857634"/>
            <a:ext cx="64291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台数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3857634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公里数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5429256" y="3143254"/>
          <a:ext cx="342905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1571618"/>
            <a:ext cx="34900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整体完成情况：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405091946"/>
              </p:ext>
            </p:extLst>
          </p:nvPr>
        </p:nvGraphicFramePr>
        <p:xfrm>
          <a:off x="214282" y="1500180"/>
          <a:ext cx="7786742" cy="174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3571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利润达成情况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929072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销售利润额  万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3929072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售后利润额  万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1214414" y="2786064"/>
            <a:ext cx="714380" cy="90697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4429124" y="2786064"/>
            <a:ext cx="714380" cy="90697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43608" y="465998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品牌利润完成情况的分析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571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利润达成情况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428742"/>
            <a:ext cx="1877437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利润完成情况分析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1643056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500034" y="1785932"/>
          <a:ext cx="414340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357158" y="4143386"/>
          <a:ext cx="4214842" cy="78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52120" y="379588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品牌整体利润完成情况及各项利润完成情况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5717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品牌总费用管理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0" y="1214428"/>
          <a:ext cx="5429256" cy="392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1428742"/>
            <a:ext cx="1500198" cy="338554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费用管控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1857370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79588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品牌整体费用的支出情况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4286216" y="1357304"/>
          <a:ext cx="485778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6314" y="2357436"/>
            <a:ext cx="430887" cy="1643074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费用     管控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714494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3571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销售费用状况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857224" y="1142990"/>
          <a:ext cx="7358114" cy="37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6079" y="428610"/>
            <a:ext cx="548419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年集团</a:t>
            </a:r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**4S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店业务数据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571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售后费用状况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0" y="1214428"/>
          <a:ext cx="5429256" cy="392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1428742"/>
            <a:ext cx="1500198" cy="338554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费用管控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1857370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85866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人员组织架构图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571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人员组织架构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3571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人员组织架构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5720" y="1571618"/>
            <a:ext cx="7500990" cy="661475"/>
            <a:chOff x="5565549" y="2333975"/>
            <a:chExt cx="6069066" cy="661475"/>
          </a:xfrm>
        </p:grpSpPr>
        <p:grpSp>
          <p:nvGrpSpPr>
            <p:cNvPr id="6" name="组合 42"/>
            <p:cNvGrpSpPr/>
            <p:nvPr/>
          </p:nvGrpSpPr>
          <p:grpSpPr>
            <a:xfrm>
              <a:off x="5565549" y="2333975"/>
              <a:ext cx="1156111" cy="588479"/>
              <a:chOff x="5565549" y="2333975"/>
              <a:chExt cx="1156111" cy="588479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5549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0288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7919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12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0949" y="2333975"/>
                <a:ext cx="440711" cy="588479"/>
              </a:xfrm>
              <a:prstGeom prst="rect">
                <a:avLst/>
              </a:prstGeom>
            </p:spPr>
          </p:pic>
        </p:grpSp>
        <p:sp>
          <p:nvSpPr>
            <p:cNvPr id="7" name="文本框 20"/>
            <p:cNvSpPr txBox="1"/>
            <p:nvPr/>
          </p:nvSpPr>
          <p:spPr>
            <a:xfrm>
              <a:off x="6745491" y="2472230"/>
              <a:ext cx="4889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60C1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梯队建设</a:t>
              </a:r>
              <a:r>
                <a:rPr lang="zh-CN" altLang="en-US" sz="1200" dirty="0" smtClean="0">
                  <a:solidFill>
                    <a:srgbClr val="C60C1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（含后备干部）</a:t>
              </a:r>
              <a:r>
                <a:rPr lang="zh-CN" altLang="en-US" sz="2800" dirty="0" smtClean="0">
                  <a:solidFill>
                    <a:srgbClr val="C60C1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：</a:t>
              </a:r>
              <a:endPara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5720" y="3196159"/>
            <a:ext cx="7500990" cy="661475"/>
            <a:chOff x="5565549" y="2333975"/>
            <a:chExt cx="6069066" cy="661475"/>
          </a:xfrm>
        </p:grpSpPr>
        <p:grpSp>
          <p:nvGrpSpPr>
            <p:cNvPr id="14" name="组合 42"/>
            <p:cNvGrpSpPr/>
            <p:nvPr/>
          </p:nvGrpSpPr>
          <p:grpSpPr>
            <a:xfrm>
              <a:off x="5565549" y="2333975"/>
              <a:ext cx="1156111" cy="588479"/>
              <a:chOff x="5565549" y="2333975"/>
              <a:chExt cx="1156111" cy="588479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5549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0288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7919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12" y="2333975"/>
                <a:ext cx="440711" cy="588479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0949" y="2333975"/>
                <a:ext cx="440711" cy="588479"/>
              </a:xfrm>
              <a:prstGeom prst="rect">
                <a:avLst/>
              </a:prstGeom>
            </p:spPr>
          </p:pic>
        </p:grpSp>
        <p:sp>
          <p:nvSpPr>
            <p:cNvPr id="15" name="文本框 20"/>
            <p:cNvSpPr txBox="1"/>
            <p:nvPr/>
          </p:nvSpPr>
          <p:spPr>
            <a:xfrm>
              <a:off x="6745491" y="2472230"/>
              <a:ext cx="4889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60C1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人员管控</a:t>
              </a:r>
              <a:r>
                <a:rPr lang="zh-CN" altLang="en-US" sz="1200" dirty="0" smtClean="0">
                  <a:solidFill>
                    <a:srgbClr val="C60C1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（含离职率）</a:t>
              </a:r>
              <a:r>
                <a:rPr lang="zh-CN" altLang="en-US" sz="2800" dirty="0" smtClean="0">
                  <a:solidFill>
                    <a:srgbClr val="C60C1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：</a:t>
              </a:r>
              <a:endPara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08104" y="314781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1、</a:t>
            </a:r>
            <a:r>
              <a:rPr lang="zh-CN" altLang="en-US" dirty="0" smtClean="0"/>
              <a:t>基层、中高层人员、业务骨干人员、后备干部等人员的梯队建设；</a:t>
            </a:r>
            <a:endParaRPr lang="en-US" altLang="zh-CN" dirty="0" smtClean="0"/>
          </a:p>
          <a:p>
            <a:r>
              <a:rPr lang="en-US" altLang="zh-CN" dirty="0" smtClean="0"/>
              <a:t>2、</a:t>
            </a:r>
            <a:r>
              <a:rPr lang="zh-CN" altLang="en-US" dirty="0" smtClean="0"/>
              <a:t>关键岗位、一线业务岗位、管理岗位等人员的管控措施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85866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销售部门绩效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5717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部门绩效与个人绩效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36383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销售部门整体的绩效情况、人均绩效情况按同区域应达到的水平进行比较。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1285866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销售部门的个人绩效状况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48351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部门绩效和个人绩效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336383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销售部门销售顾问个人绩效目标与实际情况进行比较。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85866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售后部门绩效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5717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部门绩效和个人绩效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36383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售后部门整体的绩效情况、人均绩效情况按同区域应达到的水平进行比较。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1285866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售后部门的个人绩效状况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483518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售后部门绩效和个人绩效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336383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售后部门销售顾问个人绩效目标与实际情况进行比较。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1145055" y="1743658"/>
            <a:ext cx="1698753" cy="1404156"/>
          </a:xfrm>
          <a:prstGeom prst="straightConnector1">
            <a:avLst/>
          </a:prstGeom>
          <a:ln w="28575">
            <a:solidFill>
              <a:srgbClr val="DB29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987824" y="1347614"/>
            <a:ext cx="4248472" cy="7920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87824" y="2390783"/>
            <a:ext cx="4248472" cy="7920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87824" y="3450873"/>
            <a:ext cx="4248472" cy="7920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145055" y="2786828"/>
            <a:ext cx="1770761" cy="1153074"/>
          </a:xfrm>
          <a:prstGeom prst="straightConnector1">
            <a:avLst/>
          </a:prstGeom>
          <a:ln w="28575">
            <a:solidFill>
              <a:srgbClr val="DFD2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619861" y="3847389"/>
            <a:ext cx="2295955" cy="871276"/>
          </a:xfrm>
          <a:prstGeom prst="straightConnector1">
            <a:avLst/>
          </a:prstGeom>
          <a:ln w="28575">
            <a:solidFill>
              <a:srgbClr val="2B2B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PPT\0。图片\PNG\2、win7风格\灰色超全扁平化图标\41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12" y="2627704"/>
            <a:ext cx="385503" cy="3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PPT\0。图片\PNG\2、win7风格\灰色超全扁平化图标\42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26" y="1559045"/>
            <a:ext cx="362698" cy="36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PPT\0。图片\PNG\2、win7风格\灰色超全扁平化图标\43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21" y="3664294"/>
            <a:ext cx="391148" cy="3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3635896" y="1489333"/>
            <a:ext cx="45719" cy="508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635896" y="2552167"/>
            <a:ext cx="45719" cy="508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635896" y="3597754"/>
            <a:ext cx="45719" cy="508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786182" y="1538581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输入您要的内容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5129" y="2571750"/>
            <a:ext cx="297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请输入您要的内容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364332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输入您要的内容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36512" y="2210764"/>
            <a:ext cx="3093686" cy="3025282"/>
            <a:chOff x="686226" y="3090018"/>
            <a:chExt cx="3093686" cy="3025282"/>
          </a:xfrm>
        </p:grpSpPr>
        <p:sp>
          <p:nvSpPr>
            <p:cNvPr id="23" name="Arc 327"/>
            <p:cNvSpPr>
              <a:spLocks/>
            </p:cNvSpPr>
            <p:nvPr/>
          </p:nvSpPr>
          <p:spPr bwMode="auto">
            <a:xfrm>
              <a:off x="911888" y="3666081"/>
              <a:ext cx="2121126" cy="2121125"/>
            </a:xfrm>
            <a:custGeom>
              <a:avLst/>
              <a:gdLst>
                <a:gd name="T0" fmla="*/ 0 w 21600"/>
                <a:gd name="T1" fmla="*/ 0 h 21684"/>
                <a:gd name="T2" fmla="*/ 216 w 21600"/>
                <a:gd name="T3" fmla="*/ 215 h 21684"/>
                <a:gd name="T4" fmla="*/ 0 w 21600"/>
                <a:gd name="T5" fmla="*/ 214 h 216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84"/>
                <a:gd name="T11" fmla="*/ 21600 w 21600"/>
                <a:gd name="T12" fmla="*/ 21684 h 21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</a:path>
                <a:path w="21600" h="216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B2914"/>
            </a:solidFill>
            <a:ln w="381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Arc 328"/>
            <p:cNvSpPr>
              <a:spLocks/>
            </p:cNvSpPr>
            <p:nvPr/>
          </p:nvSpPr>
          <p:spPr bwMode="auto">
            <a:xfrm>
              <a:off x="911887" y="4359341"/>
              <a:ext cx="1427865" cy="1427865"/>
            </a:xfrm>
            <a:custGeom>
              <a:avLst/>
              <a:gdLst>
                <a:gd name="T0" fmla="*/ 0 w 21600"/>
                <a:gd name="T1" fmla="*/ 0 h 21684"/>
                <a:gd name="T2" fmla="*/ 96 w 21600"/>
                <a:gd name="T3" fmla="*/ 96 h 21684"/>
                <a:gd name="T4" fmla="*/ 0 w 21600"/>
                <a:gd name="T5" fmla="*/ 95 h 216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84"/>
                <a:gd name="T11" fmla="*/ 21600 w 21600"/>
                <a:gd name="T12" fmla="*/ 21684 h 21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</a:path>
                <a:path w="21600" h="216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FD2A0"/>
            </a:solidFill>
            <a:ln w="19050" cap="rnd">
              <a:solidFill>
                <a:srgbClr val="DFD2A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Arc 329"/>
            <p:cNvSpPr>
              <a:spLocks/>
            </p:cNvSpPr>
            <p:nvPr/>
          </p:nvSpPr>
          <p:spPr bwMode="auto">
            <a:xfrm>
              <a:off x="911888" y="5037575"/>
              <a:ext cx="749632" cy="749631"/>
            </a:xfrm>
            <a:custGeom>
              <a:avLst/>
              <a:gdLst>
                <a:gd name="T0" fmla="*/ 0 w 21600"/>
                <a:gd name="T1" fmla="*/ 0 h 21684"/>
                <a:gd name="T2" fmla="*/ 24 w 21600"/>
                <a:gd name="T3" fmla="*/ 24 h 21684"/>
                <a:gd name="T4" fmla="*/ 0 w 21600"/>
                <a:gd name="T5" fmla="*/ 24 h 216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84"/>
                <a:gd name="T11" fmla="*/ 21600 w 21600"/>
                <a:gd name="T12" fmla="*/ 21684 h 21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</a:path>
                <a:path w="21600" h="216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27"/>
                    <a:pt x="21599" y="21655"/>
                    <a:pt x="21599" y="21683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2B2B29"/>
            </a:solidFill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WordArt 380"/>
            <p:cNvSpPr>
              <a:spLocks noChangeArrowheads="1" noChangeShapeType="1" noTextEdit="1"/>
            </p:cNvSpPr>
            <p:nvPr/>
          </p:nvSpPr>
          <p:spPr bwMode="auto">
            <a:xfrm rot="2832808">
              <a:off x="539364" y="4927890"/>
              <a:ext cx="1606471" cy="7683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453780"/>
                </a:avLst>
              </a:prstTxWarp>
            </a:bodyPr>
            <a:lstStyle/>
            <a:p>
              <a:pPr algn="ctr"/>
              <a:endParaRPr lang="zh-CN" altLang="en-US" sz="700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  <a:cs typeface="文鼎霹靂體" pitchFamily="49" charset="-120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911887" y="5805264"/>
              <a:ext cx="2868025" cy="0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V="1">
              <a:off x="903141" y="3090018"/>
              <a:ext cx="0" cy="2736401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839880" y="5713418"/>
              <a:ext cx="144016" cy="1571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WordArt 380"/>
            <p:cNvSpPr>
              <a:spLocks noChangeArrowheads="1" noChangeShapeType="1" noTextEdit="1"/>
            </p:cNvSpPr>
            <p:nvPr/>
          </p:nvSpPr>
          <p:spPr bwMode="auto">
            <a:xfrm rot="2337929">
              <a:off x="686226" y="5330198"/>
              <a:ext cx="746520" cy="7683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983410"/>
                </a:avLst>
              </a:prstTxWarp>
            </a:bodyPr>
            <a:lstStyle/>
            <a:p>
              <a:pPr algn="ctr"/>
              <a:endParaRPr lang="zh-CN" altLang="en-US" sz="400" kern="10" spc="-70" dirty="0">
                <a:ln w="9525">
                  <a:noFill/>
                  <a:round/>
                  <a:headEnd/>
                  <a:tailEnd/>
                </a:ln>
                <a:solidFill>
                  <a:srgbClr val="2B2B2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1" name="WordArt 380"/>
            <p:cNvSpPr>
              <a:spLocks noChangeArrowheads="1" noChangeShapeType="1" noTextEdit="1"/>
            </p:cNvSpPr>
            <p:nvPr/>
          </p:nvSpPr>
          <p:spPr bwMode="auto">
            <a:xfrm rot="2681077">
              <a:off x="773725" y="4522608"/>
              <a:ext cx="2188136" cy="7683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210249"/>
                </a:avLst>
              </a:prstTxWarp>
            </a:bodyPr>
            <a:lstStyle/>
            <a:p>
              <a:pPr algn="ctr"/>
              <a:endParaRPr lang="zh-CN" altLang="en-US" sz="1200" b="1" kern="10" spc="-7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71604" y="357172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14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中宋" pitchFamily="2" charset="-122"/>
                <a:ea typeface="华文中宋" pitchFamily="2" charset="-122"/>
              </a:rPr>
              <a:t>年任务目标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357436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/>
            <a:r>
              <a:rPr lang="zh-CN" altLang="en-US" sz="5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感谢各位的聆听</a:t>
            </a:r>
            <a:endParaRPr lang="zh-CN" altLang="en-US" sz="5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28610"/>
            <a:ext cx="548419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年集团</a:t>
            </a:r>
            <a:r>
              <a:rPr lang="en-US" altLang="zh-C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**4S</a:t>
            </a:r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店业务数据</a:t>
            </a:r>
            <a:endParaRPr lang="zh-CN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795"/>
            <a:ext cx="9144000" cy="347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云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1263255"/>
            <a:ext cx="2268538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云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8" y="1772842"/>
            <a:ext cx="29940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44577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054" name="Line 33"/>
          <p:cNvSpPr>
            <a:spLocks noChangeShapeType="1"/>
          </p:cNvSpPr>
          <p:nvPr/>
        </p:nvSpPr>
        <p:spPr bwMode="auto">
          <a:xfrm>
            <a:off x="-25400" y="942975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>
            <a:off x="0" y="4467225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82984" name="Picture 40" descr="音乐泡泡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8" y="5387579"/>
            <a:ext cx="1008063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1" descr="音乐泡泡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476876"/>
            <a:ext cx="647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3"/>
          <p:cNvSpPr>
            <a:spLocks noChangeArrowheads="1"/>
          </p:cNvSpPr>
          <p:nvPr/>
        </p:nvSpPr>
        <p:spPr bwMode="auto">
          <a:xfrm>
            <a:off x="0" y="0"/>
            <a:ext cx="9144000" cy="897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82979" name="Picture 35" descr="热气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1463"/>
            <a:ext cx="1278954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87678" y="411956"/>
            <a:ext cx="5184775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宝藏致力于优秀的</a:t>
            </a:r>
            <a:r>
              <a:rPr lang="en-US" altLang="zh-C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分享</a:t>
            </a:r>
          </a:p>
        </p:txBody>
      </p:sp>
      <p:pic>
        <p:nvPicPr>
          <p:cNvPr id="2061" name="图片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" y="97633"/>
            <a:ext cx="298291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-57150"/>
            <a:ext cx="984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美女跳舞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6079"/>
            <a:ext cx="2057504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60" descr="绿风车棍子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3163492"/>
            <a:ext cx="71438" cy="12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9" descr="绿风车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96" y="2792016"/>
            <a:ext cx="10422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2627316" y="1563638"/>
            <a:ext cx="53292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hlinkClick r:id="rId9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hlinkClick r:id="rId9"/>
              </a:rPr>
              <a:t>模板下载 </a:t>
            </a:r>
            <a:r>
              <a:rPr lang="en-US" altLang="zh-CN" dirty="0" smtClean="0">
                <a:solidFill>
                  <a:prstClr val="black"/>
                </a:solidFill>
                <a:hlinkClick r:id="rId9"/>
              </a:rPr>
              <a:t>http://www.pptbz.com/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hlinkClick r:id="rId15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hlinkClick r:id="rId15"/>
              </a:rPr>
              <a:t>素材下载  </a:t>
            </a:r>
            <a:r>
              <a:rPr lang="en-US" altLang="zh-CN" dirty="0" smtClean="0">
                <a:solidFill>
                  <a:prstClr val="black"/>
                </a:solidFill>
                <a:hlinkClick r:id="rId15"/>
              </a:rPr>
              <a:t>http://www.pptbz.com/pptshucai/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hlinkClick r:id="rId16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hlinkClick r:id="rId16"/>
              </a:rPr>
              <a:t>背景图片 </a:t>
            </a:r>
            <a:r>
              <a:rPr lang="en-US" altLang="zh-CN" dirty="0" smtClean="0">
                <a:solidFill>
                  <a:prstClr val="black"/>
                </a:solidFill>
                <a:hlinkClick r:id="rId16"/>
              </a:rPr>
              <a:t>http://www.pptbz.com/pptpic/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prstClr val="black"/>
                </a:solidFill>
                <a:hlinkClick r:id="rId17"/>
              </a:rPr>
              <a:t>PPT</a:t>
            </a:r>
            <a:r>
              <a:rPr lang="zh-CN" altLang="en-US" dirty="0" smtClean="0">
                <a:solidFill>
                  <a:prstClr val="black"/>
                </a:solidFill>
                <a:hlinkClick r:id="rId17"/>
              </a:rPr>
              <a:t>课件下载 </a:t>
            </a:r>
            <a:r>
              <a:rPr lang="en-US" altLang="zh-CN" dirty="0" smtClean="0">
                <a:solidFill>
                  <a:prstClr val="black"/>
                </a:solidFill>
                <a:hlinkClick r:id="rId17"/>
              </a:rPr>
              <a:t>http://www.pptbz.com/kejian/</a:t>
            </a:r>
            <a:endParaRPr lang="zh-CN" altLang="en-US" dirty="0" smtClean="0">
              <a:solidFill>
                <a:prstClr val="black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1668573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213372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645569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3132027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Box 22"/>
          <p:cNvSpPr txBox="1">
            <a:spLocks noChangeArrowheads="1"/>
          </p:cNvSpPr>
          <p:nvPr/>
        </p:nvSpPr>
        <p:spPr bwMode="auto">
          <a:xfrm>
            <a:off x="1903413" y="4624389"/>
            <a:ext cx="6916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smtClean="0">
                <a:solidFill>
                  <a:srgbClr val="FF0000"/>
                </a:solidFill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hlinkClick r:id="rId9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hlinkClick r:id="rId9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hlinkClick r:id="rId9"/>
              </a:rPr>
              <a:t>_www.pptbz.com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30136"/>
      </p:ext>
    </p:extLst>
  </p:cSld>
  <p:clrMapOvr>
    <a:masterClrMapping/>
  </p:clrMapOvr>
  <p:transition>
    <p:sndAc>
      <p:stSnd loop="1">
        <p:snd r:embed="rId2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1.79965 0.0111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111 L -1.8467 0.0111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3281 -0.09329 0.06597 -0.18588 0.11666 -0.24745 C 0.16788 -0.30879 0.29392 -0.30625 0.30503 -0.36898 C 0.31632 -0.43171 0.20034 -0.5493 0.18368 -0.6243 C 0.16736 -0.6993 0.17517 -0.77292 0.20538 -0.81782 C 0.23593 -0.86296 0.35625 -0.8618 0.36614 -0.89421 C 0.37604 -0.92685 0.25225 -0.98287 0.26458 -1.01366 C 0.27725 -1.04444 0.35902 -1.0618 0.44097 -1.0794 " pathEditMode="relative" rAng="0" ptsTypes="aaaaaaaA">
                                      <p:cBhvr>
                                        <p:cTn id="28" dur="12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5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0.00024 C -0.01267 -0.09676 -0.025 -0.19283 -0.04409 -0.25649 C -0.06319 -0.31991 -0.11041 -0.31737 -0.11475 -0.38218 C -0.11892 -0.44723 -0.07534 -0.56922 -0.06909 -0.64676 C -0.06302 -0.72454 -0.06597 -0.80093 -0.07743 -0.84723 C -0.08871 -0.89375 -0.13368 -0.8926 -0.13732 -0.92616 C -0.14132 -0.95996 -0.09461 -1.01783 -0.09948 -1.05 C -0.10416 -1.08149 -0.13489 -1.09954 -0.16527 -1.11783 " pathEditMode="relative" rAng="0" ptsTypes="aaaaaaaA">
                                      <p:cBhvr>
                                        <p:cTn id="30" dur="8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5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表 8"/>
          <p:cNvGraphicFramePr/>
          <p:nvPr/>
        </p:nvGraphicFramePr>
        <p:xfrm>
          <a:off x="214282" y="1785932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71604" y="357172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销售</a:t>
            </a:r>
            <a:r>
              <a:rPr lang="en-US" altLang="zh-CN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      </a:t>
            </a:r>
            <a:r>
              <a:rPr lang="zh-CN" altLang="en-US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运营数据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1357304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附加值完成情况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1428742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台量完成情况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4429124" y="1714494"/>
          <a:ext cx="414340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0" y="4071948"/>
          <a:ext cx="3929090" cy="7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48064" y="458797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本年度数据与同期和竞品的完成进行对比分析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5427" y="2285998"/>
            <a:ext cx="430887" cy="1643074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毛利润</a:t>
            </a:r>
            <a:r>
              <a:rPr lang="en-US" altLang="zh-CN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情况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785932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285720" y="1285866"/>
          <a:ext cx="414340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0" y="3786196"/>
          <a:ext cx="4786314" cy="78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339502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销售      运营数据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350785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总毛利达成情况及装饰、按揭、保险等分项毛利的达成情况，体现哪些业务的贡献度高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214282" y="1500180"/>
          <a:ext cx="535785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3786150" y="3286112"/>
          <a:ext cx="535785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72396" y="314325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 10000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285866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市占率情况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143254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上牌量情况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500444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1643056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483518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销售      市场数据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449716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与全国、区域相比，对比本品牌的差距和提升空间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29994" y="1357304"/>
            <a:ext cx="1341676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15%</a:t>
            </a:r>
            <a:endParaRPr lang="zh-CN" alt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356802" y="1357304"/>
            <a:ext cx="6072849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竞品品牌试驾率有明显的提升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72404" y="2214560"/>
            <a:ext cx="1341676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数据</a:t>
            </a:r>
            <a:endParaRPr lang="zh-CN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399212" y="2214560"/>
            <a:ext cx="6072849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原因分析文字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00300" y="3086330"/>
            <a:ext cx="1341676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数据</a:t>
            </a:r>
            <a:endParaRPr lang="zh-CN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427108" y="3086330"/>
            <a:ext cx="6072849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原因分析文字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16566" y="3943586"/>
            <a:ext cx="1341676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数据</a:t>
            </a:r>
            <a:endParaRPr lang="zh-CN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443374" y="3943586"/>
            <a:ext cx="6072849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原因分析文字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483518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销售      市场数据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480399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分析数据下滑和上升的原因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下箭头 4"/>
          <p:cNvSpPr/>
          <p:nvPr/>
        </p:nvSpPr>
        <p:spPr>
          <a:xfrm>
            <a:off x="857224" y="1857370"/>
            <a:ext cx="1341888" cy="90697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57224" y="1285866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保有量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786064"/>
            <a:ext cx="1537600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4400</a:t>
            </a:r>
            <a:endParaRPr lang="zh-CN" altLang="en-US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571882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3553142" y="1857370"/>
            <a:ext cx="1341888" cy="90697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553142" y="1285866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进站量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1704" y="2786064"/>
            <a:ext cx="1537600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2200</a:t>
            </a:r>
            <a:endParaRPr lang="zh-CN" altLang="en-US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7390" y="3571882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6143636" y="1857370"/>
            <a:ext cx="1341888" cy="90697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929322" y="1334150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客户流失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1591" y="2786064"/>
            <a:ext cx="1199367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700</a:t>
            </a:r>
            <a:endParaRPr lang="zh-CN" altLang="en-US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0596" y="3571882"/>
            <a:ext cx="22333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分析：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</a:t>
            </a:r>
          </a:p>
          <a:p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XXXXXXXXX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483518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售后      运营数据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465998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基盘客户的保有量及流失数据的分析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357304"/>
            <a:ext cx="1877437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售后产值完成情况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1357304"/>
            <a:ext cx="1877437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售后毛利完成情况</a:t>
            </a:r>
            <a:endParaRPr lang="zh-CN" alt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4429124" y="1714494"/>
          <a:ext cx="414340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4357686" y="4071948"/>
          <a:ext cx="4214842" cy="78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285720" y="1785932"/>
          <a:ext cx="414340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56358108"/>
              </p:ext>
            </p:extLst>
          </p:nvPr>
        </p:nvGraphicFramePr>
        <p:xfrm>
          <a:off x="142844" y="4143386"/>
          <a:ext cx="4214842" cy="78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483518"/>
            <a:ext cx="3698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售后        运营数据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87600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产值和毛利达成情况及完成率的配比分析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下箭头 4"/>
          <p:cNvSpPr/>
          <p:nvPr/>
        </p:nvSpPr>
        <p:spPr>
          <a:xfrm rot="10800000">
            <a:off x="642910" y="1714494"/>
            <a:ext cx="1270450" cy="90697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5720" y="1214428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年名次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643188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年名次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2000246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上升名次</a:t>
            </a:r>
            <a:endParaRPr lang="zh-CN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571472" y="3763042"/>
            <a:ext cx="1270450" cy="90697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3262976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年名次</a:t>
            </a:r>
            <a:endParaRPr lang="zh-CN" alt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691736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年名次</a:t>
            </a:r>
            <a:endParaRPr lang="zh-CN" alt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4048794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下降名次</a:t>
            </a:r>
            <a:endParaRPr lang="zh-CN" alt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3929058" y="1357304"/>
          <a:ext cx="419100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4000496" y="3254376"/>
          <a:ext cx="419100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9632" y="483518"/>
            <a:ext cx="466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销售      客户满意度数据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1116</Words>
  <Application>Microsoft Office PowerPoint</Application>
  <PresentationFormat>全屏显示(16:9)</PresentationFormat>
  <Paragraphs>168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ppt宝藏 www.pptbz.com提供漂亮ppt模板下载</cp:lastModifiedBy>
  <cp:revision>57</cp:revision>
  <dcterms:created xsi:type="dcterms:W3CDTF">2013-11-17T05:25:14Z</dcterms:created>
  <dcterms:modified xsi:type="dcterms:W3CDTF">2013-12-22T05:47:11Z</dcterms:modified>
</cp:coreProperties>
</file>