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5"/>
  </p:notesMasterIdLst>
  <p:handoutMasterIdLst>
    <p:handoutMasterId r:id="rId6"/>
  </p:handoutMasterIdLst>
  <p:sldIdLst>
    <p:sldId id="310" r:id="rId3"/>
    <p:sldId id="311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99FF66"/>
    <a:srgbClr val="990099"/>
    <a:srgbClr val="FFCC66"/>
    <a:srgbClr val="FF9900"/>
    <a:srgbClr val="FFFFFF"/>
    <a:srgbClr val="FFCC00"/>
    <a:srgbClr val="00206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0" autoAdjust="0"/>
    <p:restoredTop sz="94660"/>
  </p:normalViewPr>
  <p:slideViewPr>
    <p:cSldViewPr>
      <p:cViewPr varScale="1">
        <p:scale>
          <a:sx n="63" d="100"/>
          <a:sy n="63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2014-03-12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2014-03-12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sucai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211191" y="210126"/>
            <a:ext cx="44328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_www.pptbz.com_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55762" y="662642"/>
            <a:ext cx="8808726" cy="6006718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2771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模板网，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www.1ppt.com/sucai/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50A2-AC36-4DB0-AF45-153912D9068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1D1C-A0AD-45DD-A758-45C2945264A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0A39-85F3-41ED-A833-68BA0FF112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38C0-16CA-4413-B1A4-49B4CE7536B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725B-D83B-4E36-8BA2-D3072EA2019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ABD1-83EC-42E8-BFDE-29934E2C26F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4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DBD3-3BDF-4E3A-9E63-C4691EF989F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8422-B3DF-4C23-B20C-8CC9A407283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1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D3D2-F277-4149-8499-5CCF11ABDE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CF25-972C-46DB-A902-9464D5FC1EC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914D-EF57-4AED-A2CF-DC07DB85421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5DBB-47B2-4C80-973C-B81DB170E92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5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0DE0-C169-49F8-96E6-93348C0F73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2C20-F0B6-4F01-89E3-E534A43714A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8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E65E-52FD-4B6A-AABF-F635018F8E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2FB9-6BEE-46A7-851E-046CD10A9C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DCAB-44E1-470E-A6EA-BDF9F416D09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4644-3A3A-4D8E-B450-A9AF1D0DC7D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5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7F27-3BB3-4074-97D4-15A9CE7D00B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D3E1-2C4A-444D-BE10-94C5148B360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4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5DF5-432B-4553-A3B9-BE4C6D1189A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19F6-3794-44C3-9E26-A85C92D123E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4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2014-03-12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C9CAA6-0453-4EDF-B645-3D124E5D02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2014-03-12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A53D1E-4670-4275-A04C-67884BB833A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3528" y="908720"/>
            <a:ext cx="8145692" cy="5256584"/>
            <a:chOff x="1090686" y="1422863"/>
            <a:chExt cx="6649666" cy="4291167"/>
          </a:xfrm>
        </p:grpSpPr>
        <p:sp>
          <p:nvSpPr>
            <p:cNvPr id="130" name="椭圆 129"/>
            <p:cNvSpPr/>
            <p:nvPr/>
          </p:nvSpPr>
          <p:spPr>
            <a:xfrm>
              <a:off x="1090686" y="5268581"/>
              <a:ext cx="2060164" cy="381469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139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1" name="平行四边形 130"/>
            <p:cNvSpPr/>
            <p:nvPr/>
          </p:nvSpPr>
          <p:spPr>
            <a:xfrm>
              <a:off x="3301890" y="2450874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F82731"/>
                </a:gs>
                <a:gs pos="100000">
                  <a:srgbClr val="B30F1D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2" name="平行四边形 131"/>
            <p:cNvSpPr/>
            <p:nvPr/>
          </p:nvSpPr>
          <p:spPr>
            <a:xfrm>
              <a:off x="2957915" y="3198586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89DC00"/>
                </a:gs>
                <a:gs pos="100000">
                  <a:srgbClr val="6397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3" name="平行四边形 132"/>
            <p:cNvSpPr/>
            <p:nvPr/>
          </p:nvSpPr>
          <p:spPr>
            <a:xfrm>
              <a:off x="2613936" y="3946298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00BDC3"/>
                </a:gs>
                <a:gs pos="100000">
                  <a:srgbClr val="007C9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4" name="平行四边形 133"/>
            <p:cNvSpPr/>
            <p:nvPr/>
          </p:nvSpPr>
          <p:spPr>
            <a:xfrm>
              <a:off x="2267578" y="4694010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333333"/>
                </a:gs>
                <a:gs pos="100000">
                  <a:srgbClr val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5" name="平行四边形 134"/>
            <p:cNvSpPr/>
            <p:nvPr/>
          </p:nvSpPr>
          <p:spPr>
            <a:xfrm>
              <a:off x="3647174" y="1703162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6" name="平行四边形 135"/>
            <p:cNvSpPr/>
            <p:nvPr/>
          </p:nvSpPr>
          <p:spPr>
            <a:xfrm>
              <a:off x="3284637" y="4374698"/>
              <a:ext cx="4421923" cy="747712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rgbClr val="333333"/>
                </a:gs>
                <a:gs pos="100000">
                  <a:srgbClr val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7" name="平行四边形 136"/>
            <p:cNvSpPr/>
            <p:nvPr/>
          </p:nvSpPr>
          <p:spPr>
            <a:xfrm>
              <a:off x="3630995" y="3626986"/>
              <a:ext cx="4075565" cy="747712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rgbClr val="00BDC3"/>
                </a:gs>
                <a:gs pos="100000">
                  <a:srgbClr val="007C9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8" name="平行四边形 137"/>
            <p:cNvSpPr/>
            <p:nvPr/>
          </p:nvSpPr>
          <p:spPr>
            <a:xfrm>
              <a:off x="3974974" y="2879274"/>
              <a:ext cx="3731586" cy="747712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rgbClr val="89DC00"/>
                </a:gs>
                <a:gs pos="100000">
                  <a:srgbClr val="6397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39" name="平行四边形 138"/>
            <p:cNvSpPr/>
            <p:nvPr/>
          </p:nvSpPr>
          <p:spPr>
            <a:xfrm>
              <a:off x="4318949" y="2131562"/>
              <a:ext cx="3387611" cy="747712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rgbClr val="F82731"/>
                </a:gs>
                <a:gs pos="100000">
                  <a:srgbClr val="B30F1D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40" name="平行四边形 139"/>
            <p:cNvSpPr/>
            <p:nvPr/>
          </p:nvSpPr>
          <p:spPr>
            <a:xfrm>
              <a:off x="3304761" y="2450874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F82731"/>
                </a:gs>
                <a:gs pos="100000">
                  <a:srgbClr val="B30F1D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38100" dir="6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41" name="平行四边形 140"/>
            <p:cNvSpPr/>
            <p:nvPr/>
          </p:nvSpPr>
          <p:spPr>
            <a:xfrm>
              <a:off x="2960786" y="3198586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89DC00"/>
                </a:gs>
                <a:gs pos="100000">
                  <a:srgbClr val="6397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38100" dir="6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42" name="平行四边形 141"/>
            <p:cNvSpPr/>
            <p:nvPr/>
          </p:nvSpPr>
          <p:spPr>
            <a:xfrm>
              <a:off x="2616807" y="3946298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00BDC3"/>
                </a:gs>
                <a:gs pos="100000">
                  <a:srgbClr val="007C9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38100" dir="6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43" name="平行四边形 142"/>
            <p:cNvSpPr/>
            <p:nvPr/>
          </p:nvSpPr>
          <p:spPr>
            <a:xfrm>
              <a:off x="2270449" y="4694010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rgbClr val="333333"/>
                </a:gs>
                <a:gs pos="100000">
                  <a:srgbClr val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38100" dir="6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44" name="平行四边形 143"/>
            <p:cNvSpPr/>
            <p:nvPr/>
          </p:nvSpPr>
          <p:spPr>
            <a:xfrm>
              <a:off x="3650045" y="1703162"/>
              <a:ext cx="1300163" cy="747712"/>
            </a:xfrm>
            <a:prstGeom prst="parallelogram">
              <a:avLst>
                <a:gd name="adj" fmla="val 46019"/>
              </a:avLst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38100" dir="6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45" name="矩形 6"/>
            <p:cNvSpPr/>
            <p:nvPr/>
          </p:nvSpPr>
          <p:spPr>
            <a:xfrm rot="1500000">
              <a:off x="2754877" y="1422863"/>
              <a:ext cx="370832" cy="4291167"/>
            </a:xfrm>
            <a:custGeom>
              <a:avLst/>
              <a:gdLst>
                <a:gd name="connsiteX0" fmla="*/ 0 w 368300"/>
                <a:gd name="connsiteY0" fmla="*/ 0 h 3636960"/>
                <a:gd name="connsiteX1" fmla="*/ 368300 w 368300"/>
                <a:gd name="connsiteY1" fmla="*/ 0 h 3636960"/>
                <a:gd name="connsiteX2" fmla="*/ 368300 w 368300"/>
                <a:gd name="connsiteY2" fmla="*/ 3636960 h 3636960"/>
                <a:gd name="connsiteX3" fmla="*/ 0 w 368300"/>
                <a:gd name="connsiteY3" fmla="*/ 3636960 h 3636960"/>
                <a:gd name="connsiteX4" fmla="*/ 0 w 368300"/>
                <a:gd name="connsiteY4" fmla="*/ 0 h 3636960"/>
                <a:gd name="connsiteX0" fmla="*/ 37300 w 368300"/>
                <a:gd name="connsiteY0" fmla="*/ 350446 h 3636960"/>
                <a:gd name="connsiteX1" fmla="*/ 368300 w 368300"/>
                <a:gd name="connsiteY1" fmla="*/ 0 h 3636960"/>
                <a:gd name="connsiteX2" fmla="*/ 368300 w 368300"/>
                <a:gd name="connsiteY2" fmla="*/ 3636960 h 3636960"/>
                <a:gd name="connsiteX3" fmla="*/ 0 w 368300"/>
                <a:gd name="connsiteY3" fmla="*/ 3636960 h 3636960"/>
                <a:gd name="connsiteX4" fmla="*/ 37300 w 368300"/>
                <a:gd name="connsiteY4" fmla="*/ 350446 h 3636960"/>
                <a:gd name="connsiteX0" fmla="*/ 37300 w 368300"/>
                <a:gd name="connsiteY0" fmla="*/ 74250 h 3360764"/>
                <a:gd name="connsiteX1" fmla="*/ 339447 w 368300"/>
                <a:gd name="connsiteY1" fmla="*/ 0 h 3360764"/>
                <a:gd name="connsiteX2" fmla="*/ 368300 w 368300"/>
                <a:gd name="connsiteY2" fmla="*/ 3360764 h 3360764"/>
                <a:gd name="connsiteX3" fmla="*/ 0 w 368300"/>
                <a:gd name="connsiteY3" fmla="*/ 3360764 h 3360764"/>
                <a:gd name="connsiteX4" fmla="*/ 37300 w 368300"/>
                <a:gd name="connsiteY4" fmla="*/ 74250 h 3360764"/>
                <a:gd name="connsiteX0" fmla="*/ 37300 w 368300"/>
                <a:gd name="connsiteY0" fmla="*/ 69643 h 3356157"/>
                <a:gd name="connsiteX1" fmla="*/ 352105 w 368300"/>
                <a:gd name="connsiteY1" fmla="*/ 0 h 3356157"/>
                <a:gd name="connsiteX2" fmla="*/ 368300 w 368300"/>
                <a:gd name="connsiteY2" fmla="*/ 3356157 h 3356157"/>
                <a:gd name="connsiteX3" fmla="*/ 0 w 368300"/>
                <a:gd name="connsiteY3" fmla="*/ 3356157 h 3356157"/>
                <a:gd name="connsiteX4" fmla="*/ 37300 w 368300"/>
                <a:gd name="connsiteY4" fmla="*/ 69643 h 3356157"/>
                <a:gd name="connsiteX0" fmla="*/ 32290 w 368300"/>
                <a:gd name="connsiteY0" fmla="*/ 149051 h 3356157"/>
                <a:gd name="connsiteX1" fmla="*/ 352105 w 368300"/>
                <a:gd name="connsiteY1" fmla="*/ 0 h 3356157"/>
                <a:gd name="connsiteX2" fmla="*/ 368300 w 368300"/>
                <a:gd name="connsiteY2" fmla="*/ 3356157 h 3356157"/>
                <a:gd name="connsiteX3" fmla="*/ 0 w 368300"/>
                <a:gd name="connsiteY3" fmla="*/ 3356157 h 3356157"/>
                <a:gd name="connsiteX4" fmla="*/ 32290 w 368300"/>
                <a:gd name="connsiteY4" fmla="*/ 149051 h 3356157"/>
                <a:gd name="connsiteX0" fmla="*/ 32290 w 368300"/>
                <a:gd name="connsiteY0" fmla="*/ 144832 h 3351938"/>
                <a:gd name="connsiteX1" fmla="*/ 350570 w 368300"/>
                <a:gd name="connsiteY1" fmla="*/ 0 h 3351938"/>
                <a:gd name="connsiteX2" fmla="*/ 368300 w 368300"/>
                <a:gd name="connsiteY2" fmla="*/ 3351938 h 3351938"/>
                <a:gd name="connsiteX3" fmla="*/ 0 w 368300"/>
                <a:gd name="connsiteY3" fmla="*/ 3351938 h 3351938"/>
                <a:gd name="connsiteX4" fmla="*/ 32290 w 368300"/>
                <a:gd name="connsiteY4" fmla="*/ 144832 h 3351938"/>
                <a:gd name="connsiteX0" fmla="*/ 32290 w 368300"/>
                <a:gd name="connsiteY0" fmla="*/ 137542 h 3344648"/>
                <a:gd name="connsiteX1" fmla="*/ 357473 w 368300"/>
                <a:gd name="connsiteY1" fmla="*/ 0 h 3344648"/>
                <a:gd name="connsiteX2" fmla="*/ 368300 w 368300"/>
                <a:gd name="connsiteY2" fmla="*/ 3344648 h 3344648"/>
                <a:gd name="connsiteX3" fmla="*/ 0 w 368300"/>
                <a:gd name="connsiteY3" fmla="*/ 3344648 h 3344648"/>
                <a:gd name="connsiteX4" fmla="*/ 32290 w 368300"/>
                <a:gd name="connsiteY4" fmla="*/ 137542 h 3344648"/>
                <a:gd name="connsiteX0" fmla="*/ 31709 w 368300"/>
                <a:gd name="connsiteY0" fmla="*/ 158833 h 3344648"/>
                <a:gd name="connsiteX1" fmla="*/ 357473 w 368300"/>
                <a:gd name="connsiteY1" fmla="*/ 0 h 3344648"/>
                <a:gd name="connsiteX2" fmla="*/ 368300 w 368300"/>
                <a:gd name="connsiteY2" fmla="*/ 3344648 h 3344648"/>
                <a:gd name="connsiteX3" fmla="*/ 0 w 368300"/>
                <a:gd name="connsiteY3" fmla="*/ 3344648 h 3344648"/>
                <a:gd name="connsiteX4" fmla="*/ 31709 w 368300"/>
                <a:gd name="connsiteY4" fmla="*/ 158833 h 3344648"/>
                <a:gd name="connsiteX0" fmla="*/ 29025 w 368300"/>
                <a:gd name="connsiteY0" fmla="*/ 153078 h 3344648"/>
                <a:gd name="connsiteX1" fmla="*/ 357473 w 368300"/>
                <a:gd name="connsiteY1" fmla="*/ 0 h 3344648"/>
                <a:gd name="connsiteX2" fmla="*/ 368300 w 368300"/>
                <a:gd name="connsiteY2" fmla="*/ 3344648 h 3344648"/>
                <a:gd name="connsiteX3" fmla="*/ 0 w 368300"/>
                <a:gd name="connsiteY3" fmla="*/ 3344648 h 3344648"/>
                <a:gd name="connsiteX4" fmla="*/ 29025 w 368300"/>
                <a:gd name="connsiteY4" fmla="*/ 153078 h 3344648"/>
                <a:gd name="connsiteX0" fmla="*/ 29265 w 368540"/>
                <a:gd name="connsiteY0" fmla="*/ 153078 h 3511785"/>
                <a:gd name="connsiteX1" fmla="*/ 357713 w 368540"/>
                <a:gd name="connsiteY1" fmla="*/ 0 h 3511785"/>
                <a:gd name="connsiteX2" fmla="*/ 368540 w 368540"/>
                <a:gd name="connsiteY2" fmla="*/ 3344648 h 3511785"/>
                <a:gd name="connsiteX3" fmla="*/ 0 w 368540"/>
                <a:gd name="connsiteY3" fmla="*/ 3511785 h 3511785"/>
                <a:gd name="connsiteX4" fmla="*/ 29265 w 368540"/>
                <a:gd name="connsiteY4" fmla="*/ 153078 h 3511785"/>
                <a:gd name="connsiteX0" fmla="*/ 29265 w 368540"/>
                <a:gd name="connsiteY0" fmla="*/ 153078 h 3511785"/>
                <a:gd name="connsiteX1" fmla="*/ 357713 w 368540"/>
                <a:gd name="connsiteY1" fmla="*/ 0 h 3511785"/>
                <a:gd name="connsiteX2" fmla="*/ 368540 w 368540"/>
                <a:gd name="connsiteY2" fmla="*/ 3344648 h 3511785"/>
                <a:gd name="connsiteX3" fmla="*/ 0 w 368540"/>
                <a:gd name="connsiteY3" fmla="*/ 3511785 h 3511785"/>
                <a:gd name="connsiteX4" fmla="*/ 29265 w 368540"/>
                <a:gd name="connsiteY4" fmla="*/ 153078 h 3511785"/>
                <a:gd name="connsiteX0" fmla="*/ 29265 w 368540"/>
                <a:gd name="connsiteY0" fmla="*/ 138320 h 3497027"/>
                <a:gd name="connsiteX1" fmla="*/ 358283 w 368540"/>
                <a:gd name="connsiteY1" fmla="*/ 0 h 3497027"/>
                <a:gd name="connsiteX2" fmla="*/ 368540 w 368540"/>
                <a:gd name="connsiteY2" fmla="*/ 3329890 h 3497027"/>
                <a:gd name="connsiteX3" fmla="*/ 0 w 368540"/>
                <a:gd name="connsiteY3" fmla="*/ 3497027 h 3497027"/>
                <a:gd name="connsiteX4" fmla="*/ 29265 w 368540"/>
                <a:gd name="connsiteY4" fmla="*/ 138320 h 3497027"/>
                <a:gd name="connsiteX0" fmla="*/ 23227 w 368540"/>
                <a:gd name="connsiteY0" fmla="*/ 127779 h 3497027"/>
                <a:gd name="connsiteX1" fmla="*/ 358283 w 368540"/>
                <a:gd name="connsiteY1" fmla="*/ 0 h 3497027"/>
                <a:gd name="connsiteX2" fmla="*/ 368540 w 368540"/>
                <a:gd name="connsiteY2" fmla="*/ 3329890 h 3497027"/>
                <a:gd name="connsiteX3" fmla="*/ 0 w 368540"/>
                <a:gd name="connsiteY3" fmla="*/ 3497027 h 3497027"/>
                <a:gd name="connsiteX4" fmla="*/ 23227 w 368540"/>
                <a:gd name="connsiteY4" fmla="*/ 127779 h 3497027"/>
                <a:gd name="connsiteX0" fmla="*/ 23227 w 368819"/>
                <a:gd name="connsiteY0" fmla="*/ 127779 h 3497027"/>
                <a:gd name="connsiteX1" fmla="*/ 358283 w 368819"/>
                <a:gd name="connsiteY1" fmla="*/ 0 h 3497027"/>
                <a:gd name="connsiteX2" fmla="*/ 368819 w 368819"/>
                <a:gd name="connsiteY2" fmla="*/ 3353313 h 3497027"/>
                <a:gd name="connsiteX3" fmla="*/ 0 w 368819"/>
                <a:gd name="connsiteY3" fmla="*/ 3497027 h 3497027"/>
                <a:gd name="connsiteX4" fmla="*/ 23227 w 368819"/>
                <a:gd name="connsiteY4" fmla="*/ 127779 h 3497027"/>
                <a:gd name="connsiteX0" fmla="*/ 25240 w 370832"/>
                <a:gd name="connsiteY0" fmla="*/ 127779 h 3493512"/>
                <a:gd name="connsiteX1" fmla="*/ 360296 w 370832"/>
                <a:gd name="connsiteY1" fmla="*/ 0 h 3493512"/>
                <a:gd name="connsiteX2" fmla="*/ 370832 w 370832"/>
                <a:gd name="connsiteY2" fmla="*/ 3353313 h 3493512"/>
                <a:gd name="connsiteX3" fmla="*/ 0 w 370832"/>
                <a:gd name="connsiteY3" fmla="*/ 3493512 h 3493512"/>
                <a:gd name="connsiteX4" fmla="*/ 25240 w 370832"/>
                <a:gd name="connsiteY4" fmla="*/ 127779 h 349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32" h="3493512">
                  <a:moveTo>
                    <a:pt x="25240" y="127779"/>
                  </a:moveTo>
                  <a:lnTo>
                    <a:pt x="360296" y="0"/>
                  </a:lnTo>
                  <a:cubicBezTo>
                    <a:pt x="365694" y="1118719"/>
                    <a:pt x="365434" y="2234594"/>
                    <a:pt x="370832" y="3353313"/>
                  </a:cubicBezTo>
                  <a:lnTo>
                    <a:pt x="0" y="3493512"/>
                  </a:lnTo>
                  <a:lnTo>
                    <a:pt x="25240" y="127779"/>
                  </a:lnTo>
                  <a:close/>
                </a:path>
              </a:pathLst>
            </a:custGeom>
            <a:gradFill>
              <a:gsLst>
                <a:gs pos="52300">
                  <a:sysClr val="window" lastClr="FFFFFF">
                    <a:alpha val="50000"/>
                  </a:sysClr>
                </a:gs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6108198" y="2130537"/>
              <a:ext cx="1597704" cy="628311"/>
              <a:chOff x="7072452" y="2130537"/>
              <a:chExt cx="1597704" cy="628311"/>
            </a:xfrm>
          </p:grpSpPr>
          <p:sp>
            <p:nvSpPr>
              <p:cNvPr id="147" name="任意多边形 146"/>
              <p:cNvSpPr/>
              <p:nvPr/>
            </p:nvSpPr>
            <p:spPr>
              <a:xfrm flipH="1">
                <a:off x="7072452" y="2137735"/>
                <a:ext cx="1597704" cy="621113"/>
              </a:xfrm>
              <a:custGeom>
                <a:avLst/>
                <a:gdLst>
                  <a:gd name="connsiteX0" fmla="*/ 0 w 1333500"/>
                  <a:gd name="connsiteY0" fmla="*/ 0 h 1219200"/>
                  <a:gd name="connsiteX1" fmla="*/ 1333500 w 1333500"/>
                  <a:gd name="connsiteY1" fmla="*/ 0 h 1219200"/>
                  <a:gd name="connsiteX2" fmla="*/ 1333500 w 1333500"/>
                  <a:gd name="connsiteY2" fmla="*/ 9956 h 1219200"/>
                  <a:gd name="connsiteX3" fmla="*/ 1203583 w 1333500"/>
                  <a:gd name="connsiteY3" fmla="*/ 28273 h 1219200"/>
                  <a:gd name="connsiteX4" fmla="*/ 31371 w 1333500"/>
                  <a:gd name="connsiteY4" fmla="*/ 1111163 h 1219200"/>
                  <a:gd name="connsiteX5" fmla="*/ 13522 w 1333500"/>
                  <a:gd name="connsiteY5" fmla="*/ 1219200 h 1219200"/>
                  <a:gd name="connsiteX6" fmla="*/ 0 w 1333500"/>
                  <a:gd name="connsiteY6" fmla="*/ 1219200 h 1219200"/>
                  <a:gd name="connsiteX7" fmla="*/ 0 w 1333500"/>
                  <a:gd name="connsiteY7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48" name="任意多边形 147"/>
              <p:cNvSpPr/>
              <p:nvPr/>
            </p:nvSpPr>
            <p:spPr>
              <a:xfrm flipH="1">
                <a:off x="7652391" y="2130537"/>
                <a:ext cx="1017218" cy="543432"/>
              </a:xfrm>
              <a:custGeom>
                <a:avLst/>
                <a:gdLst>
                  <a:gd name="connsiteX0" fmla="*/ 0 w 1193943"/>
                  <a:gd name="connsiteY0" fmla="*/ 0 h 546334"/>
                  <a:gd name="connsiteX1" fmla="*/ 1193943 w 1193943"/>
                  <a:gd name="connsiteY1" fmla="*/ 0 h 546334"/>
                  <a:gd name="connsiteX2" fmla="*/ 1057909 w 1193943"/>
                  <a:gd name="connsiteY2" fmla="*/ 13601 h 546334"/>
                  <a:gd name="connsiteX3" fmla="*/ 21040 w 1193943"/>
                  <a:gd name="connsiteY3" fmla="*/ 517721 h 546334"/>
                  <a:gd name="connsiteX4" fmla="*/ 0 w 1193943"/>
                  <a:gd name="connsiteY4" fmla="*/ 546334 h 546334"/>
                  <a:gd name="connsiteX5" fmla="*/ 0 w 1193943"/>
                  <a:gd name="connsiteY5" fmla="*/ 0 h 54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6108198" y="2884430"/>
              <a:ext cx="1597704" cy="628311"/>
              <a:chOff x="7072452" y="2130537"/>
              <a:chExt cx="1597704" cy="628311"/>
            </a:xfrm>
          </p:grpSpPr>
          <p:sp>
            <p:nvSpPr>
              <p:cNvPr id="150" name="任意多边形 149"/>
              <p:cNvSpPr/>
              <p:nvPr/>
            </p:nvSpPr>
            <p:spPr>
              <a:xfrm flipH="1">
                <a:off x="7072452" y="2137735"/>
                <a:ext cx="1597704" cy="621113"/>
              </a:xfrm>
              <a:custGeom>
                <a:avLst/>
                <a:gdLst>
                  <a:gd name="connsiteX0" fmla="*/ 0 w 1333500"/>
                  <a:gd name="connsiteY0" fmla="*/ 0 h 1219200"/>
                  <a:gd name="connsiteX1" fmla="*/ 1333500 w 1333500"/>
                  <a:gd name="connsiteY1" fmla="*/ 0 h 1219200"/>
                  <a:gd name="connsiteX2" fmla="*/ 1333500 w 1333500"/>
                  <a:gd name="connsiteY2" fmla="*/ 9956 h 1219200"/>
                  <a:gd name="connsiteX3" fmla="*/ 1203583 w 1333500"/>
                  <a:gd name="connsiteY3" fmla="*/ 28273 h 1219200"/>
                  <a:gd name="connsiteX4" fmla="*/ 31371 w 1333500"/>
                  <a:gd name="connsiteY4" fmla="*/ 1111163 h 1219200"/>
                  <a:gd name="connsiteX5" fmla="*/ 13522 w 1333500"/>
                  <a:gd name="connsiteY5" fmla="*/ 1219200 h 1219200"/>
                  <a:gd name="connsiteX6" fmla="*/ 0 w 1333500"/>
                  <a:gd name="connsiteY6" fmla="*/ 1219200 h 1219200"/>
                  <a:gd name="connsiteX7" fmla="*/ 0 w 1333500"/>
                  <a:gd name="connsiteY7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51" name="任意多边形 150"/>
              <p:cNvSpPr/>
              <p:nvPr/>
            </p:nvSpPr>
            <p:spPr>
              <a:xfrm flipH="1">
                <a:off x="7652391" y="2130537"/>
                <a:ext cx="1017218" cy="543432"/>
              </a:xfrm>
              <a:custGeom>
                <a:avLst/>
                <a:gdLst>
                  <a:gd name="connsiteX0" fmla="*/ 0 w 1193943"/>
                  <a:gd name="connsiteY0" fmla="*/ 0 h 546334"/>
                  <a:gd name="connsiteX1" fmla="*/ 1193943 w 1193943"/>
                  <a:gd name="connsiteY1" fmla="*/ 0 h 546334"/>
                  <a:gd name="connsiteX2" fmla="*/ 1057909 w 1193943"/>
                  <a:gd name="connsiteY2" fmla="*/ 13601 h 546334"/>
                  <a:gd name="connsiteX3" fmla="*/ 21040 w 1193943"/>
                  <a:gd name="connsiteY3" fmla="*/ 517721 h 546334"/>
                  <a:gd name="connsiteX4" fmla="*/ 0 w 1193943"/>
                  <a:gd name="connsiteY4" fmla="*/ 546334 h 546334"/>
                  <a:gd name="connsiteX5" fmla="*/ 0 w 1193943"/>
                  <a:gd name="connsiteY5" fmla="*/ 0 h 54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6108198" y="3633754"/>
              <a:ext cx="1597704" cy="628311"/>
              <a:chOff x="7072452" y="2130537"/>
              <a:chExt cx="1597704" cy="628311"/>
            </a:xfrm>
          </p:grpSpPr>
          <p:sp>
            <p:nvSpPr>
              <p:cNvPr id="153" name="任意多边形 152"/>
              <p:cNvSpPr/>
              <p:nvPr/>
            </p:nvSpPr>
            <p:spPr>
              <a:xfrm flipH="1">
                <a:off x="7072452" y="2137735"/>
                <a:ext cx="1597704" cy="621113"/>
              </a:xfrm>
              <a:custGeom>
                <a:avLst/>
                <a:gdLst>
                  <a:gd name="connsiteX0" fmla="*/ 0 w 1333500"/>
                  <a:gd name="connsiteY0" fmla="*/ 0 h 1219200"/>
                  <a:gd name="connsiteX1" fmla="*/ 1333500 w 1333500"/>
                  <a:gd name="connsiteY1" fmla="*/ 0 h 1219200"/>
                  <a:gd name="connsiteX2" fmla="*/ 1333500 w 1333500"/>
                  <a:gd name="connsiteY2" fmla="*/ 9956 h 1219200"/>
                  <a:gd name="connsiteX3" fmla="*/ 1203583 w 1333500"/>
                  <a:gd name="connsiteY3" fmla="*/ 28273 h 1219200"/>
                  <a:gd name="connsiteX4" fmla="*/ 31371 w 1333500"/>
                  <a:gd name="connsiteY4" fmla="*/ 1111163 h 1219200"/>
                  <a:gd name="connsiteX5" fmla="*/ 13522 w 1333500"/>
                  <a:gd name="connsiteY5" fmla="*/ 1219200 h 1219200"/>
                  <a:gd name="connsiteX6" fmla="*/ 0 w 1333500"/>
                  <a:gd name="connsiteY6" fmla="*/ 1219200 h 1219200"/>
                  <a:gd name="connsiteX7" fmla="*/ 0 w 1333500"/>
                  <a:gd name="connsiteY7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54" name="任意多边形 153"/>
              <p:cNvSpPr/>
              <p:nvPr/>
            </p:nvSpPr>
            <p:spPr>
              <a:xfrm flipH="1">
                <a:off x="7652391" y="2130537"/>
                <a:ext cx="1017218" cy="543432"/>
              </a:xfrm>
              <a:custGeom>
                <a:avLst/>
                <a:gdLst>
                  <a:gd name="connsiteX0" fmla="*/ 0 w 1193943"/>
                  <a:gd name="connsiteY0" fmla="*/ 0 h 546334"/>
                  <a:gd name="connsiteX1" fmla="*/ 1193943 w 1193943"/>
                  <a:gd name="connsiteY1" fmla="*/ 0 h 546334"/>
                  <a:gd name="connsiteX2" fmla="*/ 1057909 w 1193943"/>
                  <a:gd name="connsiteY2" fmla="*/ 13601 h 546334"/>
                  <a:gd name="connsiteX3" fmla="*/ 21040 w 1193943"/>
                  <a:gd name="connsiteY3" fmla="*/ 517721 h 546334"/>
                  <a:gd name="connsiteX4" fmla="*/ 0 w 1193943"/>
                  <a:gd name="connsiteY4" fmla="*/ 546334 h 546334"/>
                  <a:gd name="connsiteX5" fmla="*/ 0 w 1193943"/>
                  <a:gd name="connsiteY5" fmla="*/ 0 h 54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6108198" y="4379854"/>
              <a:ext cx="1597704" cy="628311"/>
              <a:chOff x="7072452" y="2130537"/>
              <a:chExt cx="1597704" cy="628311"/>
            </a:xfrm>
          </p:grpSpPr>
          <p:sp>
            <p:nvSpPr>
              <p:cNvPr id="156" name="任意多边形 155"/>
              <p:cNvSpPr/>
              <p:nvPr/>
            </p:nvSpPr>
            <p:spPr>
              <a:xfrm flipH="1">
                <a:off x="7072452" y="2137735"/>
                <a:ext cx="1597704" cy="621113"/>
              </a:xfrm>
              <a:custGeom>
                <a:avLst/>
                <a:gdLst>
                  <a:gd name="connsiteX0" fmla="*/ 0 w 1333500"/>
                  <a:gd name="connsiteY0" fmla="*/ 0 h 1219200"/>
                  <a:gd name="connsiteX1" fmla="*/ 1333500 w 1333500"/>
                  <a:gd name="connsiteY1" fmla="*/ 0 h 1219200"/>
                  <a:gd name="connsiteX2" fmla="*/ 1333500 w 1333500"/>
                  <a:gd name="connsiteY2" fmla="*/ 9956 h 1219200"/>
                  <a:gd name="connsiteX3" fmla="*/ 1203583 w 1333500"/>
                  <a:gd name="connsiteY3" fmla="*/ 28273 h 1219200"/>
                  <a:gd name="connsiteX4" fmla="*/ 31371 w 1333500"/>
                  <a:gd name="connsiteY4" fmla="*/ 1111163 h 1219200"/>
                  <a:gd name="connsiteX5" fmla="*/ 13522 w 1333500"/>
                  <a:gd name="connsiteY5" fmla="*/ 1219200 h 1219200"/>
                  <a:gd name="connsiteX6" fmla="*/ 0 w 1333500"/>
                  <a:gd name="connsiteY6" fmla="*/ 1219200 h 1219200"/>
                  <a:gd name="connsiteX7" fmla="*/ 0 w 1333500"/>
                  <a:gd name="connsiteY7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57" name="任意多边形 156"/>
              <p:cNvSpPr/>
              <p:nvPr/>
            </p:nvSpPr>
            <p:spPr>
              <a:xfrm flipH="1">
                <a:off x="7652391" y="2130537"/>
                <a:ext cx="1017218" cy="543432"/>
              </a:xfrm>
              <a:custGeom>
                <a:avLst/>
                <a:gdLst>
                  <a:gd name="connsiteX0" fmla="*/ 0 w 1193943"/>
                  <a:gd name="connsiteY0" fmla="*/ 0 h 546334"/>
                  <a:gd name="connsiteX1" fmla="*/ 1193943 w 1193943"/>
                  <a:gd name="connsiteY1" fmla="*/ 0 h 546334"/>
                  <a:gd name="connsiteX2" fmla="*/ 1057909 w 1193943"/>
                  <a:gd name="connsiteY2" fmla="*/ 13601 h 546334"/>
                  <a:gd name="connsiteX3" fmla="*/ 21040 w 1193943"/>
                  <a:gd name="connsiteY3" fmla="*/ 517721 h 546334"/>
                  <a:gd name="connsiteX4" fmla="*/ 0 w 1193943"/>
                  <a:gd name="connsiteY4" fmla="*/ 546334 h 546334"/>
                  <a:gd name="connsiteX5" fmla="*/ 0 w 1193943"/>
                  <a:gd name="connsiteY5" fmla="*/ 0 h 54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72000">
                    <a:sysClr val="window" lastClr="FFFFFF">
                      <a:alpha val="30000"/>
                    </a:sysClr>
                  </a:gs>
                </a:gsLst>
                <a:lin ang="27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/>
                </a:endParaRPr>
              </a:p>
            </p:txBody>
          </p:sp>
        </p:grpSp>
        <p:sp>
          <p:nvSpPr>
            <p:cNvPr id="158" name="任意多边形 157"/>
            <p:cNvSpPr/>
            <p:nvPr/>
          </p:nvSpPr>
          <p:spPr>
            <a:xfrm rot="19328156">
              <a:off x="3473245" y="1664223"/>
              <a:ext cx="1316767" cy="488509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59" name="任意多边形 158"/>
            <p:cNvSpPr/>
            <p:nvPr/>
          </p:nvSpPr>
          <p:spPr>
            <a:xfrm rot="19328156">
              <a:off x="3125747" y="2417654"/>
              <a:ext cx="1316767" cy="488509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60" name="任意多边形 159"/>
            <p:cNvSpPr/>
            <p:nvPr/>
          </p:nvSpPr>
          <p:spPr>
            <a:xfrm rot="19328156">
              <a:off x="2780295" y="3165827"/>
              <a:ext cx="1316767" cy="488509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61" name="任意多边形 160"/>
            <p:cNvSpPr/>
            <p:nvPr/>
          </p:nvSpPr>
          <p:spPr>
            <a:xfrm rot="19328156">
              <a:off x="2432627" y="3912423"/>
              <a:ext cx="1316767" cy="488509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62" name="任意多边形 161"/>
            <p:cNvSpPr/>
            <p:nvPr/>
          </p:nvSpPr>
          <p:spPr>
            <a:xfrm rot="19328156">
              <a:off x="2085790" y="4661616"/>
              <a:ext cx="1316767" cy="488509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</a:endParaRPr>
            </a:p>
          </p:txBody>
        </p:sp>
        <p:sp>
          <p:nvSpPr>
            <p:cNvPr id="163" name="文本框 40"/>
            <p:cNvSpPr txBox="1"/>
            <p:nvPr/>
          </p:nvSpPr>
          <p:spPr>
            <a:xfrm>
              <a:off x="3425068" y="2495938"/>
              <a:ext cx="1053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宋体"/>
                </a:rPr>
                <a:t>01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宋体"/>
              </a:endParaRPr>
            </a:p>
          </p:txBody>
        </p:sp>
        <p:sp>
          <p:nvSpPr>
            <p:cNvPr id="164" name="文本框 41"/>
            <p:cNvSpPr txBox="1"/>
            <p:nvPr/>
          </p:nvSpPr>
          <p:spPr>
            <a:xfrm>
              <a:off x="3089387" y="3243095"/>
              <a:ext cx="1053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宋体"/>
                </a:rPr>
                <a:t>02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宋体"/>
              </a:endParaRPr>
            </a:p>
          </p:txBody>
        </p:sp>
        <p:sp>
          <p:nvSpPr>
            <p:cNvPr id="165" name="文本框 42"/>
            <p:cNvSpPr txBox="1"/>
            <p:nvPr/>
          </p:nvSpPr>
          <p:spPr>
            <a:xfrm>
              <a:off x="2746122" y="3997547"/>
              <a:ext cx="1053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宋体"/>
                </a:rPr>
                <a:t>03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宋体"/>
              </a:endParaRPr>
            </a:p>
          </p:txBody>
        </p:sp>
        <p:sp>
          <p:nvSpPr>
            <p:cNvPr id="166" name="文本框 43"/>
            <p:cNvSpPr txBox="1"/>
            <p:nvPr/>
          </p:nvSpPr>
          <p:spPr>
            <a:xfrm>
              <a:off x="2395655" y="4744142"/>
              <a:ext cx="1053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宋体"/>
                </a:rPr>
                <a:t>04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宋体"/>
              </a:endParaRPr>
            </a:p>
          </p:txBody>
        </p:sp>
        <p:sp>
          <p:nvSpPr>
            <p:cNvPr id="167" name="文本框 44"/>
            <p:cNvSpPr txBox="1"/>
            <p:nvPr/>
          </p:nvSpPr>
          <p:spPr>
            <a:xfrm>
              <a:off x="4754162" y="2170398"/>
              <a:ext cx="1647214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请输入标题内容</a:t>
              </a:r>
            </a:p>
          </p:txBody>
        </p:sp>
        <p:sp>
          <p:nvSpPr>
            <p:cNvPr id="168" name="文本框 45"/>
            <p:cNvSpPr txBox="1"/>
            <p:nvPr/>
          </p:nvSpPr>
          <p:spPr>
            <a:xfrm>
              <a:off x="4754162" y="2500680"/>
              <a:ext cx="298619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文本框 46"/>
            <p:cNvSpPr txBox="1"/>
            <p:nvPr/>
          </p:nvSpPr>
          <p:spPr>
            <a:xfrm>
              <a:off x="4382687" y="2924745"/>
              <a:ext cx="1647214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请输入标题内容</a:t>
              </a:r>
            </a:p>
          </p:txBody>
        </p:sp>
        <p:sp>
          <p:nvSpPr>
            <p:cNvPr id="170" name="文本框 47"/>
            <p:cNvSpPr txBox="1"/>
            <p:nvPr/>
          </p:nvSpPr>
          <p:spPr>
            <a:xfrm>
              <a:off x="4382687" y="3255027"/>
              <a:ext cx="298619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文本框 48"/>
            <p:cNvSpPr txBox="1"/>
            <p:nvPr/>
          </p:nvSpPr>
          <p:spPr>
            <a:xfrm>
              <a:off x="4077887" y="3668616"/>
              <a:ext cx="1647214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请输入标题内容</a:t>
              </a:r>
            </a:p>
          </p:txBody>
        </p:sp>
        <p:sp>
          <p:nvSpPr>
            <p:cNvPr id="172" name="文本框 49"/>
            <p:cNvSpPr txBox="1"/>
            <p:nvPr/>
          </p:nvSpPr>
          <p:spPr>
            <a:xfrm>
              <a:off x="4077887" y="3998898"/>
              <a:ext cx="298619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文本框 50"/>
            <p:cNvSpPr txBox="1"/>
            <p:nvPr/>
          </p:nvSpPr>
          <p:spPr>
            <a:xfrm>
              <a:off x="3725462" y="4421562"/>
              <a:ext cx="1647214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请输入标题内容</a:t>
              </a:r>
            </a:p>
          </p:txBody>
        </p:sp>
        <p:sp>
          <p:nvSpPr>
            <p:cNvPr id="174" name="文本框 51"/>
            <p:cNvSpPr txBox="1"/>
            <p:nvPr/>
          </p:nvSpPr>
          <p:spPr>
            <a:xfrm>
              <a:off x="3725462" y="4751844"/>
              <a:ext cx="298619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内容请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r>
                <a:rPr lang="zh-CN" altLang="en-US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5" name="Group 4"/>
            <p:cNvGrpSpPr>
              <a:grpSpLocks noChangeAspect="1"/>
            </p:cNvGrpSpPr>
            <p:nvPr/>
          </p:nvGrpSpPr>
          <p:grpSpPr bwMode="auto">
            <a:xfrm>
              <a:off x="1551933" y="2814638"/>
              <a:ext cx="1012824" cy="2643188"/>
              <a:chOff x="1585" y="1773"/>
              <a:chExt cx="638" cy="1665"/>
            </a:xfrm>
          </p:grpSpPr>
          <p:sp>
            <p:nvSpPr>
              <p:cNvPr id="176" name="Freeform 5"/>
              <p:cNvSpPr>
                <a:spLocks/>
              </p:cNvSpPr>
              <p:nvPr/>
            </p:nvSpPr>
            <p:spPr bwMode="auto">
              <a:xfrm>
                <a:off x="2058" y="1797"/>
                <a:ext cx="86" cy="261"/>
              </a:xfrm>
              <a:custGeom>
                <a:avLst/>
                <a:gdLst>
                  <a:gd name="T0" fmla="*/ 19 w 36"/>
                  <a:gd name="T1" fmla="*/ 19 h 110"/>
                  <a:gd name="T2" fmla="*/ 6 w 36"/>
                  <a:gd name="T3" fmla="*/ 0 h 110"/>
                  <a:gd name="T4" fmla="*/ 10 w 36"/>
                  <a:gd name="T5" fmla="*/ 11 h 110"/>
                  <a:gd name="T6" fmla="*/ 0 w 36"/>
                  <a:gd name="T7" fmla="*/ 14 h 110"/>
                  <a:gd name="T8" fmla="*/ 17 w 36"/>
                  <a:gd name="T9" fmla="*/ 47 h 110"/>
                  <a:gd name="T10" fmla="*/ 19 w 36"/>
                  <a:gd name="T11" fmla="*/ 51 h 110"/>
                  <a:gd name="T12" fmla="*/ 17 w 36"/>
                  <a:gd name="T13" fmla="*/ 58 h 110"/>
                  <a:gd name="T14" fmla="*/ 12 w 36"/>
                  <a:gd name="T15" fmla="*/ 65 h 110"/>
                  <a:gd name="T16" fmla="*/ 0 w 36"/>
                  <a:gd name="T17" fmla="*/ 84 h 110"/>
                  <a:gd name="T18" fmla="*/ 1 w 36"/>
                  <a:gd name="T19" fmla="*/ 87 h 110"/>
                  <a:gd name="T20" fmla="*/ 10 w 36"/>
                  <a:gd name="T21" fmla="*/ 98 h 110"/>
                  <a:gd name="T22" fmla="*/ 15 w 36"/>
                  <a:gd name="T23" fmla="*/ 104 h 110"/>
                  <a:gd name="T24" fmla="*/ 27 w 36"/>
                  <a:gd name="T25" fmla="*/ 110 h 110"/>
                  <a:gd name="T26" fmla="*/ 29 w 36"/>
                  <a:gd name="T27" fmla="*/ 74 h 110"/>
                  <a:gd name="T28" fmla="*/ 19 w 36"/>
                  <a:gd name="T29" fmla="*/ 27 h 110"/>
                  <a:gd name="T30" fmla="*/ 19 w 36"/>
                  <a:gd name="T31" fmla="*/ 25 h 110"/>
                  <a:gd name="T32" fmla="*/ 19 w 36"/>
                  <a:gd name="T33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10">
                    <a:moveTo>
                      <a:pt x="19" y="19"/>
                    </a:moveTo>
                    <a:cubicBezTo>
                      <a:pt x="18" y="10"/>
                      <a:pt x="13" y="4"/>
                      <a:pt x="6" y="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9"/>
                      <a:pt x="16" y="30"/>
                      <a:pt x="17" y="47"/>
                    </a:cubicBezTo>
                    <a:cubicBezTo>
                      <a:pt x="19" y="46"/>
                      <a:pt x="20" y="47"/>
                      <a:pt x="19" y="51"/>
                    </a:cubicBezTo>
                    <a:cubicBezTo>
                      <a:pt x="19" y="53"/>
                      <a:pt x="18" y="55"/>
                      <a:pt x="17" y="58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1" y="73"/>
                      <a:pt x="7" y="79"/>
                      <a:pt x="0" y="84"/>
                    </a:cubicBezTo>
                    <a:cubicBezTo>
                      <a:pt x="1" y="85"/>
                      <a:pt x="1" y="86"/>
                      <a:pt x="1" y="87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35" y="104"/>
                      <a:pt x="36" y="92"/>
                      <a:pt x="29" y="74"/>
                    </a:cubicBezTo>
                    <a:cubicBezTo>
                      <a:pt x="23" y="62"/>
                      <a:pt x="20" y="46"/>
                      <a:pt x="19" y="2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1"/>
                      <a:pt x="19" y="19"/>
                    </a:cubicBezTo>
                    <a:close/>
                  </a:path>
                </a:pathLst>
              </a:custGeom>
              <a:solidFill>
                <a:srgbClr val="33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77" name="Freeform 6"/>
              <p:cNvSpPr>
                <a:spLocks noEditPoints="1"/>
              </p:cNvSpPr>
              <p:nvPr/>
            </p:nvSpPr>
            <p:spPr bwMode="auto">
              <a:xfrm>
                <a:off x="1905" y="1773"/>
                <a:ext cx="177" cy="235"/>
              </a:xfrm>
              <a:custGeom>
                <a:avLst/>
                <a:gdLst>
                  <a:gd name="T0" fmla="*/ 74 w 74"/>
                  <a:gd name="T1" fmla="*/ 21 h 99"/>
                  <a:gd name="T2" fmla="*/ 70 w 74"/>
                  <a:gd name="T3" fmla="*/ 10 h 99"/>
                  <a:gd name="T4" fmla="*/ 63 w 74"/>
                  <a:gd name="T5" fmla="*/ 7 h 99"/>
                  <a:gd name="T6" fmla="*/ 22 w 74"/>
                  <a:gd name="T7" fmla="*/ 18 h 99"/>
                  <a:gd name="T8" fmla="*/ 14 w 74"/>
                  <a:gd name="T9" fmla="*/ 38 h 99"/>
                  <a:gd name="T10" fmla="*/ 14 w 74"/>
                  <a:gd name="T11" fmla="*/ 39 h 99"/>
                  <a:gd name="T12" fmla="*/ 3 w 74"/>
                  <a:gd name="T13" fmla="*/ 81 h 99"/>
                  <a:gd name="T14" fmla="*/ 1 w 74"/>
                  <a:gd name="T15" fmla="*/ 97 h 99"/>
                  <a:gd name="T16" fmla="*/ 4 w 74"/>
                  <a:gd name="T17" fmla="*/ 97 h 99"/>
                  <a:gd name="T18" fmla="*/ 6 w 74"/>
                  <a:gd name="T19" fmla="*/ 82 h 99"/>
                  <a:gd name="T20" fmla="*/ 12 w 74"/>
                  <a:gd name="T21" fmla="*/ 65 h 99"/>
                  <a:gd name="T22" fmla="*/ 15 w 74"/>
                  <a:gd name="T23" fmla="*/ 69 h 99"/>
                  <a:gd name="T24" fmla="*/ 7 w 74"/>
                  <a:gd name="T25" fmla="*/ 96 h 99"/>
                  <a:gd name="T26" fmla="*/ 8 w 74"/>
                  <a:gd name="T27" fmla="*/ 99 h 99"/>
                  <a:gd name="T28" fmla="*/ 18 w 74"/>
                  <a:gd name="T29" fmla="*/ 69 h 99"/>
                  <a:gd name="T30" fmla="*/ 13 w 74"/>
                  <a:gd name="T31" fmla="*/ 55 h 99"/>
                  <a:gd name="T32" fmla="*/ 15 w 74"/>
                  <a:gd name="T33" fmla="*/ 49 h 99"/>
                  <a:gd name="T34" fmla="*/ 19 w 74"/>
                  <a:gd name="T35" fmla="*/ 55 h 99"/>
                  <a:gd name="T36" fmla="*/ 23 w 74"/>
                  <a:gd name="T37" fmla="*/ 41 h 99"/>
                  <a:gd name="T38" fmla="*/ 64 w 74"/>
                  <a:gd name="T39" fmla="*/ 24 h 99"/>
                  <a:gd name="T40" fmla="*/ 74 w 74"/>
                  <a:gd name="T41" fmla="*/ 21 h 99"/>
                  <a:gd name="T42" fmla="*/ 17 w 74"/>
                  <a:gd name="T43" fmla="*/ 39 h 99"/>
                  <a:gd name="T44" fmla="*/ 17 w 74"/>
                  <a:gd name="T45" fmla="*/ 38 h 99"/>
                  <a:gd name="T46" fmla="*/ 24 w 74"/>
                  <a:gd name="T47" fmla="*/ 19 h 99"/>
                  <a:gd name="T48" fmla="*/ 62 w 74"/>
                  <a:gd name="T49" fmla="*/ 10 h 99"/>
                  <a:gd name="T50" fmla="*/ 63 w 74"/>
                  <a:gd name="T51" fmla="*/ 10 h 99"/>
                  <a:gd name="T52" fmla="*/ 64 w 74"/>
                  <a:gd name="T53" fmla="*/ 10 h 99"/>
                  <a:gd name="T54" fmla="*/ 24 w 74"/>
                  <a:gd name="T55" fmla="*/ 24 h 99"/>
                  <a:gd name="T56" fmla="*/ 18 w 74"/>
                  <a:gd name="T57" fmla="*/ 47 h 99"/>
                  <a:gd name="T58" fmla="*/ 18 w 74"/>
                  <a:gd name="T59" fmla="*/ 48 h 99"/>
                  <a:gd name="T60" fmla="*/ 16 w 74"/>
                  <a:gd name="T61" fmla="*/ 46 h 99"/>
                  <a:gd name="T62" fmla="*/ 17 w 74"/>
                  <a:gd name="T63" fmla="*/ 39 h 99"/>
                  <a:gd name="T64" fmla="*/ 17 w 74"/>
                  <a:gd name="T65" fmla="*/ 3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99">
                    <a:moveTo>
                      <a:pt x="74" y="21"/>
                    </a:moveTo>
                    <a:cubicBezTo>
                      <a:pt x="70" y="10"/>
                      <a:pt x="70" y="10"/>
                      <a:pt x="70" y="10"/>
                    </a:cubicBezTo>
                    <a:cubicBezTo>
                      <a:pt x="68" y="9"/>
                      <a:pt x="65" y="8"/>
                      <a:pt x="63" y="7"/>
                    </a:cubicBezTo>
                    <a:cubicBezTo>
                      <a:pt x="48" y="0"/>
                      <a:pt x="34" y="3"/>
                      <a:pt x="22" y="18"/>
                    </a:cubicBezTo>
                    <a:cubicBezTo>
                      <a:pt x="17" y="24"/>
                      <a:pt x="15" y="31"/>
                      <a:pt x="14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3" y="56"/>
                      <a:pt x="9" y="70"/>
                      <a:pt x="3" y="81"/>
                    </a:cubicBezTo>
                    <a:cubicBezTo>
                      <a:pt x="1" y="88"/>
                      <a:pt x="0" y="93"/>
                      <a:pt x="1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93"/>
                      <a:pt x="3" y="88"/>
                      <a:pt x="6" y="82"/>
                    </a:cubicBezTo>
                    <a:cubicBezTo>
                      <a:pt x="8" y="77"/>
                      <a:pt x="10" y="71"/>
                      <a:pt x="12" y="65"/>
                    </a:cubicBezTo>
                    <a:cubicBezTo>
                      <a:pt x="13" y="67"/>
                      <a:pt x="14" y="68"/>
                      <a:pt x="15" y="69"/>
                    </a:cubicBezTo>
                    <a:cubicBezTo>
                      <a:pt x="8" y="82"/>
                      <a:pt x="6" y="91"/>
                      <a:pt x="7" y="96"/>
                    </a:cubicBezTo>
                    <a:cubicBezTo>
                      <a:pt x="7" y="97"/>
                      <a:pt x="7" y="98"/>
                      <a:pt x="8" y="9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5" y="67"/>
                      <a:pt x="13" y="62"/>
                      <a:pt x="13" y="55"/>
                    </a:cubicBezTo>
                    <a:cubicBezTo>
                      <a:pt x="13" y="51"/>
                      <a:pt x="14" y="49"/>
                      <a:pt x="15" y="49"/>
                    </a:cubicBezTo>
                    <a:cubicBezTo>
                      <a:pt x="16" y="49"/>
                      <a:pt x="17" y="51"/>
                      <a:pt x="19" y="55"/>
                    </a:cubicBezTo>
                    <a:cubicBezTo>
                      <a:pt x="19" y="51"/>
                      <a:pt x="20" y="46"/>
                      <a:pt x="23" y="41"/>
                    </a:cubicBezTo>
                    <a:cubicBezTo>
                      <a:pt x="33" y="26"/>
                      <a:pt x="47" y="20"/>
                      <a:pt x="64" y="24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17" y="39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1"/>
                      <a:pt x="19" y="25"/>
                      <a:pt x="24" y="19"/>
                    </a:cubicBezTo>
                    <a:cubicBezTo>
                      <a:pt x="35" y="6"/>
                      <a:pt x="48" y="3"/>
                      <a:pt x="62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10"/>
                      <a:pt x="64" y="10"/>
                      <a:pt x="64" y="10"/>
                    </a:cubicBezTo>
                    <a:cubicBezTo>
                      <a:pt x="44" y="8"/>
                      <a:pt x="30" y="12"/>
                      <a:pt x="24" y="24"/>
                    </a:cubicBezTo>
                    <a:cubicBezTo>
                      <a:pt x="21" y="31"/>
                      <a:pt x="19" y="39"/>
                      <a:pt x="18" y="47"/>
                    </a:cubicBezTo>
                    <a:cubicBezTo>
                      <a:pt x="18" y="47"/>
                      <a:pt x="18" y="48"/>
                      <a:pt x="18" y="48"/>
                    </a:cubicBezTo>
                    <a:cubicBezTo>
                      <a:pt x="17" y="47"/>
                      <a:pt x="16" y="46"/>
                      <a:pt x="16" y="46"/>
                    </a:cubicBezTo>
                    <a:cubicBezTo>
                      <a:pt x="16" y="44"/>
                      <a:pt x="16" y="42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78" name="Freeform 7"/>
              <p:cNvSpPr>
                <a:spLocks/>
              </p:cNvSpPr>
              <p:nvPr/>
            </p:nvSpPr>
            <p:spPr bwMode="auto">
              <a:xfrm>
                <a:off x="1943" y="1780"/>
                <a:ext cx="115" cy="107"/>
              </a:xfrm>
              <a:custGeom>
                <a:avLst/>
                <a:gdLst>
                  <a:gd name="T0" fmla="*/ 1 w 48"/>
                  <a:gd name="T1" fmla="*/ 35 h 45"/>
                  <a:gd name="T2" fmla="*/ 1 w 48"/>
                  <a:gd name="T3" fmla="*/ 36 h 45"/>
                  <a:gd name="T4" fmla="*/ 1 w 48"/>
                  <a:gd name="T5" fmla="*/ 36 h 45"/>
                  <a:gd name="T6" fmla="*/ 0 w 48"/>
                  <a:gd name="T7" fmla="*/ 43 h 45"/>
                  <a:gd name="T8" fmla="*/ 2 w 48"/>
                  <a:gd name="T9" fmla="*/ 45 h 45"/>
                  <a:gd name="T10" fmla="*/ 2 w 48"/>
                  <a:gd name="T11" fmla="*/ 44 h 45"/>
                  <a:gd name="T12" fmla="*/ 8 w 48"/>
                  <a:gd name="T13" fmla="*/ 21 h 45"/>
                  <a:gd name="T14" fmla="*/ 48 w 48"/>
                  <a:gd name="T15" fmla="*/ 7 h 45"/>
                  <a:gd name="T16" fmla="*/ 47 w 48"/>
                  <a:gd name="T17" fmla="*/ 7 h 45"/>
                  <a:gd name="T18" fmla="*/ 46 w 48"/>
                  <a:gd name="T19" fmla="*/ 7 h 45"/>
                  <a:gd name="T20" fmla="*/ 8 w 48"/>
                  <a:gd name="T21" fmla="*/ 16 h 45"/>
                  <a:gd name="T22" fmla="*/ 1 w 48"/>
                  <a:gd name="T2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5">
                    <a:moveTo>
                      <a:pt x="1" y="35"/>
                    </a:move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9"/>
                      <a:pt x="0" y="41"/>
                      <a:pt x="0" y="43"/>
                    </a:cubicBezTo>
                    <a:cubicBezTo>
                      <a:pt x="0" y="43"/>
                      <a:pt x="1" y="44"/>
                      <a:pt x="2" y="45"/>
                    </a:cubicBezTo>
                    <a:cubicBezTo>
                      <a:pt x="2" y="45"/>
                      <a:pt x="2" y="44"/>
                      <a:pt x="2" y="44"/>
                    </a:cubicBezTo>
                    <a:cubicBezTo>
                      <a:pt x="3" y="36"/>
                      <a:pt x="5" y="28"/>
                      <a:pt x="8" y="21"/>
                    </a:cubicBezTo>
                    <a:cubicBezTo>
                      <a:pt x="14" y="9"/>
                      <a:pt x="28" y="5"/>
                      <a:pt x="48" y="7"/>
                    </a:cubicBezTo>
                    <a:cubicBezTo>
                      <a:pt x="48" y="7"/>
                      <a:pt x="47" y="7"/>
                      <a:pt x="47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32" y="0"/>
                      <a:pt x="19" y="3"/>
                      <a:pt x="8" y="16"/>
                    </a:cubicBezTo>
                    <a:cubicBezTo>
                      <a:pt x="3" y="22"/>
                      <a:pt x="1" y="28"/>
                      <a:pt x="1" y="35"/>
                    </a:cubicBezTo>
                    <a:close/>
                  </a:path>
                </a:pathLst>
              </a:custGeom>
              <a:solidFill>
                <a:srgbClr val="A95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79" name="Freeform 8"/>
              <p:cNvSpPr>
                <a:spLocks noEditPoints="1"/>
              </p:cNvSpPr>
              <p:nvPr/>
            </p:nvSpPr>
            <p:spPr bwMode="auto">
              <a:xfrm>
                <a:off x="1962" y="1968"/>
                <a:ext cx="79" cy="113"/>
              </a:xfrm>
              <a:custGeom>
                <a:avLst/>
                <a:gdLst>
                  <a:gd name="T0" fmla="*/ 1 w 33"/>
                  <a:gd name="T1" fmla="*/ 0 h 48"/>
                  <a:gd name="T2" fmla="*/ 0 w 33"/>
                  <a:gd name="T3" fmla="*/ 10 h 48"/>
                  <a:gd name="T4" fmla="*/ 0 w 33"/>
                  <a:gd name="T5" fmla="*/ 14 h 48"/>
                  <a:gd name="T6" fmla="*/ 9 w 33"/>
                  <a:gd name="T7" fmla="*/ 34 h 48"/>
                  <a:gd name="T8" fmla="*/ 10 w 33"/>
                  <a:gd name="T9" fmla="*/ 36 h 48"/>
                  <a:gd name="T10" fmla="*/ 24 w 33"/>
                  <a:gd name="T11" fmla="*/ 48 h 48"/>
                  <a:gd name="T12" fmla="*/ 33 w 33"/>
                  <a:gd name="T13" fmla="*/ 33 h 48"/>
                  <a:gd name="T14" fmla="*/ 33 w 33"/>
                  <a:gd name="T15" fmla="*/ 16 h 48"/>
                  <a:gd name="T16" fmla="*/ 12 w 33"/>
                  <a:gd name="T17" fmla="*/ 12 h 48"/>
                  <a:gd name="T18" fmla="*/ 1 w 33"/>
                  <a:gd name="T19" fmla="*/ 0 h 48"/>
                  <a:gd name="T20" fmla="*/ 2 w 33"/>
                  <a:gd name="T21" fmla="*/ 4 h 48"/>
                  <a:gd name="T22" fmla="*/ 4 w 33"/>
                  <a:gd name="T23" fmla="*/ 8 h 48"/>
                  <a:gd name="T24" fmla="*/ 4 w 33"/>
                  <a:gd name="T25" fmla="*/ 21 h 48"/>
                  <a:gd name="T26" fmla="*/ 2 w 33"/>
                  <a:gd name="T27" fmla="*/ 14 h 48"/>
                  <a:gd name="T28" fmla="*/ 2 w 33"/>
                  <a:gd name="T2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48">
                    <a:moveTo>
                      <a:pt x="1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6" y="40"/>
                      <a:pt x="20" y="44"/>
                      <a:pt x="24" y="48"/>
                    </a:cubicBezTo>
                    <a:cubicBezTo>
                      <a:pt x="28" y="44"/>
                      <a:pt x="31" y="39"/>
                      <a:pt x="33" y="33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7" y="18"/>
                      <a:pt x="19" y="17"/>
                      <a:pt x="12" y="12"/>
                    </a:cubicBezTo>
                    <a:cubicBezTo>
                      <a:pt x="7" y="9"/>
                      <a:pt x="3" y="5"/>
                      <a:pt x="1" y="0"/>
                    </a:cubicBezTo>
                    <a:close/>
                    <a:moveTo>
                      <a:pt x="2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DCA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1967" y="1977"/>
                <a:ext cx="5" cy="40"/>
              </a:xfrm>
              <a:custGeom>
                <a:avLst/>
                <a:gdLst>
                  <a:gd name="T0" fmla="*/ 5 w 5"/>
                  <a:gd name="T1" fmla="*/ 10 h 40"/>
                  <a:gd name="T2" fmla="*/ 0 w 5"/>
                  <a:gd name="T3" fmla="*/ 0 h 40"/>
                  <a:gd name="T4" fmla="*/ 0 w 5"/>
                  <a:gd name="T5" fmla="*/ 24 h 40"/>
                  <a:gd name="T6" fmla="*/ 5 w 5"/>
                  <a:gd name="T7" fmla="*/ 40 h 40"/>
                  <a:gd name="T8" fmla="*/ 5 w 5"/>
                  <a:gd name="T9" fmla="*/ 10 h 40"/>
                  <a:gd name="T10" fmla="*/ 5 w 5"/>
                  <a:gd name="T11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0">
                    <a:moveTo>
                      <a:pt x="5" y="1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40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3D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1" name="Freeform 10"/>
              <p:cNvSpPr>
                <a:spLocks/>
              </p:cNvSpPr>
              <p:nvPr/>
            </p:nvSpPr>
            <p:spPr bwMode="auto">
              <a:xfrm>
                <a:off x="1907" y="1937"/>
                <a:ext cx="58" cy="85"/>
              </a:xfrm>
              <a:custGeom>
                <a:avLst/>
                <a:gdLst>
                  <a:gd name="T0" fmla="*/ 23 w 24"/>
                  <a:gd name="T1" fmla="*/ 23 h 36"/>
                  <a:gd name="T2" fmla="*/ 24 w 24"/>
                  <a:gd name="T3" fmla="*/ 13 h 36"/>
                  <a:gd name="T4" fmla="*/ 20 w 24"/>
                  <a:gd name="T5" fmla="*/ 2 h 36"/>
                  <a:gd name="T6" fmla="*/ 18 w 24"/>
                  <a:gd name="T7" fmla="*/ 1 h 36"/>
                  <a:gd name="T8" fmla="*/ 17 w 24"/>
                  <a:gd name="T9" fmla="*/ 0 h 36"/>
                  <a:gd name="T10" fmla="*/ 7 w 24"/>
                  <a:gd name="T11" fmla="*/ 30 h 36"/>
                  <a:gd name="T12" fmla="*/ 8 w 24"/>
                  <a:gd name="T13" fmla="*/ 31 h 36"/>
                  <a:gd name="T14" fmla="*/ 6 w 24"/>
                  <a:gd name="T15" fmla="*/ 33 h 36"/>
                  <a:gd name="T16" fmla="*/ 3 w 24"/>
                  <a:gd name="T17" fmla="*/ 28 h 36"/>
                  <a:gd name="T18" fmla="*/ 0 w 24"/>
                  <a:gd name="T19" fmla="*/ 28 h 36"/>
                  <a:gd name="T20" fmla="*/ 5 w 24"/>
                  <a:gd name="T21" fmla="*/ 36 h 36"/>
                  <a:gd name="T22" fmla="*/ 12 w 24"/>
                  <a:gd name="T23" fmla="*/ 30 h 36"/>
                  <a:gd name="T24" fmla="*/ 14 w 24"/>
                  <a:gd name="T25" fmla="*/ 27 h 36"/>
                  <a:gd name="T26" fmla="*/ 23 w 24"/>
                  <a:gd name="T2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6">
                    <a:moveTo>
                      <a:pt x="23" y="2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9"/>
                      <a:pt x="21" y="6"/>
                      <a:pt x="20" y="2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8" y="1"/>
                      <a:pt x="17" y="1"/>
                      <a:pt x="17" y="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8" y="31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1"/>
                      <a:pt x="3" y="30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1"/>
                      <a:pt x="3" y="34"/>
                      <a:pt x="5" y="36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29"/>
                      <a:pt x="13" y="28"/>
                      <a:pt x="14" y="27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rgbClr val="33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2" name="Freeform 11"/>
              <p:cNvSpPr>
                <a:spLocks/>
              </p:cNvSpPr>
              <p:nvPr/>
            </p:nvSpPr>
            <p:spPr bwMode="auto">
              <a:xfrm>
                <a:off x="1965" y="1927"/>
                <a:ext cx="126" cy="169"/>
              </a:xfrm>
              <a:custGeom>
                <a:avLst/>
                <a:gdLst>
                  <a:gd name="T0" fmla="*/ 0 w 53"/>
                  <a:gd name="T1" fmla="*/ 17 h 71"/>
                  <a:gd name="T2" fmla="*/ 11 w 53"/>
                  <a:gd name="T3" fmla="*/ 29 h 71"/>
                  <a:gd name="T4" fmla="*/ 32 w 53"/>
                  <a:gd name="T5" fmla="*/ 33 h 71"/>
                  <a:gd name="T6" fmla="*/ 32 w 53"/>
                  <a:gd name="T7" fmla="*/ 50 h 71"/>
                  <a:gd name="T8" fmla="*/ 23 w 53"/>
                  <a:gd name="T9" fmla="*/ 65 h 71"/>
                  <a:gd name="T10" fmla="*/ 27 w 53"/>
                  <a:gd name="T11" fmla="*/ 71 h 71"/>
                  <a:gd name="T12" fmla="*/ 29 w 53"/>
                  <a:gd name="T13" fmla="*/ 68 h 71"/>
                  <a:gd name="T14" fmla="*/ 30 w 53"/>
                  <a:gd name="T15" fmla="*/ 68 h 71"/>
                  <a:gd name="T16" fmla="*/ 37 w 53"/>
                  <a:gd name="T17" fmla="*/ 59 h 71"/>
                  <a:gd name="T18" fmla="*/ 40 w 53"/>
                  <a:gd name="T19" fmla="*/ 32 h 71"/>
                  <a:gd name="T20" fmla="*/ 39 w 53"/>
                  <a:gd name="T21" fmla="*/ 29 h 71"/>
                  <a:gd name="T22" fmla="*/ 51 w 53"/>
                  <a:gd name="T23" fmla="*/ 10 h 71"/>
                  <a:gd name="T24" fmla="*/ 53 w 53"/>
                  <a:gd name="T25" fmla="*/ 0 h 71"/>
                  <a:gd name="T26" fmla="*/ 47 w 53"/>
                  <a:gd name="T27" fmla="*/ 15 h 71"/>
                  <a:gd name="T28" fmla="*/ 0 w 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71">
                    <a:moveTo>
                      <a:pt x="0" y="17"/>
                    </a:moveTo>
                    <a:cubicBezTo>
                      <a:pt x="2" y="22"/>
                      <a:pt x="6" y="26"/>
                      <a:pt x="11" y="29"/>
                    </a:cubicBezTo>
                    <a:cubicBezTo>
                      <a:pt x="18" y="34"/>
                      <a:pt x="26" y="35"/>
                      <a:pt x="32" y="3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0" y="56"/>
                      <a:pt x="27" y="61"/>
                      <a:pt x="23" y="65"/>
                    </a:cubicBezTo>
                    <a:cubicBezTo>
                      <a:pt x="25" y="67"/>
                      <a:pt x="26" y="69"/>
                      <a:pt x="27" y="71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51"/>
                      <a:pt x="40" y="42"/>
                      <a:pt x="40" y="32"/>
                    </a:cubicBezTo>
                    <a:cubicBezTo>
                      <a:pt x="40" y="31"/>
                      <a:pt x="40" y="30"/>
                      <a:pt x="39" y="29"/>
                    </a:cubicBezTo>
                    <a:cubicBezTo>
                      <a:pt x="46" y="24"/>
                      <a:pt x="50" y="18"/>
                      <a:pt x="51" y="1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35" y="35"/>
                      <a:pt x="19" y="36"/>
                      <a:pt x="0" y="17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3" name="Freeform 12"/>
              <p:cNvSpPr>
                <a:spLocks/>
              </p:cNvSpPr>
              <p:nvPr/>
            </p:nvSpPr>
            <p:spPr bwMode="auto">
              <a:xfrm>
                <a:off x="1917" y="1991"/>
                <a:ext cx="67" cy="88"/>
              </a:xfrm>
              <a:custGeom>
                <a:avLst/>
                <a:gdLst>
                  <a:gd name="T0" fmla="*/ 19 w 28"/>
                  <a:gd name="T1" fmla="*/ 4 h 37"/>
                  <a:gd name="T2" fmla="*/ 19 w 28"/>
                  <a:gd name="T3" fmla="*/ 0 h 37"/>
                  <a:gd name="T4" fmla="*/ 10 w 28"/>
                  <a:gd name="T5" fmla="*/ 4 h 37"/>
                  <a:gd name="T6" fmla="*/ 8 w 28"/>
                  <a:gd name="T7" fmla="*/ 7 h 37"/>
                  <a:gd name="T8" fmla="*/ 3 w 28"/>
                  <a:gd name="T9" fmla="*/ 23 h 37"/>
                  <a:gd name="T10" fmla="*/ 2 w 28"/>
                  <a:gd name="T11" fmla="*/ 26 h 37"/>
                  <a:gd name="T12" fmla="*/ 1 w 28"/>
                  <a:gd name="T13" fmla="*/ 33 h 37"/>
                  <a:gd name="T14" fmla="*/ 0 w 28"/>
                  <a:gd name="T15" fmla="*/ 37 h 37"/>
                  <a:gd name="T16" fmla="*/ 28 w 28"/>
                  <a:gd name="T17" fmla="*/ 24 h 37"/>
                  <a:gd name="T18" fmla="*/ 19 w 28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7">
                    <a:moveTo>
                      <a:pt x="19" y="4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9" y="6"/>
                      <a:pt x="8" y="7"/>
                    </a:cubicBezTo>
                    <a:cubicBezTo>
                      <a:pt x="6" y="12"/>
                      <a:pt x="4" y="18"/>
                      <a:pt x="3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1" y="28"/>
                      <a:pt x="1" y="31"/>
                      <a:pt x="1" y="33"/>
                    </a:cubicBezTo>
                    <a:cubicBezTo>
                      <a:pt x="0" y="35"/>
                      <a:pt x="0" y="36"/>
                      <a:pt x="0" y="37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4" name="Freeform 13"/>
              <p:cNvSpPr>
                <a:spLocks noEditPoints="1"/>
              </p:cNvSpPr>
              <p:nvPr/>
            </p:nvSpPr>
            <p:spPr bwMode="auto">
              <a:xfrm>
                <a:off x="1936" y="1835"/>
                <a:ext cx="170" cy="178"/>
              </a:xfrm>
              <a:custGeom>
                <a:avLst/>
                <a:gdLst>
                  <a:gd name="T0" fmla="*/ 6 w 71"/>
                  <a:gd name="T1" fmla="*/ 29 h 75"/>
                  <a:gd name="T2" fmla="*/ 2 w 71"/>
                  <a:gd name="T3" fmla="*/ 23 h 75"/>
                  <a:gd name="T4" fmla="*/ 0 w 71"/>
                  <a:gd name="T5" fmla="*/ 29 h 75"/>
                  <a:gd name="T6" fmla="*/ 5 w 71"/>
                  <a:gd name="T7" fmla="*/ 43 h 75"/>
                  <a:gd name="T8" fmla="*/ 6 w 71"/>
                  <a:gd name="T9" fmla="*/ 44 h 75"/>
                  <a:gd name="T10" fmla="*/ 7 w 71"/>
                  <a:gd name="T11" fmla="*/ 40 h 75"/>
                  <a:gd name="T12" fmla="*/ 8 w 71"/>
                  <a:gd name="T13" fmla="*/ 45 h 75"/>
                  <a:gd name="T14" fmla="*/ 12 w 71"/>
                  <a:gd name="T15" fmla="*/ 56 h 75"/>
                  <a:gd name="T16" fmla="*/ 59 w 71"/>
                  <a:gd name="T17" fmla="*/ 54 h 75"/>
                  <a:gd name="T18" fmla="*/ 65 w 71"/>
                  <a:gd name="T19" fmla="*/ 39 h 75"/>
                  <a:gd name="T20" fmla="*/ 63 w 71"/>
                  <a:gd name="T21" fmla="*/ 49 h 75"/>
                  <a:gd name="T22" fmla="*/ 68 w 71"/>
                  <a:gd name="T23" fmla="*/ 42 h 75"/>
                  <a:gd name="T24" fmla="*/ 70 w 71"/>
                  <a:gd name="T25" fmla="*/ 35 h 75"/>
                  <a:gd name="T26" fmla="*/ 68 w 71"/>
                  <a:gd name="T27" fmla="*/ 31 h 75"/>
                  <a:gd name="T28" fmla="*/ 61 w 71"/>
                  <a:gd name="T29" fmla="*/ 15 h 75"/>
                  <a:gd name="T30" fmla="*/ 31 w 71"/>
                  <a:gd name="T31" fmla="*/ 5 h 75"/>
                  <a:gd name="T32" fmla="*/ 6 w 71"/>
                  <a:gd name="T33" fmla="*/ 29 h 75"/>
                  <a:gd name="T34" fmla="*/ 31 w 71"/>
                  <a:gd name="T35" fmla="*/ 65 h 75"/>
                  <a:gd name="T36" fmla="*/ 21 w 71"/>
                  <a:gd name="T37" fmla="*/ 61 h 75"/>
                  <a:gd name="T38" fmla="*/ 9 w 71"/>
                  <a:gd name="T39" fmla="*/ 39 h 75"/>
                  <a:gd name="T40" fmla="*/ 9 w 71"/>
                  <a:gd name="T41" fmla="*/ 36 h 75"/>
                  <a:gd name="T42" fmla="*/ 31 w 71"/>
                  <a:gd name="T43" fmla="*/ 65 h 75"/>
                  <a:gd name="T44" fmla="*/ 2 w 71"/>
                  <a:gd name="T45" fmla="*/ 26 h 75"/>
                  <a:gd name="T46" fmla="*/ 3 w 71"/>
                  <a:gd name="T47" fmla="*/ 27 h 75"/>
                  <a:gd name="T48" fmla="*/ 5 w 71"/>
                  <a:gd name="T49" fmla="*/ 42 h 75"/>
                  <a:gd name="T50" fmla="*/ 2 w 71"/>
                  <a:gd name="T51" fmla="*/ 2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75">
                    <a:moveTo>
                      <a:pt x="6" y="29"/>
                    </a:moveTo>
                    <a:cubicBezTo>
                      <a:pt x="4" y="25"/>
                      <a:pt x="3" y="23"/>
                      <a:pt x="2" y="23"/>
                    </a:cubicBezTo>
                    <a:cubicBezTo>
                      <a:pt x="1" y="23"/>
                      <a:pt x="0" y="25"/>
                      <a:pt x="0" y="29"/>
                    </a:cubicBezTo>
                    <a:cubicBezTo>
                      <a:pt x="0" y="36"/>
                      <a:pt x="2" y="41"/>
                      <a:pt x="5" y="43"/>
                    </a:cubicBezTo>
                    <a:cubicBezTo>
                      <a:pt x="5" y="44"/>
                      <a:pt x="6" y="44"/>
                      <a:pt x="6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3"/>
                      <a:pt x="8" y="45"/>
                    </a:cubicBezTo>
                    <a:cubicBezTo>
                      <a:pt x="9" y="49"/>
                      <a:pt x="10" y="52"/>
                      <a:pt x="12" y="56"/>
                    </a:cubicBezTo>
                    <a:cubicBezTo>
                      <a:pt x="31" y="75"/>
                      <a:pt x="47" y="74"/>
                      <a:pt x="59" y="54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9" y="39"/>
                      <a:pt x="70" y="37"/>
                      <a:pt x="70" y="35"/>
                    </a:cubicBezTo>
                    <a:cubicBezTo>
                      <a:pt x="71" y="31"/>
                      <a:pt x="70" y="30"/>
                      <a:pt x="68" y="31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55" y="3"/>
                      <a:pt x="45" y="0"/>
                      <a:pt x="31" y="5"/>
                    </a:cubicBezTo>
                    <a:cubicBezTo>
                      <a:pt x="20" y="8"/>
                      <a:pt x="12" y="16"/>
                      <a:pt x="6" y="29"/>
                    </a:cubicBezTo>
                    <a:close/>
                    <a:moveTo>
                      <a:pt x="31" y="65"/>
                    </a:moveTo>
                    <a:cubicBezTo>
                      <a:pt x="28" y="66"/>
                      <a:pt x="25" y="64"/>
                      <a:pt x="21" y="61"/>
                    </a:cubicBezTo>
                    <a:cubicBezTo>
                      <a:pt x="13" y="56"/>
                      <a:pt x="8" y="49"/>
                      <a:pt x="9" y="3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1" y="49"/>
                      <a:pt x="19" y="58"/>
                      <a:pt x="31" y="65"/>
                    </a:cubicBezTo>
                    <a:close/>
                    <a:moveTo>
                      <a:pt x="2" y="26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4" y="37"/>
                      <a:pt x="5" y="42"/>
                    </a:cubicBezTo>
                    <a:cubicBezTo>
                      <a:pt x="2" y="38"/>
                      <a:pt x="1" y="33"/>
                      <a:pt x="2" y="26"/>
                    </a:cubicBezTo>
                    <a:close/>
                  </a:path>
                </a:pathLst>
              </a:custGeom>
              <a:solidFill>
                <a:srgbClr val="DCA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1955" y="1920"/>
                <a:ext cx="55" cy="71"/>
              </a:xfrm>
              <a:custGeom>
                <a:avLst/>
                <a:gdLst>
                  <a:gd name="T0" fmla="*/ 13 w 23"/>
                  <a:gd name="T1" fmla="*/ 25 h 30"/>
                  <a:gd name="T2" fmla="*/ 23 w 23"/>
                  <a:gd name="T3" fmla="*/ 29 h 30"/>
                  <a:gd name="T4" fmla="*/ 1 w 23"/>
                  <a:gd name="T5" fmla="*/ 0 h 30"/>
                  <a:gd name="T6" fmla="*/ 1 w 23"/>
                  <a:gd name="T7" fmla="*/ 3 h 30"/>
                  <a:gd name="T8" fmla="*/ 13 w 23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0">
                    <a:moveTo>
                      <a:pt x="13" y="25"/>
                    </a:moveTo>
                    <a:cubicBezTo>
                      <a:pt x="17" y="28"/>
                      <a:pt x="20" y="30"/>
                      <a:pt x="23" y="29"/>
                    </a:cubicBezTo>
                    <a:cubicBezTo>
                      <a:pt x="11" y="22"/>
                      <a:pt x="3" y="13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3"/>
                      <a:pt x="5" y="20"/>
                      <a:pt x="13" y="25"/>
                    </a:cubicBezTo>
                    <a:close/>
                  </a:path>
                </a:pathLst>
              </a:custGeom>
              <a:solidFill>
                <a:srgbClr val="F3D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1938" y="1896"/>
                <a:ext cx="10" cy="38"/>
              </a:xfrm>
              <a:custGeom>
                <a:avLst/>
                <a:gdLst>
                  <a:gd name="T0" fmla="*/ 2 w 4"/>
                  <a:gd name="T1" fmla="*/ 1 h 16"/>
                  <a:gd name="T2" fmla="*/ 1 w 4"/>
                  <a:gd name="T3" fmla="*/ 0 h 16"/>
                  <a:gd name="T4" fmla="*/ 4 w 4"/>
                  <a:gd name="T5" fmla="*/ 16 h 16"/>
                  <a:gd name="T6" fmla="*/ 2 w 4"/>
                  <a:gd name="T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6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1" y="12"/>
                      <a:pt x="4" y="16"/>
                    </a:cubicBezTo>
                    <a:cubicBezTo>
                      <a:pt x="3" y="11"/>
                      <a:pt x="2" y="6"/>
                      <a:pt x="2" y="1"/>
                    </a:cubicBezTo>
                    <a:close/>
                  </a:path>
                </a:pathLst>
              </a:custGeom>
              <a:solidFill>
                <a:srgbClr val="F3D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1950" y="1930"/>
                <a:ext cx="5" cy="11"/>
              </a:xfrm>
              <a:custGeom>
                <a:avLst/>
                <a:gdLst>
                  <a:gd name="T0" fmla="*/ 0 w 2"/>
                  <a:gd name="T1" fmla="*/ 4 h 5"/>
                  <a:gd name="T2" fmla="*/ 2 w 2"/>
                  <a:gd name="T3" fmla="*/ 5 h 5"/>
                  <a:gd name="T4" fmla="*/ 1 w 2"/>
                  <a:gd name="T5" fmla="*/ 0 h 5"/>
                  <a:gd name="T6" fmla="*/ 0 w 2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cubicBezTo>
                      <a:pt x="1" y="4"/>
                      <a:pt x="1" y="5"/>
                      <a:pt x="2" y="5"/>
                    </a:cubicBezTo>
                    <a:cubicBezTo>
                      <a:pt x="2" y="3"/>
                      <a:pt x="1" y="1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8" name="Freeform 17"/>
              <p:cNvSpPr>
                <a:spLocks/>
              </p:cNvSpPr>
              <p:nvPr/>
            </p:nvSpPr>
            <p:spPr bwMode="auto">
              <a:xfrm>
                <a:off x="1912" y="1927"/>
                <a:ext cx="29" cy="88"/>
              </a:xfrm>
              <a:custGeom>
                <a:avLst/>
                <a:gdLst>
                  <a:gd name="T0" fmla="*/ 12 w 12"/>
                  <a:gd name="T1" fmla="*/ 4 h 37"/>
                  <a:gd name="T2" fmla="*/ 9 w 12"/>
                  <a:gd name="T3" fmla="*/ 0 h 37"/>
                  <a:gd name="T4" fmla="*/ 3 w 12"/>
                  <a:gd name="T5" fmla="*/ 17 h 37"/>
                  <a:gd name="T6" fmla="*/ 1 w 12"/>
                  <a:gd name="T7" fmla="*/ 32 h 37"/>
                  <a:gd name="T8" fmla="*/ 4 w 12"/>
                  <a:gd name="T9" fmla="*/ 37 h 37"/>
                  <a:gd name="T10" fmla="*/ 6 w 12"/>
                  <a:gd name="T11" fmla="*/ 35 h 37"/>
                  <a:gd name="T12" fmla="*/ 5 w 12"/>
                  <a:gd name="T13" fmla="*/ 34 h 37"/>
                  <a:gd name="T14" fmla="*/ 4 w 12"/>
                  <a:gd name="T15" fmla="*/ 31 h 37"/>
                  <a:gd name="T16" fmla="*/ 12 w 12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7">
                    <a:moveTo>
                      <a:pt x="12" y="4"/>
                    </a:moveTo>
                    <a:cubicBezTo>
                      <a:pt x="11" y="3"/>
                      <a:pt x="10" y="2"/>
                      <a:pt x="9" y="0"/>
                    </a:cubicBezTo>
                    <a:cubicBezTo>
                      <a:pt x="7" y="6"/>
                      <a:pt x="5" y="12"/>
                      <a:pt x="3" y="17"/>
                    </a:cubicBezTo>
                    <a:cubicBezTo>
                      <a:pt x="0" y="23"/>
                      <a:pt x="0" y="28"/>
                      <a:pt x="1" y="32"/>
                    </a:cubicBezTo>
                    <a:cubicBezTo>
                      <a:pt x="1" y="34"/>
                      <a:pt x="2" y="35"/>
                      <a:pt x="4" y="37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3"/>
                      <a:pt x="4" y="32"/>
                      <a:pt x="4" y="31"/>
                    </a:cubicBezTo>
                    <a:cubicBezTo>
                      <a:pt x="3" y="26"/>
                      <a:pt x="5" y="17"/>
                      <a:pt x="12" y="4"/>
                    </a:cubicBezTo>
                    <a:close/>
                  </a:path>
                </a:pathLst>
              </a:custGeom>
              <a:solidFill>
                <a:srgbClr val="A954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89" name="Freeform 18"/>
              <p:cNvSpPr>
                <a:spLocks/>
              </p:cNvSpPr>
              <p:nvPr/>
            </p:nvSpPr>
            <p:spPr bwMode="auto">
              <a:xfrm>
                <a:off x="1905" y="2008"/>
                <a:ext cx="31" cy="38"/>
              </a:xfrm>
              <a:custGeom>
                <a:avLst/>
                <a:gdLst>
                  <a:gd name="T0" fmla="*/ 8 w 13"/>
                  <a:gd name="T1" fmla="*/ 16 h 16"/>
                  <a:gd name="T2" fmla="*/ 13 w 13"/>
                  <a:gd name="T3" fmla="*/ 0 h 16"/>
                  <a:gd name="T4" fmla="*/ 6 w 13"/>
                  <a:gd name="T5" fmla="*/ 6 h 16"/>
                  <a:gd name="T6" fmla="*/ 0 w 13"/>
                  <a:gd name="T7" fmla="*/ 11 h 16"/>
                  <a:gd name="T8" fmla="*/ 8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8" y="16"/>
                    </a:moveTo>
                    <a:cubicBezTo>
                      <a:pt x="9" y="11"/>
                      <a:pt x="11" y="5"/>
                      <a:pt x="13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0" name="Freeform 19"/>
              <p:cNvSpPr>
                <a:spLocks noEditPoints="1"/>
              </p:cNvSpPr>
              <p:nvPr/>
            </p:nvSpPr>
            <p:spPr bwMode="auto">
              <a:xfrm>
                <a:off x="1821" y="2022"/>
                <a:ext cx="325" cy="256"/>
              </a:xfrm>
              <a:custGeom>
                <a:avLst/>
                <a:gdLst>
                  <a:gd name="T0" fmla="*/ 42 w 136"/>
                  <a:gd name="T1" fmla="*/ 13 h 108"/>
                  <a:gd name="T2" fmla="*/ 43 w 136"/>
                  <a:gd name="T3" fmla="*/ 10 h 108"/>
                  <a:gd name="T4" fmla="*/ 35 w 136"/>
                  <a:gd name="T5" fmla="*/ 5 h 108"/>
                  <a:gd name="T6" fmla="*/ 41 w 136"/>
                  <a:gd name="T7" fmla="*/ 0 h 108"/>
                  <a:gd name="T8" fmla="*/ 36 w 136"/>
                  <a:gd name="T9" fmla="*/ 0 h 108"/>
                  <a:gd name="T10" fmla="*/ 29 w 136"/>
                  <a:gd name="T11" fmla="*/ 7 h 108"/>
                  <a:gd name="T12" fmla="*/ 37 w 136"/>
                  <a:gd name="T13" fmla="*/ 10 h 108"/>
                  <a:gd name="T14" fmla="*/ 30 w 136"/>
                  <a:gd name="T15" fmla="*/ 17 h 108"/>
                  <a:gd name="T16" fmla="*/ 36 w 136"/>
                  <a:gd name="T17" fmla="*/ 24 h 108"/>
                  <a:gd name="T18" fmla="*/ 29 w 136"/>
                  <a:gd name="T19" fmla="*/ 24 h 108"/>
                  <a:gd name="T20" fmla="*/ 0 w 136"/>
                  <a:gd name="T21" fmla="*/ 96 h 108"/>
                  <a:gd name="T22" fmla="*/ 4 w 136"/>
                  <a:gd name="T23" fmla="*/ 102 h 108"/>
                  <a:gd name="T24" fmla="*/ 34 w 136"/>
                  <a:gd name="T25" fmla="*/ 32 h 108"/>
                  <a:gd name="T26" fmla="*/ 122 w 136"/>
                  <a:gd name="T27" fmla="*/ 82 h 108"/>
                  <a:gd name="T28" fmla="*/ 111 w 136"/>
                  <a:gd name="T29" fmla="*/ 107 h 108"/>
                  <a:gd name="T30" fmla="*/ 113 w 136"/>
                  <a:gd name="T31" fmla="*/ 108 h 108"/>
                  <a:gd name="T32" fmla="*/ 116 w 136"/>
                  <a:gd name="T33" fmla="*/ 102 h 108"/>
                  <a:gd name="T34" fmla="*/ 126 w 136"/>
                  <a:gd name="T35" fmla="*/ 81 h 108"/>
                  <a:gd name="T36" fmla="*/ 101 w 136"/>
                  <a:gd name="T37" fmla="*/ 66 h 108"/>
                  <a:gd name="T38" fmla="*/ 125 w 136"/>
                  <a:gd name="T39" fmla="*/ 44 h 108"/>
                  <a:gd name="T40" fmla="*/ 133 w 136"/>
                  <a:gd name="T41" fmla="*/ 44 h 108"/>
                  <a:gd name="T42" fmla="*/ 131 w 136"/>
                  <a:gd name="T43" fmla="*/ 34 h 108"/>
                  <a:gd name="T44" fmla="*/ 136 w 136"/>
                  <a:gd name="T45" fmla="*/ 24 h 108"/>
                  <a:gd name="T46" fmla="*/ 133 w 136"/>
                  <a:gd name="T47" fmla="*/ 19 h 108"/>
                  <a:gd name="T48" fmla="*/ 126 w 136"/>
                  <a:gd name="T49" fmla="*/ 15 h 108"/>
                  <a:gd name="T50" fmla="*/ 118 w 136"/>
                  <a:gd name="T51" fmla="*/ 19 h 108"/>
                  <a:gd name="T52" fmla="*/ 131 w 136"/>
                  <a:gd name="T53" fmla="*/ 23 h 108"/>
                  <a:gd name="T54" fmla="*/ 125 w 136"/>
                  <a:gd name="T55" fmla="*/ 34 h 108"/>
                  <a:gd name="T56" fmla="*/ 130 w 136"/>
                  <a:gd name="T57" fmla="*/ 41 h 108"/>
                  <a:gd name="T58" fmla="*/ 122 w 136"/>
                  <a:gd name="T59" fmla="*/ 38 h 108"/>
                  <a:gd name="T60" fmla="*/ 107 w 136"/>
                  <a:gd name="T61" fmla="*/ 22 h 108"/>
                  <a:gd name="T62" fmla="*/ 90 w 136"/>
                  <a:gd name="T63" fmla="*/ 32 h 108"/>
                  <a:gd name="T64" fmla="*/ 86 w 136"/>
                  <a:gd name="T65" fmla="*/ 53 h 108"/>
                  <a:gd name="T66" fmla="*/ 71 w 136"/>
                  <a:gd name="T67" fmla="*/ 21 h 108"/>
                  <a:gd name="T68" fmla="*/ 65 w 136"/>
                  <a:gd name="T69" fmla="*/ 15 h 108"/>
                  <a:gd name="T70" fmla="*/ 40 w 136"/>
                  <a:gd name="T71" fmla="*/ 29 h 108"/>
                  <a:gd name="T72" fmla="*/ 40 w 136"/>
                  <a:gd name="T73" fmla="*/ 24 h 108"/>
                  <a:gd name="T74" fmla="*/ 41 w 136"/>
                  <a:gd name="T75" fmla="*/ 20 h 108"/>
                  <a:gd name="T76" fmla="*/ 36 w 136"/>
                  <a:gd name="T77" fmla="*/ 16 h 108"/>
                  <a:gd name="T78" fmla="*/ 42 w 136"/>
                  <a:gd name="T79" fmla="*/ 13 h 108"/>
                  <a:gd name="T80" fmla="*/ 58 w 136"/>
                  <a:gd name="T81" fmla="*/ 41 h 108"/>
                  <a:gd name="T82" fmla="*/ 48 w 136"/>
                  <a:gd name="T83" fmla="*/ 29 h 108"/>
                  <a:gd name="T84" fmla="*/ 66 w 136"/>
                  <a:gd name="T85" fmla="*/ 23 h 108"/>
                  <a:gd name="T86" fmla="*/ 83 w 136"/>
                  <a:gd name="T87" fmla="*/ 55 h 108"/>
                  <a:gd name="T88" fmla="*/ 58 w 136"/>
                  <a:gd name="T89" fmla="*/ 41 h 108"/>
                  <a:gd name="T90" fmla="*/ 97 w 136"/>
                  <a:gd name="T91" fmla="*/ 32 h 108"/>
                  <a:gd name="T92" fmla="*/ 107 w 136"/>
                  <a:gd name="T93" fmla="*/ 28 h 108"/>
                  <a:gd name="T94" fmla="*/ 119 w 136"/>
                  <a:gd name="T95" fmla="*/ 42 h 108"/>
                  <a:gd name="T96" fmla="*/ 99 w 136"/>
                  <a:gd name="T97" fmla="*/ 65 h 108"/>
                  <a:gd name="T98" fmla="*/ 89 w 136"/>
                  <a:gd name="T99" fmla="*/ 59 h 108"/>
                  <a:gd name="T100" fmla="*/ 97 w 136"/>
                  <a:gd name="T101" fmla="*/ 3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108">
                    <a:moveTo>
                      <a:pt x="42" y="13"/>
                    </a:moveTo>
                    <a:cubicBezTo>
                      <a:pt x="42" y="12"/>
                      <a:pt x="42" y="11"/>
                      <a:pt x="43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8" y="0"/>
                      <a:pt x="36" y="0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3" y="108"/>
                      <a:pt x="113" y="108"/>
                      <a:pt x="113" y="108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6" y="24"/>
                      <a:pt x="136" y="24"/>
                      <a:pt x="136" y="24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7" y="36"/>
                      <a:pt x="128" y="38"/>
                      <a:pt x="130" y="41"/>
                    </a:cubicBezTo>
                    <a:cubicBezTo>
                      <a:pt x="127" y="40"/>
                      <a:pt x="125" y="39"/>
                      <a:pt x="122" y="38"/>
                    </a:cubicBezTo>
                    <a:cubicBezTo>
                      <a:pt x="117" y="35"/>
                      <a:pt x="112" y="30"/>
                      <a:pt x="107" y="2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9" y="19"/>
                      <a:pt x="67" y="17"/>
                      <a:pt x="65" y="15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7"/>
                      <a:pt x="40" y="26"/>
                      <a:pt x="40" y="24"/>
                    </a:cubicBezTo>
                    <a:cubicBezTo>
                      <a:pt x="40" y="23"/>
                      <a:pt x="40" y="22"/>
                      <a:pt x="41" y="2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2" y="13"/>
                      <a:pt x="42" y="13"/>
                      <a:pt x="42" y="13"/>
                    </a:cubicBezTo>
                    <a:close/>
                    <a:moveTo>
                      <a:pt x="58" y="41"/>
                    </a:moveTo>
                    <a:cubicBezTo>
                      <a:pt x="48" y="29"/>
                      <a:pt x="48" y="29"/>
                      <a:pt x="48" y="29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58" y="41"/>
                      <a:pt x="58" y="41"/>
                      <a:pt x="58" y="41"/>
                    </a:cubicBezTo>
                    <a:close/>
                    <a:moveTo>
                      <a:pt x="97" y="32"/>
                    </a:moveTo>
                    <a:cubicBezTo>
                      <a:pt x="107" y="28"/>
                      <a:pt x="107" y="28"/>
                      <a:pt x="107" y="28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3" y="50"/>
                      <a:pt x="107" y="58"/>
                      <a:pt x="99" y="65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7" y="32"/>
                      <a:pt x="97" y="32"/>
                      <a:pt x="97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1" name="Freeform 20"/>
              <p:cNvSpPr>
                <a:spLocks/>
              </p:cNvSpPr>
              <p:nvPr/>
            </p:nvSpPr>
            <p:spPr bwMode="auto">
              <a:xfrm>
                <a:off x="1936" y="2077"/>
                <a:ext cx="84" cy="76"/>
              </a:xfrm>
              <a:custGeom>
                <a:avLst/>
                <a:gdLst>
                  <a:gd name="T0" fmla="*/ 0 w 84"/>
                  <a:gd name="T1" fmla="*/ 14 h 76"/>
                  <a:gd name="T2" fmla="*/ 24 w 84"/>
                  <a:gd name="T3" fmla="*/ 42 h 76"/>
                  <a:gd name="T4" fmla="*/ 84 w 84"/>
                  <a:gd name="T5" fmla="*/ 76 h 76"/>
                  <a:gd name="T6" fmla="*/ 43 w 84"/>
                  <a:gd name="T7" fmla="*/ 0 h 76"/>
                  <a:gd name="T8" fmla="*/ 0 w 84"/>
                  <a:gd name="T9" fmla="*/ 14 h 76"/>
                  <a:gd name="T10" fmla="*/ 0 w 84"/>
                  <a:gd name="T11" fmla="*/ 1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76">
                    <a:moveTo>
                      <a:pt x="0" y="14"/>
                    </a:moveTo>
                    <a:lnTo>
                      <a:pt x="24" y="42"/>
                    </a:lnTo>
                    <a:lnTo>
                      <a:pt x="84" y="76"/>
                    </a:lnTo>
                    <a:lnTo>
                      <a:pt x="43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2" name="Freeform 21"/>
              <p:cNvSpPr>
                <a:spLocks noEditPoints="1"/>
              </p:cNvSpPr>
              <p:nvPr/>
            </p:nvSpPr>
            <p:spPr bwMode="auto">
              <a:xfrm>
                <a:off x="2034" y="2089"/>
                <a:ext cx="72" cy="87"/>
              </a:xfrm>
              <a:custGeom>
                <a:avLst/>
                <a:gdLst>
                  <a:gd name="T0" fmla="*/ 18 w 30"/>
                  <a:gd name="T1" fmla="*/ 0 h 37"/>
                  <a:gd name="T2" fmla="*/ 8 w 30"/>
                  <a:gd name="T3" fmla="*/ 4 h 37"/>
                  <a:gd name="T4" fmla="*/ 0 w 30"/>
                  <a:gd name="T5" fmla="*/ 31 h 37"/>
                  <a:gd name="T6" fmla="*/ 10 w 30"/>
                  <a:gd name="T7" fmla="*/ 37 h 37"/>
                  <a:gd name="T8" fmla="*/ 30 w 30"/>
                  <a:gd name="T9" fmla="*/ 14 h 37"/>
                  <a:gd name="T10" fmla="*/ 18 w 30"/>
                  <a:gd name="T11" fmla="*/ 0 h 37"/>
                  <a:gd name="T12" fmla="*/ 10 w 30"/>
                  <a:gd name="T13" fmla="*/ 6 h 37"/>
                  <a:gd name="T14" fmla="*/ 14 w 30"/>
                  <a:gd name="T15" fmla="*/ 5 h 37"/>
                  <a:gd name="T16" fmla="*/ 5 w 30"/>
                  <a:gd name="T17" fmla="*/ 32 h 37"/>
                  <a:gd name="T18" fmla="*/ 2 w 30"/>
                  <a:gd name="T19" fmla="*/ 30 h 37"/>
                  <a:gd name="T20" fmla="*/ 10 w 30"/>
                  <a:gd name="T2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7">
                    <a:moveTo>
                      <a:pt x="18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8" y="30"/>
                      <a:pt x="24" y="22"/>
                      <a:pt x="30" y="14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0" y="6"/>
                      <a:pt x="10" y="6"/>
                      <a:pt x="10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3" name="Freeform 22"/>
              <p:cNvSpPr>
                <a:spLocks/>
              </p:cNvSpPr>
              <p:nvPr/>
            </p:nvSpPr>
            <p:spPr bwMode="auto">
              <a:xfrm>
                <a:off x="2039" y="2100"/>
                <a:ext cx="28" cy="64"/>
              </a:xfrm>
              <a:custGeom>
                <a:avLst/>
                <a:gdLst>
                  <a:gd name="T0" fmla="*/ 28 w 28"/>
                  <a:gd name="T1" fmla="*/ 0 h 64"/>
                  <a:gd name="T2" fmla="*/ 19 w 28"/>
                  <a:gd name="T3" fmla="*/ 3 h 64"/>
                  <a:gd name="T4" fmla="*/ 0 w 28"/>
                  <a:gd name="T5" fmla="*/ 60 h 64"/>
                  <a:gd name="T6" fmla="*/ 7 w 28"/>
                  <a:gd name="T7" fmla="*/ 64 h 64"/>
                  <a:gd name="T8" fmla="*/ 28 w 28"/>
                  <a:gd name="T9" fmla="*/ 0 h 64"/>
                  <a:gd name="T10" fmla="*/ 28 w 2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64">
                    <a:moveTo>
                      <a:pt x="28" y="0"/>
                    </a:moveTo>
                    <a:lnTo>
                      <a:pt x="19" y="3"/>
                    </a:lnTo>
                    <a:lnTo>
                      <a:pt x="0" y="60"/>
                    </a:lnTo>
                    <a:lnTo>
                      <a:pt x="7" y="6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4" name="Freeform 23"/>
              <p:cNvSpPr>
                <a:spLocks noEditPoints="1"/>
              </p:cNvSpPr>
              <p:nvPr/>
            </p:nvSpPr>
            <p:spPr bwMode="auto">
              <a:xfrm>
                <a:off x="1735" y="2022"/>
                <a:ext cx="251" cy="353"/>
              </a:xfrm>
              <a:custGeom>
                <a:avLst/>
                <a:gdLst>
                  <a:gd name="T0" fmla="*/ 66 w 105"/>
                  <a:gd name="T1" fmla="*/ 17 h 149"/>
                  <a:gd name="T2" fmla="*/ 73 w 105"/>
                  <a:gd name="T3" fmla="*/ 10 h 149"/>
                  <a:gd name="T4" fmla="*/ 65 w 105"/>
                  <a:gd name="T5" fmla="*/ 7 h 149"/>
                  <a:gd name="T6" fmla="*/ 72 w 105"/>
                  <a:gd name="T7" fmla="*/ 0 h 149"/>
                  <a:gd name="T8" fmla="*/ 33 w 105"/>
                  <a:gd name="T9" fmla="*/ 15 h 149"/>
                  <a:gd name="T10" fmla="*/ 30 w 105"/>
                  <a:gd name="T11" fmla="*/ 33 h 149"/>
                  <a:gd name="T12" fmla="*/ 0 w 105"/>
                  <a:gd name="T13" fmla="*/ 102 h 149"/>
                  <a:gd name="T14" fmla="*/ 62 w 105"/>
                  <a:gd name="T15" fmla="*/ 142 h 149"/>
                  <a:gd name="T16" fmla="*/ 95 w 105"/>
                  <a:gd name="T17" fmla="*/ 149 h 149"/>
                  <a:gd name="T18" fmla="*/ 103 w 105"/>
                  <a:gd name="T19" fmla="*/ 132 h 149"/>
                  <a:gd name="T20" fmla="*/ 105 w 105"/>
                  <a:gd name="T21" fmla="*/ 132 h 149"/>
                  <a:gd name="T22" fmla="*/ 82 w 105"/>
                  <a:gd name="T23" fmla="*/ 122 h 149"/>
                  <a:gd name="T24" fmla="*/ 56 w 105"/>
                  <a:gd name="T25" fmla="*/ 118 h 149"/>
                  <a:gd name="T26" fmla="*/ 40 w 105"/>
                  <a:gd name="T27" fmla="*/ 102 h 149"/>
                  <a:gd name="T28" fmla="*/ 36 w 105"/>
                  <a:gd name="T29" fmla="*/ 96 h 149"/>
                  <a:gd name="T30" fmla="*/ 65 w 105"/>
                  <a:gd name="T31" fmla="*/ 24 h 149"/>
                  <a:gd name="T32" fmla="*/ 72 w 105"/>
                  <a:gd name="T33" fmla="*/ 24 h 149"/>
                  <a:gd name="T34" fmla="*/ 66 w 105"/>
                  <a:gd name="T35" fmla="*/ 17 h 149"/>
                  <a:gd name="T36" fmla="*/ 63 w 105"/>
                  <a:gd name="T37" fmla="*/ 7 h 149"/>
                  <a:gd name="T38" fmla="*/ 63 w 105"/>
                  <a:gd name="T39" fmla="*/ 8 h 149"/>
                  <a:gd name="T40" fmla="*/ 64 w 105"/>
                  <a:gd name="T41" fmla="*/ 9 h 149"/>
                  <a:gd name="T42" fmla="*/ 37 w 105"/>
                  <a:gd name="T43" fmla="*/ 18 h 149"/>
                  <a:gd name="T44" fmla="*/ 37 w 105"/>
                  <a:gd name="T45" fmla="*/ 31 h 149"/>
                  <a:gd name="T46" fmla="*/ 5 w 105"/>
                  <a:gd name="T47" fmla="*/ 107 h 149"/>
                  <a:gd name="T48" fmla="*/ 3 w 105"/>
                  <a:gd name="T49" fmla="*/ 102 h 149"/>
                  <a:gd name="T50" fmla="*/ 32 w 105"/>
                  <a:gd name="T51" fmla="*/ 34 h 149"/>
                  <a:gd name="T52" fmla="*/ 32 w 105"/>
                  <a:gd name="T53" fmla="*/ 33 h 149"/>
                  <a:gd name="T54" fmla="*/ 35 w 105"/>
                  <a:gd name="T55" fmla="*/ 16 h 149"/>
                  <a:gd name="T56" fmla="*/ 65 w 105"/>
                  <a:gd name="T57" fmla="*/ 4 h 149"/>
                  <a:gd name="T58" fmla="*/ 64 w 105"/>
                  <a:gd name="T59" fmla="*/ 5 h 149"/>
                  <a:gd name="T60" fmla="*/ 63 w 105"/>
                  <a:gd name="T61" fmla="*/ 7 h 149"/>
                  <a:gd name="T62" fmla="*/ 33 w 105"/>
                  <a:gd name="T63" fmla="*/ 99 h 149"/>
                  <a:gd name="T64" fmla="*/ 41 w 105"/>
                  <a:gd name="T65" fmla="*/ 112 h 149"/>
                  <a:gd name="T66" fmla="*/ 61 w 105"/>
                  <a:gd name="T67" fmla="*/ 124 h 149"/>
                  <a:gd name="T68" fmla="*/ 72 w 105"/>
                  <a:gd name="T69" fmla="*/ 124 h 149"/>
                  <a:gd name="T70" fmla="*/ 98 w 105"/>
                  <a:gd name="T71" fmla="*/ 132 h 149"/>
                  <a:gd name="T72" fmla="*/ 96 w 105"/>
                  <a:gd name="T73" fmla="*/ 135 h 149"/>
                  <a:gd name="T74" fmla="*/ 68 w 105"/>
                  <a:gd name="T75" fmla="*/ 126 h 149"/>
                  <a:gd name="T76" fmla="*/ 58 w 105"/>
                  <a:gd name="T77" fmla="*/ 126 h 149"/>
                  <a:gd name="T78" fmla="*/ 39 w 105"/>
                  <a:gd name="T79" fmla="*/ 115 h 149"/>
                  <a:gd name="T80" fmla="*/ 31 w 105"/>
                  <a:gd name="T81" fmla="*/ 102 h 149"/>
                  <a:gd name="T82" fmla="*/ 33 w 105"/>
                  <a:gd name="T83" fmla="*/ 9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" h="149">
                    <a:moveTo>
                      <a:pt x="66" y="17"/>
                    </a:moveTo>
                    <a:cubicBezTo>
                      <a:pt x="73" y="10"/>
                      <a:pt x="73" y="10"/>
                      <a:pt x="73" y="10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56" y="3"/>
                      <a:pt x="43" y="8"/>
                      <a:pt x="33" y="1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8" y="126"/>
                      <a:pt x="29" y="139"/>
                      <a:pt x="62" y="142"/>
                    </a:cubicBezTo>
                    <a:cubicBezTo>
                      <a:pt x="95" y="149"/>
                      <a:pt x="95" y="149"/>
                      <a:pt x="95" y="149"/>
                    </a:cubicBezTo>
                    <a:cubicBezTo>
                      <a:pt x="97" y="143"/>
                      <a:pt x="100" y="137"/>
                      <a:pt x="103" y="132"/>
                    </a:cubicBezTo>
                    <a:cubicBezTo>
                      <a:pt x="105" y="132"/>
                      <a:pt x="105" y="132"/>
                      <a:pt x="105" y="132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6" y="17"/>
                      <a:pt x="66" y="17"/>
                      <a:pt x="66" y="17"/>
                    </a:cubicBezTo>
                    <a:close/>
                    <a:moveTo>
                      <a:pt x="63" y="7"/>
                    </a:moveTo>
                    <a:cubicBezTo>
                      <a:pt x="63" y="7"/>
                      <a:pt x="63" y="8"/>
                      <a:pt x="63" y="8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4" y="106"/>
                      <a:pt x="3" y="104"/>
                      <a:pt x="3" y="102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43" y="11"/>
                      <a:pt x="53" y="7"/>
                      <a:pt x="65" y="4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3" y="6"/>
                      <a:pt x="63" y="6"/>
                      <a:pt x="63" y="7"/>
                    </a:cubicBezTo>
                    <a:close/>
                    <a:moveTo>
                      <a:pt x="33" y="99"/>
                    </a:moveTo>
                    <a:cubicBezTo>
                      <a:pt x="41" y="112"/>
                      <a:pt x="41" y="112"/>
                      <a:pt x="41" y="112"/>
                    </a:cubicBezTo>
                    <a:cubicBezTo>
                      <a:pt x="61" y="124"/>
                      <a:pt x="61" y="124"/>
                      <a:pt x="61" y="124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68" y="126"/>
                      <a:pt x="68" y="126"/>
                      <a:pt x="68" y="126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3" y="99"/>
                      <a:pt x="33" y="99"/>
                      <a:pt x="33" y="9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5" name="Freeform 24"/>
              <p:cNvSpPr>
                <a:spLocks/>
              </p:cNvSpPr>
              <p:nvPr/>
            </p:nvSpPr>
            <p:spPr bwMode="auto">
              <a:xfrm>
                <a:off x="1742" y="2032"/>
                <a:ext cx="149" cy="244"/>
              </a:xfrm>
              <a:custGeom>
                <a:avLst/>
                <a:gdLst>
                  <a:gd name="T0" fmla="*/ 60 w 62"/>
                  <a:gd name="T1" fmla="*/ 4 h 103"/>
                  <a:gd name="T2" fmla="*/ 60 w 62"/>
                  <a:gd name="T3" fmla="*/ 3 h 103"/>
                  <a:gd name="T4" fmla="*/ 61 w 62"/>
                  <a:gd name="T5" fmla="*/ 1 h 103"/>
                  <a:gd name="T6" fmla="*/ 62 w 62"/>
                  <a:gd name="T7" fmla="*/ 0 h 103"/>
                  <a:gd name="T8" fmla="*/ 32 w 62"/>
                  <a:gd name="T9" fmla="*/ 12 h 103"/>
                  <a:gd name="T10" fmla="*/ 29 w 62"/>
                  <a:gd name="T11" fmla="*/ 29 h 103"/>
                  <a:gd name="T12" fmla="*/ 29 w 62"/>
                  <a:gd name="T13" fmla="*/ 30 h 103"/>
                  <a:gd name="T14" fmla="*/ 0 w 62"/>
                  <a:gd name="T15" fmla="*/ 98 h 103"/>
                  <a:gd name="T16" fmla="*/ 2 w 62"/>
                  <a:gd name="T17" fmla="*/ 103 h 103"/>
                  <a:gd name="T18" fmla="*/ 34 w 62"/>
                  <a:gd name="T19" fmla="*/ 27 h 103"/>
                  <a:gd name="T20" fmla="*/ 34 w 62"/>
                  <a:gd name="T21" fmla="*/ 14 h 103"/>
                  <a:gd name="T22" fmla="*/ 61 w 62"/>
                  <a:gd name="T23" fmla="*/ 5 h 103"/>
                  <a:gd name="T24" fmla="*/ 60 w 62"/>
                  <a:gd name="T25" fmla="*/ 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03">
                    <a:moveTo>
                      <a:pt x="60" y="4"/>
                    </a:moveTo>
                    <a:cubicBezTo>
                      <a:pt x="60" y="4"/>
                      <a:pt x="60" y="3"/>
                      <a:pt x="60" y="3"/>
                    </a:cubicBezTo>
                    <a:cubicBezTo>
                      <a:pt x="60" y="2"/>
                      <a:pt x="60" y="2"/>
                      <a:pt x="61" y="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0" y="3"/>
                      <a:pt x="40" y="7"/>
                      <a:pt x="32" y="1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1" y="102"/>
                      <a:pt x="2" y="103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60" y="4"/>
                      <a:pt x="60" y="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6" name="Freeform 25"/>
              <p:cNvSpPr>
                <a:spLocks/>
              </p:cNvSpPr>
              <p:nvPr/>
            </p:nvSpPr>
            <p:spPr bwMode="auto">
              <a:xfrm>
                <a:off x="1809" y="2257"/>
                <a:ext cx="160" cy="85"/>
              </a:xfrm>
              <a:custGeom>
                <a:avLst/>
                <a:gdLst>
                  <a:gd name="T0" fmla="*/ 24 w 160"/>
                  <a:gd name="T1" fmla="*/ 31 h 85"/>
                  <a:gd name="T2" fmla="*/ 5 w 160"/>
                  <a:gd name="T3" fmla="*/ 0 h 85"/>
                  <a:gd name="T4" fmla="*/ 0 w 160"/>
                  <a:gd name="T5" fmla="*/ 7 h 85"/>
                  <a:gd name="T6" fmla="*/ 19 w 160"/>
                  <a:gd name="T7" fmla="*/ 38 h 85"/>
                  <a:gd name="T8" fmla="*/ 65 w 160"/>
                  <a:gd name="T9" fmla="*/ 64 h 85"/>
                  <a:gd name="T10" fmla="*/ 89 w 160"/>
                  <a:gd name="T11" fmla="*/ 64 h 85"/>
                  <a:gd name="T12" fmla="*/ 156 w 160"/>
                  <a:gd name="T13" fmla="*/ 85 h 85"/>
                  <a:gd name="T14" fmla="*/ 160 w 160"/>
                  <a:gd name="T15" fmla="*/ 78 h 85"/>
                  <a:gd name="T16" fmla="*/ 98 w 160"/>
                  <a:gd name="T17" fmla="*/ 59 h 85"/>
                  <a:gd name="T18" fmla="*/ 72 w 160"/>
                  <a:gd name="T19" fmla="*/ 59 h 85"/>
                  <a:gd name="T20" fmla="*/ 24 w 160"/>
                  <a:gd name="T21" fmla="*/ 31 h 85"/>
                  <a:gd name="T22" fmla="*/ 24 w 160"/>
                  <a:gd name="T23" fmla="*/ 3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85">
                    <a:moveTo>
                      <a:pt x="24" y="31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19" y="38"/>
                    </a:lnTo>
                    <a:lnTo>
                      <a:pt x="65" y="64"/>
                    </a:lnTo>
                    <a:lnTo>
                      <a:pt x="89" y="64"/>
                    </a:lnTo>
                    <a:lnTo>
                      <a:pt x="156" y="85"/>
                    </a:lnTo>
                    <a:lnTo>
                      <a:pt x="160" y="78"/>
                    </a:lnTo>
                    <a:lnTo>
                      <a:pt x="98" y="59"/>
                    </a:lnTo>
                    <a:lnTo>
                      <a:pt x="72" y="59"/>
                    </a:lnTo>
                    <a:lnTo>
                      <a:pt x="24" y="31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7" name="Freeform 26"/>
              <p:cNvSpPr>
                <a:spLocks/>
              </p:cNvSpPr>
              <p:nvPr/>
            </p:nvSpPr>
            <p:spPr bwMode="auto">
              <a:xfrm>
                <a:off x="1917" y="2048"/>
                <a:ext cx="112" cy="48"/>
              </a:xfrm>
              <a:custGeom>
                <a:avLst/>
                <a:gdLst>
                  <a:gd name="T0" fmla="*/ 0 w 47"/>
                  <a:gd name="T1" fmla="*/ 13 h 20"/>
                  <a:gd name="T2" fmla="*/ 0 w 47"/>
                  <a:gd name="T3" fmla="*/ 18 h 20"/>
                  <a:gd name="T4" fmla="*/ 25 w 47"/>
                  <a:gd name="T5" fmla="*/ 4 h 20"/>
                  <a:gd name="T6" fmla="*/ 31 w 47"/>
                  <a:gd name="T7" fmla="*/ 10 h 20"/>
                  <a:gd name="T8" fmla="*/ 44 w 47"/>
                  <a:gd name="T9" fmla="*/ 20 h 20"/>
                  <a:gd name="T10" fmla="*/ 47 w 47"/>
                  <a:gd name="T11" fmla="*/ 20 h 20"/>
                  <a:gd name="T12" fmla="*/ 43 w 47"/>
                  <a:gd name="T13" fmla="*/ 14 h 20"/>
                  <a:gd name="T14" fmla="*/ 29 w 47"/>
                  <a:gd name="T15" fmla="*/ 2 h 20"/>
                  <a:gd name="T16" fmla="*/ 28 w 47"/>
                  <a:gd name="T17" fmla="*/ 0 h 20"/>
                  <a:gd name="T18" fmla="*/ 0 w 47"/>
                  <a:gd name="T1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0">
                    <a:moveTo>
                      <a:pt x="0" y="13"/>
                    </a:moveTo>
                    <a:cubicBezTo>
                      <a:pt x="0" y="15"/>
                      <a:pt x="0" y="16"/>
                      <a:pt x="0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7" y="6"/>
                      <a:pt x="29" y="8"/>
                      <a:pt x="31" y="10"/>
                    </a:cubicBezTo>
                    <a:cubicBezTo>
                      <a:pt x="35" y="14"/>
                      <a:pt x="40" y="17"/>
                      <a:pt x="44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18"/>
                      <a:pt x="45" y="16"/>
                      <a:pt x="43" y="14"/>
                    </a:cubicBezTo>
                    <a:cubicBezTo>
                      <a:pt x="39" y="10"/>
                      <a:pt x="35" y="6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8" name="Freeform 27"/>
              <p:cNvSpPr>
                <a:spLocks/>
              </p:cNvSpPr>
              <p:nvPr/>
            </p:nvSpPr>
            <p:spPr bwMode="auto">
              <a:xfrm>
                <a:off x="1907" y="2053"/>
                <a:ext cx="15" cy="17"/>
              </a:xfrm>
              <a:custGeom>
                <a:avLst/>
                <a:gdLst>
                  <a:gd name="T0" fmla="*/ 5 w 6"/>
                  <a:gd name="T1" fmla="*/ 7 h 7"/>
                  <a:gd name="T2" fmla="*/ 6 w 6"/>
                  <a:gd name="T3" fmla="*/ 0 h 7"/>
                  <a:gd name="T4" fmla="*/ 0 w 6"/>
                  <a:gd name="T5" fmla="*/ 3 h 7"/>
                  <a:gd name="T6" fmla="*/ 5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cubicBezTo>
                      <a:pt x="5" y="5"/>
                      <a:pt x="5" y="2"/>
                      <a:pt x="6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199" name="Freeform 28"/>
              <p:cNvSpPr>
                <a:spLocks/>
              </p:cNvSpPr>
              <p:nvPr/>
            </p:nvSpPr>
            <p:spPr bwMode="auto">
              <a:xfrm>
                <a:off x="2036" y="2003"/>
                <a:ext cx="67" cy="86"/>
              </a:xfrm>
              <a:custGeom>
                <a:avLst/>
                <a:gdLst>
                  <a:gd name="T0" fmla="*/ 7 w 28"/>
                  <a:gd name="T1" fmla="*/ 27 h 36"/>
                  <a:gd name="T2" fmla="*/ 0 w 28"/>
                  <a:gd name="T3" fmla="*/ 36 h 36"/>
                  <a:gd name="T4" fmla="*/ 18 w 28"/>
                  <a:gd name="T5" fmla="*/ 25 h 36"/>
                  <a:gd name="T6" fmla="*/ 28 w 28"/>
                  <a:gd name="T7" fmla="*/ 36 h 36"/>
                  <a:gd name="T8" fmla="*/ 19 w 28"/>
                  <a:gd name="T9" fmla="*/ 11 h 36"/>
                  <a:gd name="T10" fmla="*/ 10 w 28"/>
                  <a:gd name="T11" fmla="*/ 0 h 36"/>
                  <a:gd name="T12" fmla="*/ 7 w 28"/>
                  <a:gd name="T13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6">
                    <a:moveTo>
                      <a:pt x="7" y="27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0"/>
                      <a:pt x="9" y="19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2029" y="2029"/>
                <a:ext cx="103" cy="90"/>
              </a:xfrm>
              <a:custGeom>
                <a:avLst/>
                <a:gdLst>
                  <a:gd name="T0" fmla="*/ 3 w 43"/>
                  <a:gd name="T1" fmla="*/ 25 h 38"/>
                  <a:gd name="T2" fmla="*/ 2 w 43"/>
                  <a:gd name="T3" fmla="*/ 25 h 38"/>
                  <a:gd name="T4" fmla="*/ 0 w 43"/>
                  <a:gd name="T5" fmla="*/ 28 h 38"/>
                  <a:gd name="T6" fmla="*/ 3 w 43"/>
                  <a:gd name="T7" fmla="*/ 29 h 38"/>
                  <a:gd name="T8" fmla="*/ 20 w 43"/>
                  <a:gd name="T9" fmla="*/ 19 h 38"/>
                  <a:gd name="T10" fmla="*/ 35 w 43"/>
                  <a:gd name="T11" fmla="*/ 35 h 38"/>
                  <a:gd name="T12" fmla="*/ 43 w 43"/>
                  <a:gd name="T13" fmla="*/ 38 h 38"/>
                  <a:gd name="T14" fmla="*/ 38 w 43"/>
                  <a:gd name="T15" fmla="*/ 31 h 38"/>
                  <a:gd name="T16" fmla="*/ 31 w 43"/>
                  <a:gd name="T17" fmla="*/ 16 h 38"/>
                  <a:gd name="T18" fmla="*/ 27 w 43"/>
                  <a:gd name="T19" fmla="*/ 6 h 38"/>
                  <a:gd name="T20" fmla="*/ 22 w 43"/>
                  <a:gd name="T21" fmla="*/ 0 h 38"/>
                  <a:gd name="T22" fmla="*/ 31 w 43"/>
                  <a:gd name="T23" fmla="*/ 25 h 38"/>
                  <a:gd name="T24" fmla="*/ 21 w 43"/>
                  <a:gd name="T25" fmla="*/ 14 h 38"/>
                  <a:gd name="T26" fmla="*/ 3 w 43"/>
                  <a:gd name="T27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38">
                    <a:moveTo>
                      <a:pt x="3" y="25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7"/>
                      <a:pt x="30" y="32"/>
                      <a:pt x="35" y="35"/>
                    </a:cubicBezTo>
                    <a:cubicBezTo>
                      <a:pt x="38" y="36"/>
                      <a:pt x="40" y="37"/>
                      <a:pt x="43" y="38"/>
                    </a:cubicBezTo>
                    <a:cubicBezTo>
                      <a:pt x="41" y="35"/>
                      <a:pt x="40" y="33"/>
                      <a:pt x="38" y="31"/>
                    </a:cubicBezTo>
                    <a:cubicBezTo>
                      <a:pt x="36" y="26"/>
                      <a:pt x="33" y="21"/>
                      <a:pt x="31" y="16"/>
                    </a:cubicBezTo>
                    <a:cubicBezTo>
                      <a:pt x="30" y="13"/>
                      <a:pt x="28" y="9"/>
                      <a:pt x="27" y="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3" y="25"/>
                      <a:pt x="3" y="25"/>
                      <a:pt x="3" y="2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1" name="Freeform 30"/>
              <p:cNvSpPr>
                <a:spLocks/>
              </p:cNvSpPr>
              <p:nvPr/>
            </p:nvSpPr>
            <p:spPr bwMode="auto">
              <a:xfrm>
                <a:off x="1991" y="2072"/>
                <a:ext cx="45" cy="76"/>
              </a:xfrm>
              <a:custGeom>
                <a:avLst/>
                <a:gdLst>
                  <a:gd name="T0" fmla="*/ 19 w 19"/>
                  <a:gd name="T1" fmla="*/ 11 h 32"/>
                  <a:gd name="T2" fmla="*/ 16 w 19"/>
                  <a:gd name="T3" fmla="*/ 10 h 32"/>
                  <a:gd name="T4" fmla="*/ 13 w 19"/>
                  <a:gd name="T5" fmla="*/ 10 h 32"/>
                  <a:gd name="T6" fmla="*/ 0 w 19"/>
                  <a:gd name="T7" fmla="*/ 0 h 32"/>
                  <a:gd name="T8" fmla="*/ 15 w 19"/>
                  <a:gd name="T9" fmla="*/ 32 h 32"/>
                  <a:gd name="T10" fmla="*/ 19 w 19"/>
                  <a:gd name="T1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2">
                    <a:moveTo>
                      <a:pt x="19" y="11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9" y="7"/>
                      <a:pt x="4" y="4"/>
                      <a:pt x="0" y="0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9" y="11"/>
                      <a:pt x="19" y="11"/>
                      <a:pt x="1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2" name="Freeform 31"/>
              <p:cNvSpPr>
                <a:spLocks/>
              </p:cNvSpPr>
              <p:nvPr/>
            </p:nvSpPr>
            <p:spPr bwMode="auto">
              <a:xfrm>
                <a:off x="2063" y="2067"/>
                <a:ext cx="112" cy="228"/>
              </a:xfrm>
              <a:custGeom>
                <a:avLst/>
                <a:gdLst>
                  <a:gd name="T0" fmla="*/ 35 w 47"/>
                  <a:gd name="T1" fmla="*/ 5 h 96"/>
                  <a:gd name="T2" fmla="*/ 30 w 47"/>
                  <a:gd name="T3" fmla="*/ 15 h 96"/>
                  <a:gd name="T4" fmla="*/ 32 w 47"/>
                  <a:gd name="T5" fmla="*/ 25 h 96"/>
                  <a:gd name="T6" fmla="*/ 24 w 47"/>
                  <a:gd name="T7" fmla="*/ 25 h 96"/>
                  <a:gd name="T8" fmla="*/ 0 w 47"/>
                  <a:gd name="T9" fmla="*/ 47 h 96"/>
                  <a:gd name="T10" fmla="*/ 25 w 47"/>
                  <a:gd name="T11" fmla="*/ 62 h 96"/>
                  <a:gd name="T12" fmla="*/ 15 w 47"/>
                  <a:gd name="T13" fmla="*/ 83 h 96"/>
                  <a:gd name="T14" fmla="*/ 21 w 47"/>
                  <a:gd name="T15" fmla="*/ 82 h 96"/>
                  <a:gd name="T16" fmla="*/ 23 w 47"/>
                  <a:gd name="T17" fmla="*/ 83 h 96"/>
                  <a:gd name="T18" fmla="*/ 21 w 47"/>
                  <a:gd name="T19" fmla="*/ 91 h 96"/>
                  <a:gd name="T20" fmla="*/ 23 w 47"/>
                  <a:gd name="T21" fmla="*/ 93 h 96"/>
                  <a:gd name="T22" fmla="*/ 25 w 47"/>
                  <a:gd name="T23" fmla="*/ 96 h 96"/>
                  <a:gd name="T24" fmla="*/ 37 w 47"/>
                  <a:gd name="T25" fmla="*/ 27 h 96"/>
                  <a:gd name="T26" fmla="*/ 47 w 47"/>
                  <a:gd name="T27" fmla="*/ 9 h 96"/>
                  <a:gd name="T28" fmla="*/ 43 w 47"/>
                  <a:gd name="T29" fmla="*/ 6 h 96"/>
                  <a:gd name="T30" fmla="*/ 32 w 47"/>
                  <a:gd name="T31" fmla="*/ 0 h 96"/>
                  <a:gd name="T32" fmla="*/ 35 w 47"/>
                  <a:gd name="T33" fmla="*/ 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96">
                    <a:moveTo>
                      <a:pt x="35" y="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7" y="82"/>
                      <a:pt x="19" y="81"/>
                      <a:pt x="21" y="82"/>
                    </a:cubicBezTo>
                    <a:cubicBezTo>
                      <a:pt x="22" y="82"/>
                      <a:pt x="22" y="83"/>
                      <a:pt x="23" y="83"/>
                    </a:cubicBezTo>
                    <a:cubicBezTo>
                      <a:pt x="24" y="85"/>
                      <a:pt x="23" y="88"/>
                      <a:pt x="21" y="91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5"/>
                      <a:pt x="35" y="5"/>
                      <a:pt x="35" y="5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3" name="Freeform 32"/>
              <p:cNvSpPr>
                <a:spLocks/>
              </p:cNvSpPr>
              <p:nvPr/>
            </p:nvSpPr>
            <p:spPr bwMode="auto">
              <a:xfrm>
                <a:off x="2103" y="2067"/>
                <a:ext cx="31" cy="36"/>
              </a:xfrm>
              <a:custGeom>
                <a:avLst/>
                <a:gdLst>
                  <a:gd name="T0" fmla="*/ 7 w 13"/>
                  <a:gd name="T1" fmla="*/ 15 h 15"/>
                  <a:gd name="T2" fmla="*/ 13 w 13"/>
                  <a:gd name="T3" fmla="*/ 4 h 15"/>
                  <a:gd name="T4" fmla="*/ 0 w 13"/>
                  <a:gd name="T5" fmla="*/ 0 h 15"/>
                  <a:gd name="T6" fmla="*/ 7 w 13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7" y="15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5" y="10"/>
                      <a:pt x="7" y="15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2094" y="2043"/>
                <a:ext cx="28" cy="24"/>
              </a:xfrm>
              <a:custGeom>
                <a:avLst/>
                <a:gdLst>
                  <a:gd name="T0" fmla="*/ 0 w 12"/>
                  <a:gd name="T1" fmla="*/ 0 h 10"/>
                  <a:gd name="T2" fmla="*/ 4 w 12"/>
                  <a:gd name="T3" fmla="*/ 10 h 10"/>
                  <a:gd name="T4" fmla="*/ 12 w 12"/>
                  <a:gd name="T5" fmla="*/ 6 h 10"/>
                  <a:gd name="T6" fmla="*/ 0 w 12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1" y="3"/>
                      <a:pt x="3" y="7"/>
                      <a:pt x="4" y="1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5" name="Freeform 34"/>
              <p:cNvSpPr>
                <a:spLocks noEditPoints="1"/>
              </p:cNvSpPr>
              <p:nvPr/>
            </p:nvSpPr>
            <p:spPr bwMode="auto">
              <a:xfrm>
                <a:off x="1819" y="2089"/>
                <a:ext cx="404" cy="1349"/>
              </a:xfrm>
              <a:custGeom>
                <a:avLst/>
                <a:gdLst>
                  <a:gd name="T0" fmla="*/ 152 w 169"/>
                  <a:gd name="T1" fmla="*/ 3 h 569"/>
                  <a:gd name="T2" fmla="*/ 149 w 169"/>
                  <a:gd name="T3" fmla="*/ 0 h 569"/>
                  <a:gd name="T4" fmla="*/ 139 w 169"/>
                  <a:gd name="T5" fmla="*/ 18 h 569"/>
                  <a:gd name="T6" fmla="*/ 127 w 169"/>
                  <a:gd name="T7" fmla="*/ 87 h 569"/>
                  <a:gd name="T8" fmla="*/ 130 w 169"/>
                  <a:gd name="T9" fmla="*/ 85 h 569"/>
                  <a:gd name="T10" fmla="*/ 136 w 169"/>
                  <a:gd name="T11" fmla="*/ 88 h 569"/>
                  <a:gd name="T12" fmla="*/ 157 w 169"/>
                  <a:gd name="T13" fmla="*/ 88 h 569"/>
                  <a:gd name="T14" fmla="*/ 157 w 169"/>
                  <a:gd name="T15" fmla="*/ 109 h 569"/>
                  <a:gd name="T16" fmla="*/ 150 w 169"/>
                  <a:gd name="T17" fmla="*/ 116 h 569"/>
                  <a:gd name="T18" fmla="*/ 121 w 169"/>
                  <a:gd name="T19" fmla="*/ 109 h 569"/>
                  <a:gd name="T20" fmla="*/ 118 w 169"/>
                  <a:gd name="T21" fmla="*/ 113 h 569"/>
                  <a:gd name="T22" fmla="*/ 106 w 169"/>
                  <a:gd name="T23" fmla="*/ 116 h 569"/>
                  <a:gd name="T24" fmla="*/ 123 w 169"/>
                  <a:gd name="T25" fmla="*/ 126 h 569"/>
                  <a:gd name="T26" fmla="*/ 136 w 169"/>
                  <a:gd name="T27" fmla="*/ 196 h 569"/>
                  <a:gd name="T28" fmla="*/ 91 w 169"/>
                  <a:gd name="T29" fmla="*/ 190 h 569"/>
                  <a:gd name="T30" fmla="*/ 91 w 169"/>
                  <a:gd name="T31" fmla="*/ 144 h 569"/>
                  <a:gd name="T32" fmla="*/ 86 w 169"/>
                  <a:gd name="T33" fmla="*/ 146 h 569"/>
                  <a:gd name="T34" fmla="*/ 86 w 169"/>
                  <a:gd name="T35" fmla="*/ 185 h 569"/>
                  <a:gd name="T36" fmla="*/ 4 w 169"/>
                  <a:gd name="T37" fmla="*/ 203 h 569"/>
                  <a:gd name="T38" fmla="*/ 1 w 169"/>
                  <a:gd name="T39" fmla="*/ 203 h 569"/>
                  <a:gd name="T40" fmla="*/ 0 w 169"/>
                  <a:gd name="T41" fmla="*/ 208 h 569"/>
                  <a:gd name="T42" fmla="*/ 69 w 169"/>
                  <a:gd name="T43" fmla="*/ 215 h 569"/>
                  <a:gd name="T44" fmla="*/ 91 w 169"/>
                  <a:gd name="T45" fmla="*/ 193 h 569"/>
                  <a:gd name="T46" fmla="*/ 114 w 169"/>
                  <a:gd name="T47" fmla="*/ 215 h 569"/>
                  <a:gd name="T48" fmla="*/ 144 w 169"/>
                  <a:gd name="T49" fmla="*/ 215 h 569"/>
                  <a:gd name="T50" fmla="*/ 110 w 169"/>
                  <a:gd name="T51" fmla="*/ 295 h 569"/>
                  <a:gd name="T52" fmla="*/ 102 w 169"/>
                  <a:gd name="T53" fmla="*/ 345 h 569"/>
                  <a:gd name="T54" fmla="*/ 92 w 169"/>
                  <a:gd name="T55" fmla="*/ 435 h 569"/>
                  <a:gd name="T56" fmla="*/ 78 w 169"/>
                  <a:gd name="T57" fmla="*/ 525 h 569"/>
                  <a:gd name="T58" fmla="*/ 43 w 169"/>
                  <a:gd name="T59" fmla="*/ 551 h 569"/>
                  <a:gd name="T60" fmla="*/ 50 w 169"/>
                  <a:gd name="T61" fmla="*/ 569 h 569"/>
                  <a:gd name="T62" fmla="*/ 71 w 169"/>
                  <a:gd name="T63" fmla="*/ 569 h 569"/>
                  <a:gd name="T64" fmla="*/ 81 w 169"/>
                  <a:gd name="T65" fmla="*/ 555 h 569"/>
                  <a:gd name="T66" fmla="*/ 94 w 169"/>
                  <a:gd name="T67" fmla="*/ 557 h 569"/>
                  <a:gd name="T68" fmla="*/ 94 w 169"/>
                  <a:gd name="T69" fmla="*/ 538 h 569"/>
                  <a:gd name="T70" fmla="*/ 112 w 169"/>
                  <a:gd name="T71" fmla="*/ 418 h 569"/>
                  <a:gd name="T72" fmla="*/ 120 w 169"/>
                  <a:gd name="T73" fmla="*/ 344 h 569"/>
                  <a:gd name="T74" fmla="*/ 127 w 169"/>
                  <a:gd name="T75" fmla="*/ 299 h 569"/>
                  <a:gd name="T76" fmla="*/ 152 w 169"/>
                  <a:gd name="T77" fmla="*/ 215 h 569"/>
                  <a:gd name="T78" fmla="*/ 132 w 169"/>
                  <a:gd name="T79" fmla="*/ 128 h 569"/>
                  <a:gd name="T80" fmla="*/ 150 w 169"/>
                  <a:gd name="T81" fmla="*/ 127 h 569"/>
                  <a:gd name="T82" fmla="*/ 167 w 169"/>
                  <a:gd name="T83" fmla="*/ 109 h 569"/>
                  <a:gd name="T84" fmla="*/ 164 w 169"/>
                  <a:gd name="T85" fmla="*/ 92 h 569"/>
                  <a:gd name="T86" fmla="*/ 164 w 169"/>
                  <a:gd name="T87" fmla="*/ 76 h 569"/>
                  <a:gd name="T88" fmla="*/ 161 w 169"/>
                  <a:gd name="T89" fmla="*/ 69 h 569"/>
                  <a:gd name="T90" fmla="*/ 155 w 169"/>
                  <a:gd name="T91" fmla="*/ 33 h 569"/>
                  <a:gd name="T92" fmla="*/ 152 w 169"/>
                  <a:gd name="T93" fmla="*/ 3 h 569"/>
                  <a:gd name="T94" fmla="*/ 138 w 169"/>
                  <a:gd name="T95" fmla="*/ 85 h 569"/>
                  <a:gd name="T96" fmla="*/ 131 w 169"/>
                  <a:gd name="T97" fmla="*/ 80 h 569"/>
                  <a:gd name="T98" fmla="*/ 140 w 169"/>
                  <a:gd name="T99" fmla="*/ 42 h 569"/>
                  <a:gd name="T100" fmla="*/ 148 w 169"/>
                  <a:gd name="T101" fmla="*/ 10 h 569"/>
                  <a:gd name="T102" fmla="*/ 156 w 169"/>
                  <a:gd name="T103" fmla="*/ 84 h 569"/>
                  <a:gd name="T104" fmla="*/ 138 w 169"/>
                  <a:gd name="T105" fmla="*/ 8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9" h="569">
                    <a:moveTo>
                      <a:pt x="152" y="3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39" y="18"/>
                      <a:pt x="139" y="18"/>
                      <a:pt x="139" y="18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30" y="85"/>
                      <a:pt x="130" y="85"/>
                      <a:pt x="130" y="85"/>
                    </a:cubicBezTo>
                    <a:cubicBezTo>
                      <a:pt x="136" y="88"/>
                      <a:pt x="136" y="88"/>
                      <a:pt x="136" y="88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61" y="98"/>
                      <a:pt x="161" y="105"/>
                      <a:pt x="157" y="109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21" y="109"/>
                      <a:pt x="121" y="109"/>
                      <a:pt x="121" y="109"/>
                    </a:cubicBezTo>
                    <a:cubicBezTo>
                      <a:pt x="121" y="111"/>
                      <a:pt x="120" y="112"/>
                      <a:pt x="118" y="113"/>
                    </a:cubicBezTo>
                    <a:cubicBezTo>
                      <a:pt x="116" y="116"/>
                      <a:pt x="111" y="117"/>
                      <a:pt x="106" y="116"/>
                    </a:cubicBezTo>
                    <a:cubicBezTo>
                      <a:pt x="110" y="121"/>
                      <a:pt x="116" y="125"/>
                      <a:pt x="123" y="126"/>
                    </a:cubicBezTo>
                    <a:cubicBezTo>
                      <a:pt x="132" y="149"/>
                      <a:pt x="136" y="172"/>
                      <a:pt x="136" y="196"/>
                    </a:cubicBezTo>
                    <a:cubicBezTo>
                      <a:pt x="114" y="212"/>
                      <a:pt x="98" y="210"/>
                      <a:pt x="91" y="190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90" y="146"/>
                      <a:pt x="89" y="147"/>
                      <a:pt x="86" y="146"/>
                    </a:cubicBezTo>
                    <a:cubicBezTo>
                      <a:pt x="86" y="185"/>
                      <a:pt x="86" y="185"/>
                      <a:pt x="86" y="185"/>
                    </a:cubicBezTo>
                    <a:cubicBezTo>
                      <a:pt x="73" y="205"/>
                      <a:pt x="45" y="211"/>
                      <a:pt x="4" y="203"/>
                    </a:cubicBezTo>
                    <a:cubicBezTo>
                      <a:pt x="3" y="203"/>
                      <a:pt x="2" y="203"/>
                      <a:pt x="1" y="203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21" y="215"/>
                      <a:pt x="44" y="218"/>
                      <a:pt x="69" y="215"/>
                    </a:cubicBezTo>
                    <a:cubicBezTo>
                      <a:pt x="83" y="214"/>
                      <a:pt x="90" y="206"/>
                      <a:pt x="91" y="193"/>
                    </a:cubicBezTo>
                    <a:cubicBezTo>
                      <a:pt x="91" y="210"/>
                      <a:pt x="98" y="217"/>
                      <a:pt x="114" y="215"/>
                    </a:cubicBezTo>
                    <a:cubicBezTo>
                      <a:pt x="144" y="215"/>
                      <a:pt x="144" y="215"/>
                      <a:pt x="144" y="215"/>
                    </a:cubicBezTo>
                    <a:cubicBezTo>
                      <a:pt x="110" y="295"/>
                      <a:pt x="110" y="295"/>
                      <a:pt x="110" y="295"/>
                    </a:cubicBezTo>
                    <a:cubicBezTo>
                      <a:pt x="102" y="345"/>
                      <a:pt x="102" y="345"/>
                      <a:pt x="102" y="345"/>
                    </a:cubicBezTo>
                    <a:cubicBezTo>
                      <a:pt x="92" y="435"/>
                      <a:pt x="92" y="435"/>
                      <a:pt x="92" y="435"/>
                    </a:cubicBezTo>
                    <a:cubicBezTo>
                      <a:pt x="78" y="525"/>
                      <a:pt x="78" y="525"/>
                      <a:pt x="78" y="525"/>
                    </a:cubicBezTo>
                    <a:cubicBezTo>
                      <a:pt x="43" y="551"/>
                      <a:pt x="43" y="551"/>
                      <a:pt x="43" y="551"/>
                    </a:cubicBezTo>
                    <a:cubicBezTo>
                      <a:pt x="40" y="559"/>
                      <a:pt x="42" y="565"/>
                      <a:pt x="50" y="569"/>
                    </a:cubicBezTo>
                    <a:cubicBezTo>
                      <a:pt x="71" y="569"/>
                      <a:pt x="71" y="569"/>
                      <a:pt x="71" y="569"/>
                    </a:cubicBezTo>
                    <a:cubicBezTo>
                      <a:pt x="77" y="565"/>
                      <a:pt x="80" y="561"/>
                      <a:pt x="81" y="555"/>
                    </a:cubicBezTo>
                    <a:cubicBezTo>
                      <a:pt x="94" y="557"/>
                      <a:pt x="94" y="557"/>
                      <a:pt x="94" y="557"/>
                    </a:cubicBezTo>
                    <a:cubicBezTo>
                      <a:pt x="94" y="538"/>
                      <a:pt x="94" y="538"/>
                      <a:pt x="94" y="538"/>
                    </a:cubicBezTo>
                    <a:cubicBezTo>
                      <a:pt x="103" y="500"/>
                      <a:pt x="109" y="461"/>
                      <a:pt x="112" y="418"/>
                    </a:cubicBezTo>
                    <a:cubicBezTo>
                      <a:pt x="120" y="344"/>
                      <a:pt x="120" y="344"/>
                      <a:pt x="120" y="344"/>
                    </a:cubicBezTo>
                    <a:cubicBezTo>
                      <a:pt x="127" y="299"/>
                      <a:pt x="127" y="299"/>
                      <a:pt x="127" y="299"/>
                    </a:cubicBezTo>
                    <a:cubicBezTo>
                      <a:pt x="152" y="215"/>
                      <a:pt x="152" y="215"/>
                      <a:pt x="152" y="215"/>
                    </a:cubicBezTo>
                    <a:cubicBezTo>
                      <a:pt x="150" y="187"/>
                      <a:pt x="144" y="158"/>
                      <a:pt x="132" y="128"/>
                    </a:cubicBezTo>
                    <a:cubicBezTo>
                      <a:pt x="137" y="128"/>
                      <a:pt x="143" y="128"/>
                      <a:pt x="150" y="127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9" y="105"/>
                      <a:pt x="168" y="99"/>
                      <a:pt x="164" y="92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1" y="69"/>
                      <a:pt x="161" y="69"/>
                      <a:pt x="161" y="69"/>
                    </a:cubicBezTo>
                    <a:cubicBezTo>
                      <a:pt x="155" y="33"/>
                      <a:pt x="155" y="33"/>
                      <a:pt x="155" y="33"/>
                    </a:cubicBezTo>
                    <a:cubicBezTo>
                      <a:pt x="152" y="3"/>
                      <a:pt x="152" y="3"/>
                      <a:pt x="152" y="3"/>
                    </a:cubicBezTo>
                    <a:close/>
                    <a:moveTo>
                      <a:pt x="138" y="85"/>
                    </a:moveTo>
                    <a:cubicBezTo>
                      <a:pt x="131" y="80"/>
                      <a:pt x="131" y="80"/>
                      <a:pt x="131" y="80"/>
                    </a:cubicBezTo>
                    <a:cubicBezTo>
                      <a:pt x="140" y="42"/>
                      <a:pt x="140" y="42"/>
                      <a:pt x="140" y="42"/>
                    </a:cubicBezTo>
                    <a:cubicBezTo>
                      <a:pt x="142" y="30"/>
                      <a:pt x="145" y="19"/>
                      <a:pt x="148" y="10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38" y="85"/>
                      <a:pt x="138" y="85"/>
                      <a:pt x="138" y="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6" name="Freeform 35"/>
              <p:cNvSpPr>
                <a:spLocks noEditPoints="1"/>
              </p:cNvSpPr>
              <p:nvPr/>
            </p:nvSpPr>
            <p:spPr bwMode="auto">
              <a:xfrm>
                <a:off x="2132" y="2112"/>
                <a:ext cx="60" cy="178"/>
              </a:xfrm>
              <a:custGeom>
                <a:avLst/>
                <a:gdLst>
                  <a:gd name="T0" fmla="*/ 0 w 25"/>
                  <a:gd name="T1" fmla="*/ 70 h 75"/>
                  <a:gd name="T2" fmla="*/ 7 w 25"/>
                  <a:gd name="T3" fmla="*/ 75 h 75"/>
                  <a:gd name="T4" fmla="*/ 25 w 25"/>
                  <a:gd name="T5" fmla="*/ 74 h 75"/>
                  <a:gd name="T6" fmla="*/ 17 w 25"/>
                  <a:gd name="T7" fmla="*/ 0 h 75"/>
                  <a:gd name="T8" fmla="*/ 9 w 25"/>
                  <a:gd name="T9" fmla="*/ 32 h 75"/>
                  <a:gd name="T10" fmla="*/ 0 w 25"/>
                  <a:gd name="T11" fmla="*/ 70 h 75"/>
                  <a:gd name="T12" fmla="*/ 7 w 25"/>
                  <a:gd name="T13" fmla="*/ 71 h 75"/>
                  <a:gd name="T14" fmla="*/ 3 w 25"/>
                  <a:gd name="T15" fmla="*/ 69 h 75"/>
                  <a:gd name="T16" fmla="*/ 16 w 25"/>
                  <a:gd name="T17" fmla="*/ 10 h 75"/>
                  <a:gd name="T18" fmla="*/ 7 w 25"/>
                  <a:gd name="T1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75">
                    <a:moveTo>
                      <a:pt x="0" y="70"/>
                    </a:moveTo>
                    <a:cubicBezTo>
                      <a:pt x="7" y="75"/>
                      <a:pt x="7" y="75"/>
                      <a:pt x="7" y="75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9"/>
                      <a:pt x="11" y="20"/>
                      <a:pt x="9" y="32"/>
                    </a:cubicBezTo>
                    <a:cubicBezTo>
                      <a:pt x="0" y="70"/>
                      <a:pt x="0" y="70"/>
                      <a:pt x="0" y="70"/>
                    </a:cubicBezTo>
                    <a:close/>
                    <a:moveTo>
                      <a:pt x="7" y="71"/>
                    </a:moveTo>
                    <a:cubicBezTo>
                      <a:pt x="3" y="69"/>
                      <a:pt x="3" y="69"/>
                      <a:pt x="3" y="6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7" y="71"/>
                      <a:pt x="7" y="71"/>
                      <a:pt x="7" y="7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7" name="Freeform 36"/>
              <p:cNvSpPr>
                <a:spLocks/>
              </p:cNvSpPr>
              <p:nvPr/>
            </p:nvSpPr>
            <p:spPr bwMode="auto">
              <a:xfrm>
                <a:off x="2139" y="2136"/>
                <a:ext cx="31" cy="145"/>
              </a:xfrm>
              <a:custGeom>
                <a:avLst/>
                <a:gdLst>
                  <a:gd name="T0" fmla="*/ 0 w 31"/>
                  <a:gd name="T1" fmla="*/ 140 h 145"/>
                  <a:gd name="T2" fmla="*/ 10 w 31"/>
                  <a:gd name="T3" fmla="*/ 145 h 145"/>
                  <a:gd name="T4" fmla="*/ 31 w 31"/>
                  <a:gd name="T5" fmla="*/ 0 h 145"/>
                  <a:gd name="T6" fmla="*/ 0 w 31"/>
                  <a:gd name="T7" fmla="*/ 140 h 145"/>
                  <a:gd name="T8" fmla="*/ 0 w 31"/>
                  <a:gd name="T9" fmla="*/ 14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5">
                    <a:moveTo>
                      <a:pt x="0" y="140"/>
                    </a:moveTo>
                    <a:lnTo>
                      <a:pt x="10" y="145"/>
                    </a:lnTo>
                    <a:lnTo>
                      <a:pt x="31" y="0"/>
                    </a:lnTo>
                    <a:lnTo>
                      <a:pt x="0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8" name="Freeform 37"/>
              <p:cNvSpPr>
                <a:spLocks/>
              </p:cNvSpPr>
              <p:nvPr/>
            </p:nvSpPr>
            <p:spPr bwMode="auto">
              <a:xfrm>
                <a:off x="1950" y="1820"/>
                <a:ext cx="148" cy="88"/>
              </a:xfrm>
              <a:custGeom>
                <a:avLst/>
                <a:gdLst>
                  <a:gd name="T0" fmla="*/ 55 w 62"/>
                  <a:gd name="T1" fmla="*/ 21 h 37"/>
                  <a:gd name="T2" fmla="*/ 62 w 62"/>
                  <a:gd name="T3" fmla="*/ 37 h 37"/>
                  <a:gd name="T4" fmla="*/ 45 w 62"/>
                  <a:gd name="T5" fmla="*/ 4 h 37"/>
                  <a:gd name="T6" fmla="*/ 4 w 62"/>
                  <a:gd name="T7" fmla="*/ 21 h 37"/>
                  <a:gd name="T8" fmla="*/ 0 w 62"/>
                  <a:gd name="T9" fmla="*/ 35 h 37"/>
                  <a:gd name="T10" fmla="*/ 25 w 62"/>
                  <a:gd name="T11" fmla="*/ 11 h 37"/>
                  <a:gd name="T12" fmla="*/ 55 w 62"/>
                  <a:gd name="T13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7">
                    <a:moveTo>
                      <a:pt x="55" y="21"/>
                    </a:moveTo>
                    <a:cubicBezTo>
                      <a:pt x="62" y="37"/>
                      <a:pt x="62" y="37"/>
                      <a:pt x="62" y="37"/>
                    </a:cubicBezTo>
                    <a:cubicBezTo>
                      <a:pt x="61" y="20"/>
                      <a:pt x="55" y="9"/>
                      <a:pt x="45" y="4"/>
                    </a:cubicBezTo>
                    <a:cubicBezTo>
                      <a:pt x="28" y="0"/>
                      <a:pt x="14" y="6"/>
                      <a:pt x="4" y="21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6" y="22"/>
                      <a:pt x="14" y="14"/>
                      <a:pt x="25" y="11"/>
                    </a:cubicBezTo>
                    <a:cubicBezTo>
                      <a:pt x="39" y="6"/>
                      <a:pt x="49" y="9"/>
                      <a:pt x="55" y="21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09" name="Freeform 38"/>
              <p:cNvSpPr>
                <a:spLocks noEditPoints="1"/>
              </p:cNvSpPr>
              <p:nvPr/>
            </p:nvSpPr>
            <p:spPr bwMode="auto">
              <a:xfrm>
                <a:off x="1821" y="2404"/>
                <a:ext cx="203" cy="185"/>
              </a:xfrm>
              <a:custGeom>
                <a:avLst/>
                <a:gdLst>
                  <a:gd name="T0" fmla="*/ 0 w 85"/>
                  <a:gd name="T1" fmla="*/ 70 h 78"/>
                  <a:gd name="T2" fmla="*/ 3 w 85"/>
                  <a:gd name="T3" fmla="*/ 70 h 78"/>
                  <a:gd name="T4" fmla="*/ 85 w 85"/>
                  <a:gd name="T5" fmla="*/ 52 h 78"/>
                  <a:gd name="T6" fmla="*/ 85 w 85"/>
                  <a:gd name="T7" fmla="*/ 13 h 78"/>
                  <a:gd name="T8" fmla="*/ 84 w 85"/>
                  <a:gd name="T9" fmla="*/ 16 h 78"/>
                  <a:gd name="T10" fmla="*/ 79 w 85"/>
                  <a:gd name="T11" fmla="*/ 17 h 78"/>
                  <a:gd name="T12" fmla="*/ 73 w 85"/>
                  <a:gd name="T13" fmla="*/ 29 h 78"/>
                  <a:gd name="T14" fmla="*/ 69 w 85"/>
                  <a:gd name="T15" fmla="*/ 29 h 78"/>
                  <a:gd name="T16" fmla="*/ 77 w 85"/>
                  <a:gd name="T17" fmla="*/ 16 h 78"/>
                  <a:gd name="T18" fmla="*/ 69 w 85"/>
                  <a:gd name="T19" fmla="*/ 12 h 78"/>
                  <a:gd name="T20" fmla="*/ 54 w 85"/>
                  <a:gd name="T21" fmla="*/ 9 h 78"/>
                  <a:gd name="T22" fmla="*/ 54 w 85"/>
                  <a:gd name="T23" fmla="*/ 12 h 78"/>
                  <a:gd name="T24" fmla="*/ 28 w 85"/>
                  <a:gd name="T25" fmla="*/ 0 h 78"/>
                  <a:gd name="T26" fmla="*/ 16 w 85"/>
                  <a:gd name="T27" fmla="*/ 0 h 78"/>
                  <a:gd name="T28" fmla="*/ 0 w 85"/>
                  <a:gd name="T29" fmla="*/ 70 h 78"/>
                  <a:gd name="T30" fmla="*/ 10 w 85"/>
                  <a:gd name="T31" fmla="*/ 67 h 78"/>
                  <a:gd name="T32" fmla="*/ 4 w 85"/>
                  <a:gd name="T33" fmla="*/ 66 h 78"/>
                  <a:gd name="T34" fmla="*/ 18 w 85"/>
                  <a:gd name="T35" fmla="*/ 4 h 78"/>
                  <a:gd name="T36" fmla="*/ 23 w 85"/>
                  <a:gd name="T37" fmla="*/ 4 h 78"/>
                  <a:gd name="T38" fmla="*/ 10 w 85"/>
                  <a:gd name="T39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78">
                    <a:moveTo>
                      <a:pt x="0" y="70"/>
                    </a:moveTo>
                    <a:cubicBezTo>
                      <a:pt x="1" y="70"/>
                      <a:pt x="2" y="70"/>
                      <a:pt x="3" y="70"/>
                    </a:cubicBezTo>
                    <a:cubicBezTo>
                      <a:pt x="44" y="78"/>
                      <a:pt x="72" y="72"/>
                      <a:pt x="85" y="52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4"/>
                      <a:pt x="85" y="15"/>
                      <a:pt x="84" y="16"/>
                    </a:cubicBezTo>
                    <a:cubicBezTo>
                      <a:pt x="83" y="17"/>
                      <a:pt x="81" y="17"/>
                      <a:pt x="79" y="17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5" y="15"/>
                      <a:pt x="72" y="14"/>
                      <a:pt x="69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0"/>
                      <a:pt x="54" y="11"/>
                      <a:pt x="54" y="1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70"/>
                      <a:pt x="0" y="70"/>
                      <a:pt x="0" y="70"/>
                    </a:cubicBezTo>
                    <a:close/>
                    <a:moveTo>
                      <a:pt x="10" y="67"/>
                    </a:moveTo>
                    <a:cubicBezTo>
                      <a:pt x="4" y="66"/>
                      <a:pt x="4" y="66"/>
                      <a:pt x="4" y="6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0" y="67"/>
                      <a:pt x="10" y="67"/>
                      <a:pt x="10" y="6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0" name="Freeform 39"/>
              <p:cNvSpPr>
                <a:spLocks/>
              </p:cNvSpPr>
              <p:nvPr/>
            </p:nvSpPr>
            <p:spPr bwMode="auto">
              <a:xfrm>
                <a:off x="1831" y="2413"/>
                <a:ext cx="45" cy="150"/>
              </a:xfrm>
              <a:custGeom>
                <a:avLst/>
                <a:gdLst>
                  <a:gd name="T0" fmla="*/ 0 w 45"/>
                  <a:gd name="T1" fmla="*/ 147 h 150"/>
                  <a:gd name="T2" fmla="*/ 14 w 45"/>
                  <a:gd name="T3" fmla="*/ 150 h 150"/>
                  <a:gd name="T4" fmla="*/ 45 w 45"/>
                  <a:gd name="T5" fmla="*/ 0 h 150"/>
                  <a:gd name="T6" fmla="*/ 33 w 45"/>
                  <a:gd name="T7" fmla="*/ 0 h 150"/>
                  <a:gd name="T8" fmla="*/ 0 w 45"/>
                  <a:gd name="T9" fmla="*/ 147 h 150"/>
                  <a:gd name="T10" fmla="*/ 0 w 45"/>
                  <a:gd name="T11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50">
                    <a:moveTo>
                      <a:pt x="0" y="147"/>
                    </a:moveTo>
                    <a:lnTo>
                      <a:pt x="14" y="15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1" name="Freeform 40"/>
              <p:cNvSpPr>
                <a:spLocks/>
              </p:cNvSpPr>
              <p:nvPr/>
            </p:nvSpPr>
            <p:spPr bwMode="auto">
              <a:xfrm>
                <a:off x="1718" y="2264"/>
                <a:ext cx="244" cy="168"/>
              </a:xfrm>
              <a:custGeom>
                <a:avLst/>
                <a:gdLst>
                  <a:gd name="T0" fmla="*/ 25 w 102"/>
                  <a:gd name="T1" fmla="*/ 41 h 71"/>
                  <a:gd name="T2" fmla="*/ 59 w 102"/>
                  <a:gd name="T3" fmla="*/ 59 h 71"/>
                  <a:gd name="T4" fmla="*/ 71 w 102"/>
                  <a:gd name="T5" fmla="*/ 59 h 71"/>
                  <a:gd name="T6" fmla="*/ 97 w 102"/>
                  <a:gd name="T7" fmla="*/ 71 h 71"/>
                  <a:gd name="T8" fmla="*/ 97 w 102"/>
                  <a:gd name="T9" fmla="*/ 68 h 71"/>
                  <a:gd name="T10" fmla="*/ 98 w 102"/>
                  <a:gd name="T11" fmla="*/ 66 h 71"/>
                  <a:gd name="T12" fmla="*/ 102 w 102"/>
                  <a:gd name="T13" fmla="*/ 47 h 71"/>
                  <a:gd name="T14" fmla="*/ 69 w 102"/>
                  <a:gd name="T15" fmla="*/ 40 h 71"/>
                  <a:gd name="T16" fmla="*/ 7 w 102"/>
                  <a:gd name="T17" fmla="*/ 0 h 71"/>
                  <a:gd name="T18" fmla="*/ 25 w 102"/>
                  <a:gd name="T19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71">
                    <a:moveTo>
                      <a:pt x="25" y="41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0"/>
                      <a:pt x="97" y="69"/>
                      <a:pt x="97" y="68"/>
                    </a:cubicBezTo>
                    <a:cubicBezTo>
                      <a:pt x="97" y="67"/>
                      <a:pt x="97" y="66"/>
                      <a:pt x="98" y="66"/>
                    </a:cubicBezTo>
                    <a:cubicBezTo>
                      <a:pt x="98" y="59"/>
                      <a:pt x="100" y="53"/>
                      <a:pt x="102" y="47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36" y="37"/>
                      <a:pt x="15" y="24"/>
                      <a:pt x="7" y="0"/>
                    </a:cubicBezTo>
                    <a:cubicBezTo>
                      <a:pt x="0" y="20"/>
                      <a:pt x="7" y="34"/>
                      <a:pt x="2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2103" y="2262"/>
                <a:ext cx="17" cy="21"/>
              </a:xfrm>
              <a:custGeom>
                <a:avLst/>
                <a:gdLst>
                  <a:gd name="T0" fmla="*/ 6 w 7"/>
                  <a:gd name="T1" fmla="*/ 1 h 9"/>
                  <a:gd name="T2" fmla="*/ 4 w 7"/>
                  <a:gd name="T3" fmla="*/ 0 h 9"/>
                  <a:gd name="T4" fmla="*/ 0 w 7"/>
                  <a:gd name="T5" fmla="*/ 8 h 9"/>
                  <a:gd name="T6" fmla="*/ 4 w 7"/>
                  <a:gd name="T7" fmla="*/ 9 h 9"/>
                  <a:gd name="T8" fmla="*/ 6 w 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6"/>
                      <a:pt x="7" y="3"/>
                      <a:pt x="6" y="1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3" name="Freeform 42"/>
              <p:cNvSpPr>
                <a:spLocks noEditPoints="1"/>
              </p:cNvSpPr>
              <p:nvPr/>
            </p:nvSpPr>
            <p:spPr bwMode="auto">
              <a:xfrm>
                <a:off x="2108" y="2290"/>
                <a:ext cx="96" cy="74"/>
              </a:xfrm>
              <a:custGeom>
                <a:avLst/>
                <a:gdLst>
                  <a:gd name="T0" fmla="*/ 6 w 40"/>
                  <a:gd name="T1" fmla="*/ 2 h 31"/>
                  <a:gd name="T2" fmla="*/ 5 w 40"/>
                  <a:gd name="T3" fmla="*/ 3 h 31"/>
                  <a:gd name="T4" fmla="*/ 0 w 40"/>
                  <a:gd name="T5" fmla="*/ 24 h 31"/>
                  <a:gd name="T6" fmla="*/ 29 w 40"/>
                  <a:gd name="T7" fmla="*/ 31 h 31"/>
                  <a:gd name="T8" fmla="*/ 36 w 40"/>
                  <a:gd name="T9" fmla="*/ 24 h 31"/>
                  <a:gd name="T10" fmla="*/ 36 w 40"/>
                  <a:gd name="T11" fmla="*/ 3 h 31"/>
                  <a:gd name="T12" fmla="*/ 15 w 40"/>
                  <a:gd name="T13" fmla="*/ 3 h 31"/>
                  <a:gd name="T14" fmla="*/ 9 w 40"/>
                  <a:gd name="T15" fmla="*/ 0 h 31"/>
                  <a:gd name="T16" fmla="*/ 6 w 40"/>
                  <a:gd name="T17" fmla="*/ 2 h 31"/>
                  <a:gd name="T18" fmla="*/ 8 w 40"/>
                  <a:gd name="T19" fmla="*/ 9 h 31"/>
                  <a:gd name="T20" fmla="*/ 8 w 40"/>
                  <a:gd name="T21" fmla="*/ 5 h 31"/>
                  <a:gd name="T22" fmla="*/ 11 w 40"/>
                  <a:gd name="T23" fmla="*/ 3 h 31"/>
                  <a:gd name="T24" fmla="*/ 21 w 40"/>
                  <a:gd name="T25" fmla="*/ 8 h 31"/>
                  <a:gd name="T26" fmla="*/ 25 w 40"/>
                  <a:gd name="T27" fmla="*/ 5 h 31"/>
                  <a:gd name="T28" fmla="*/ 34 w 40"/>
                  <a:gd name="T29" fmla="*/ 5 h 31"/>
                  <a:gd name="T30" fmla="*/ 36 w 40"/>
                  <a:gd name="T31" fmla="*/ 8 h 31"/>
                  <a:gd name="T32" fmla="*/ 26 w 40"/>
                  <a:gd name="T33" fmla="*/ 8 h 31"/>
                  <a:gd name="T34" fmla="*/ 22 w 40"/>
                  <a:gd name="T35" fmla="*/ 11 h 31"/>
                  <a:gd name="T36" fmla="*/ 11 w 40"/>
                  <a:gd name="T37" fmla="*/ 6 h 31"/>
                  <a:gd name="T38" fmla="*/ 8 w 40"/>
                  <a:gd name="T3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1">
                    <a:moveTo>
                      <a:pt x="6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11"/>
                      <a:pt x="4" y="17"/>
                      <a:pt x="0" y="24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40" y="20"/>
                      <a:pt x="40" y="13"/>
                      <a:pt x="3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  <a:moveTo>
                      <a:pt x="8" y="9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4" name="Freeform 43"/>
              <p:cNvSpPr>
                <a:spLocks/>
              </p:cNvSpPr>
              <p:nvPr/>
            </p:nvSpPr>
            <p:spPr bwMode="auto">
              <a:xfrm>
                <a:off x="2127" y="2297"/>
                <a:ext cx="67" cy="19"/>
              </a:xfrm>
              <a:custGeom>
                <a:avLst/>
                <a:gdLst>
                  <a:gd name="T0" fmla="*/ 0 w 67"/>
                  <a:gd name="T1" fmla="*/ 5 h 19"/>
                  <a:gd name="T2" fmla="*/ 0 w 67"/>
                  <a:gd name="T3" fmla="*/ 14 h 19"/>
                  <a:gd name="T4" fmla="*/ 7 w 67"/>
                  <a:gd name="T5" fmla="*/ 7 h 19"/>
                  <a:gd name="T6" fmla="*/ 34 w 67"/>
                  <a:gd name="T7" fmla="*/ 19 h 19"/>
                  <a:gd name="T8" fmla="*/ 43 w 67"/>
                  <a:gd name="T9" fmla="*/ 12 h 19"/>
                  <a:gd name="T10" fmla="*/ 67 w 67"/>
                  <a:gd name="T11" fmla="*/ 12 h 19"/>
                  <a:gd name="T12" fmla="*/ 62 w 67"/>
                  <a:gd name="T13" fmla="*/ 5 h 19"/>
                  <a:gd name="T14" fmla="*/ 41 w 67"/>
                  <a:gd name="T15" fmla="*/ 5 h 19"/>
                  <a:gd name="T16" fmla="*/ 31 w 67"/>
                  <a:gd name="T17" fmla="*/ 12 h 19"/>
                  <a:gd name="T18" fmla="*/ 7 w 67"/>
                  <a:gd name="T19" fmla="*/ 0 h 19"/>
                  <a:gd name="T20" fmla="*/ 0 w 67"/>
                  <a:gd name="T21" fmla="*/ 5 h 19"/>
                  <a:gd name="T22" fmla="*/ 0 w 67"/>
                  <a:gd name="T2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19">
                    <a:moveTo>
                      <a:pt x="0" y="5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34" y="19"/>
                    </a:lnTo>
                    <a:lnTo>
                      <a:pt x="43" y="12"/>
                    </a:lnTo>
                    <a:lnTo>
                      <a:pt x="67" y="12"/>
                    </a:lnTo>
                    <a:lnTo>
                      <a:pt x="62" y="5"/>
                    </a:lnTo>
                    <a:lnTo>
                      <a:pt x="41" y="5"/>
                    </a:lnTo>
                    <a:lnTo>
                      <a:pt x="31" y="12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5" name="Freeform 44"/>
              <p:cNvSpPr>
                <a:spLocks/>
              </p:cNvSpPr>
              <p:nvPr/>
            </p:nvSpPr>
            <p:spPr bwMode="auto">
              <a:xfrm>
                <a:off x="2032" y="2288"/>
                <a:ext cx="90" cy="69"/>
              </a:xfrm>
              <a:custGeom>
                <a:avLst/>
                <a:gdLst>
                  <a:gd name="T0" fmla="*/ 37 w 38"/>
                  <a:gd name="T1" fmla="*/ 4 h 29"/>
                  <a:gd name="T2" fmla="*/ 38 w 38"/>
                  <a:gd name="T3" fmla="*/ 3 h 29"/>
                  <a:gd name="T4" fmla="*/ 36 w 38"/>
                  <a:gd name="T5" fmla="*/ 0 h 29"/>
                  <a:gd name="T6" fmla="*/ 26 w 38"/>
                  <a:gd name="T7" fmla="*/ 22 h 29"/>
                  <a:gd name="T8" fmla="*/ 19 w 38"/>
                  <a:gd name="T9" fmla="*/ 23 h 29"/>
                  <a:gd name="T10" fmla="*/ 0 w 38"/>
                  <a:gd name="T11" fmla="*/ 15 h 29"/>
                  <a:gd name="T12" fmla="*/ 9 w 38"/>
                  <a:gd name="T13" fmla="*/ 23 h 29"/>
                  <a:gd name="T14" fmla="*/ 11 w 38"/>
                  <a:gd name="T15" fmla="*/ 24 h 29"/>
                  <a:gd name="T16" fmla="*/ 14 w 38"/>
                  <a:gd name="T17" fmla="*/ 26 h 29"/>
                  <a:gd name="T18" fmla="*/ 20 w 38"/>
                  <a:gd name="T19" fmla="*/ 29 h 29"/>
                  <a:gd name="T20" fmla="*/ 24 w 38"/>
                  <a:gd name="T21" fmla="*/ 27 h 29"/>
                  <a:gd name="T22" fmla="*/ 37 w 38"/>
                  <a:gd name="T23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29">
                    <a:moveTo>
                      <a:pt x="37" y="4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8"/>
                      <a:pt x="4" y="20"/>
                      <a:pt x="9" y="23"/>
                    </a:cubicBezTo>
                    <a:cubicBezTo>
                      <a:pt x="10" y="23"/>
                      <a:pt x="10" y="24"/>
                      <a:pt x="11" y="24"/>
                    </a:cubicBezTo>
                    <a:cubicBezTo>
                      <a:pt x="12" y="25"/>
                      <a:pt x="13" y="25"/>
                      <a:pt x="14" y="26"/>
                    </a:cubicBezTo>
                    <a:cubicBezTo>
                      <a:pt x="16" y="27"/>
                      <a:pt x="18" y="28"/>
                      <a:pt x="20" y="29"/>
                    </a:cubicBezTo>
                    <a:cubicBezTo>
                      <a:pt x="21" y="29"/>
                      <a:pt x="23" y="28"/>
                      <a:pt x="24" y="27"/>
                    </a:cubicBezTo>
                    <a:cubicBezTo>
                      <a:pt x="30" y="24"/>
                      <a:pt x="34" y="16"/>
                      <a:pt x="37" y="4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6" name="Freeform 45"/>
              <p:cNvSpPr>
                <a:spLocks/>
              </p:cNvSpPr>
              <p:nvPr/>
            </p:nvSpPr>
            <p:spPr bwMode="auto">
              <a:xfrm>
                <a:off x="2017" y="2259"/>
                <a:ext cx="101" cy="83"/>
              </a:xfrm>
              <a:custGeom>
                <a:avLst/>
                <a:gdLst>
                  <a:gd name="T0" fmla="*/ 42 w 42"/>
                  <a:gd name="T1" fmla="*/ 12 h 35"/>
                  <a:gd name="T2" fmla="*/ 40 w 42"/>
                  <a:gd name="T3" fmla="*/ 10 h 35"/>
                  <a:gd name="T4" fmla="*/ 36 w 42"/>
                  <a:gd name="T5" fmla="*/ 9 h 35"/>
                  <a:gd name="T6" fmla="*/ 40 w 42"/>
                  <a:gd name="T7" fmla="*/ 1 h 35"/>
                  <a:gd name="T8" fmla="*/ 34 w 42"/>
                  <a:gd name="T9" fmla="*/ 2 h 35"/>
                  <a:gd name="T10" fmla="*/ 31 w 42"/>
                  <a:gd name="T11" fmla="*/ 8 h 35"/>
                  <a:gd name="T12" fmla="*/ 29 w 42"/>
                  <a:gd name="T13" fmla="*/ 7 h 35"/>
                  <a:gd name="T14" fmla="*/ 14 w 42"/>
                  <a:gd name="T15" fmla="*/ 7 h 35"/>
                  <a:gd name="T16" fmla="*/ 10 w 42"/>
                  <a:gd name="T17" fmla="*/ 8 h 35"/>
                  <a:gd name="T18" fmla="*/ 32 w 42"/>
                  <a:gd name="T19" fmla="*/ 13 h 35"/>
                  <a:gd name="T20" fmla="*/ 35 w 42"/>
                  <a:gd name="T21" fmla="*/ 18 h 35"/>
                  <a:gd name="T22" fmla="*/ 9 w 42"/>
                  <a:gd name="T23" fmla="*/ 12 h 35"/>
                  <a:gd name="T24" fmla="*/ 3 w 42"/>
                  <a:gd name="T25" fmla="*/ 14 h 35"/>
                  <a:gd name="T26" fmla="*/ 27 w 42"/>
                  <a:gd name="T27" fmla="*/ 21 h 35"/>
                  <a:gd name="T28" fmla="*/ 29 w 42"/>
                  <a:gd name="T29" fmla="*/ 25 h 35"/>
                  <a:gd name="T30" fmla="*/ 2 w 42"/>
                  <a:gd name="T31" fmla="*/ 18 h 35"/>
                  <a:gd name="T32" fmla="*/ 0 w 42"/>
                  <a:gd name="T33" fmla="*/ 20 h 35"/>
                  <a:gd name="T34" fmla="*/ 25 w 42"/>
                  <a:gd name="T35" fmla="*/ 29 h 35"/>
                  <a:gd name="T36" fmla="*/ 27 w 42"/>
                  <a:gd name="T37" fmla="*/ 33 h 35"/>
                  <a:gd name="T38" fmla="*/ 6 w 42"/>
                  <a:gd name="T39" fmla="*/ 25 h 35"/>
                  <a:gd name="T40" fmla="*/ 6 w 42"/>
                  <a:gd name="T41" fmla="*/ 27 h 35"/>
                  <a:gd name="T42" fmla="*/ 25 w 42"/>
                  <a:gd name="T43" fmla="*/ 35 h 35"/>
                  <a:gd name="T44" fmla="*/ 32 w 42"/>
                  <a:gd name="T45" fmla="*/ 34 h 35"/>
                  <a:gd name="T46" fmla="*/ 42 w 42"/>
                  <a:gd name="T47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35">
                    <a:moveTo>
                      <a:pt x="42" y="12"/>
                    </a:move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6" y="1"/>
                      <a:pt x="34" y="2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1" y="8"/>
                      <a:pt x="10" y="8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12"/>
                      <a:pt x="4" y="13"/>
                      <a:pt x="3" y="14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0" y="19"/>
                      <a:pt x="0" y="20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42" y="12"/>
                      <a:pt x="42" y="12"/>
                      <a:pt x="42" y="12"/>
                    </a:cubicBezTo>
                    <a:close/>
                  </a:path>
                </a:pathLst>
              </a:custGeom>
              <a:solidFill>
                <a:srgbClr val="DCA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7" name="Freeform 46"/>
              <p:cNvSpPr>
                <a:spLocks/>
              </p:cNvSpPr>
              <p:nvPr/>
            </p:nvSpPr>
            <p:spPr bwMode="auto">
              <a:xfrm>
                <a:off x="2020" y="2292"/>
                <a:ext cx="67" cy="27"/>
              </a:xfrm>
              <a:custGeom>
                <a:avLst/>
                <a:gdLst>
                  <a:gd name="T0" fmla="*/ 28 w 28"/>
                  <a:gd name="T1" fmla="*/ 11 h 11"/>
                  <a:gd name="T2" fmla="*/ 26 w 28"/>
                  <a:gd name="T3" fmla="*/ 7 h 11"/>
                  <a:gd name="T4" fmla="*/ 2 w 28"/>
                  <a:gd name="T5" fmla="*/ 0 h 11"/>
                  <a:gd name="T6" fmla="*/ 1 w 28"/>
                  <a:gd name="T7" fmla="*/ 4 h 11"/>
                  <a:gd name="T8" fmla="*/ 28 w 2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28" y="11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ubicBezTo>
                      <a:pt x="28" y="11"/>
                      <a:pt x="28" y="11"/>
                      <a:pt x="28" y="11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8" name="Freeform 47"/>
              <p:cNvSpPr>
                <a:spLocks/>
              </p:cNvSpPr>
              <p:nvPr/>
            </p:nvSpPr>
            <p:spPr bwMode="auto">
              <a:xfrm>
                <a:off x="2015" y="2307"/>
                <a:ext cx="67" cy="31"/>
              </a:xfrm>
              <a:custGeom>
                <a:avLst/>
                <a:gdLst>
                  <a:gd name="T0" fmla="*/ 28 w 28"/>
                  <a:gd name="T1" fmla="*/ 13 h 13"/>
                  <a:gd name="T2" fmla="*/ 26 w 28"/>
                  <a:gd name="T3" fmla="*/ 9 h 13"/>
                  <a:gd name="T4" fmla="*/ 1 w 28"/>
                  <a:gd name="T5" fmla="*/ 0 h 13"/>
                  <a:gd name="T6" fmla="*/ 7 w 28"/>
                  <a:gd name="T7" fmla="*/ 5 h 13"/>
                  <a:gd name="T8" fmla="*/ 28 w 2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8" y="13"/>
                    </a:moveTo>
                    <a:cubicBezTo>
                      <a:pt x="26" y="9"/>
                      <a:pt x="26" y="9"/>
                      <a:pt x="26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2" y="3"/>
                      <a:pt x="7" y="5"/>
                    </a:cubicBezTo>
                    <a:cubicBezTo>
                      <a:pt x="28" y="13"/>
                      <a:pt x="28" y="13"/>
                      <a:pt x="28" y="13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19" name="Freeform 48"/>
              <p:cNvSpPr>
                <a:spLocks noEditPoints="1"/>
              </p:cNvSpPr>
              <p:nvPr/>
            </p:nvSpPr>
            <p:spPr bwMode="auto">
              <a:xfrm>
                <a:off x="2036" y="2345"/>
                <a:ext cx="108" cy="246"/>
              </a:xfrm>
              <a:custGeom>
                <a:avLst/>
                <a:gdLst>
                  <a:gd name="T0" fmla="*/ 12 w 45"/>
                  <a:gd name="T1" fmla="*/ 2 h 104"/>
                  <a:gd name="T2" fmla="*/ 9 w 45"/>
                  <a:gd name="T3" fmla="*/ 0 h 104"/>
                  <a:gd name="T4" fmla="*/ 5 w 45"/>
                  <a:gd name="T5" fmla="*/ 6 h 104"/>
                  <a:gd name="T6" fmla="*/ 13 w 45"/>
                  <a:gd name="T7" fmla="*/ 11 h 104"/>
                  <a:gd name="T8" fmla="*/ 9 w 45"/>
                  <a:gd name="T9" fmla="*/ 14 h 104"/>
                  <a:gd name="T10" fmla="*/ 4 w 45"/>
                  <a:gd name="T11" fmla="*/ 13 h 104"/>
                  <a:gd name="T12" fmla="*/ 9 w 45"/>
                  <a:gd name="T13" fmla="*/ 21 h 104"/>
                  <a:gd name="T14" fmla="*/ 7 w 45"/>
                  <a:gd name="T15" fmla="*/ 24 h 104"/>
                  <a:gd name="T16" fmla="*/ 4 w 45"/>
                  <a:gd name="T17" fmla="*/ 24 h 104"/>
                  <a:gd name="T18" fmla="*/ 4 w 45"/>
                  <a:gd name="T19" fmla="*/ 31 h 104"/>
                  <a:gd name="T20" fmla="*/ 0 w 45"/>
                  <a:gd name="T21" fmla="*/ 32 h 104"/>
                  <a:gd name="T22" fmla="*/ 0 w 45"/>
                  <a:gd name="T23" fmla="*/ 36 h 104"/>
                  <a:gd name="T24" fmla="*/ 0 w 45"/>
                  <a:gd name="T25" fmla="*/ 82 h 104"/>
                  <a:gd name="T26" fmla="*/ 45 w 45"/>
                  <a:gd name="T27" fmla="*/ 88 h 104"/>
                  <a:gd name="T28" fmla="*/ 32 w 45"/>
                  <a:gd name="T29" fmla="*/ 18 h 104"/>
                  <a:gd name="T30" fmla="*/ 15 w 45"/>
                  <a:gd name="T31" fmla="*/ 8 h 104"/>
                  <a:gd name="T32" fmla="*/ 27 w 45"/>
                  <a:gd name="T33" fmla="*/ 5 h 104"/>
                  <a:gd name="T34" fmla="*/ 22 w 45"/>
                  <a:gd name="T35" fmla="*/ 3 h 104"/>
                  <a:gd name="T36" fmla="*/ 18 w 45"/>
                  <a:gd name="T37" fmla="*/ 5 h 104"/>
                  <a:gd name="T38" fmla="*/ 12 w 45"/>
                  <a:gd name="T39" fmla="*/ 2 h 104"/>
                  <a:gd name="T40" fmla="*/ 2 w 45"/>
                  <a:gd name="T41" fmla="*/ 35 h 104"/>
                  <a:gd name="T42" fmla="*/ 6 w 45"/>
                  <a:gd name="T43" fmla="*/ 32 h 104"/>
                  <a:gd name="T44" fmla="*/ 9 w 45"/>
                  <a:gd name="T45" fmla="*/ 92 h 104"/>
                  <a:gd name="T46" fmla="*/ 2 w 45"/>
                  <a:gd name="T47" fmla="*/ 79 h 104"/>
                  <a:gd name="T48" fmla="*/ 2 w 45"/>
                  <a:gd name="T49" fmla="*/ 3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104">
                    <a:moveTo>
                      <a:pt x="12" y="2"/>
                    </a:moveTo>
                    <a:cubicBezTo>
                      <a:pt x="11" y="1"/>
                      <a:pt x="10" y="1"/>
                      <a:pt x="9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8" y="16"/>
                      <a:pt x="10" y="18"/>
                      <a:pt x="9" y="21"/>
                    </a:cubicBezTo>
                    <a:cubicBezTo>
                      <a:pt x="9" y="22"/>
                      <a:pt x="8" y="23"/>
                      <a:pt x="7" y="24"/>
                    </a:cubicBezTo>
                    <a:cubicBezTo>
                      <a:pt x="7" y="24"/>
                      <a:pt x="6" y="25"/>
                      <a:pt x="4" y="24"/>
                    </a:cubicBezTo>
                    <a:cubicBezTo>
                      <a:pt x="6" y="27"/>
                      <a:pt x="6" y="29"/>
                      <a:pt x="4" y="31"/>
                    </a:cubicBezTo>
                    <a:cubicBezTo>
                      <a:pt x="3" y="32"/>
                      <a:pt x="2" y="32"/>
                      <a:pt x="0" y="32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102"/>
                      <a:pt x="23" y="104"/>
                      <a:pt x="45" y="88"/>
                    </a:cubicBezTo>
                    <a:cubicBezTo>
                      <a:pt x="45" y="64"/>
                      <a:pt x="41" y="41"/>
                      <a:pt x="32" y="18"/>
                    </a:cubicBezTo>
                    <a:cubicBezTo>
                      <a:pt x="25" y="17"/>
                      <a:pt x="19" y="13"/>
                      <a:pt x="15" y="8"/>
                    </a:cubicBezTo>
                    <a:cubicBezTo>
                      <a:pt x="20" y="9"/>
                      <a:pt x="25" y="8"/>
                      <a:pt x="27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19" y="5"/>
                      <a:pt x="18" y="5"/>
                    </a:cubicBezTo>
                    <a:cubicBezTo>
                      <a:pt x="16" y="4"/>
                      <a:pt x="14" y="3"/>
                      <a:pt x="12" y="2"/>
                    </a:cubicBezTo>
                    <a:close/>
                    <a:moveTo>
                      <a:pt x="2" y="35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4" y="61"/>
                      <a:pt x="5" y="81"/>
                      <a:pt x="9" y="92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35"/>
                      <a:pt x="2" y="35"/>
                      <a:pt x="2" y="35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0" name="Freeform 49"/>
              <p:cNvSpPr>
                <a:spLocks/>
              </p:cNvSpPr>
              <p:nvPr/>
            </p:nvSpPr>
            <p:spPr bwMode="auto">
              <a:xfrm>
                <a:off x="2041" y="2421"/>
                <a:ext cx="17" cy="142"/>
              </a:xfrm>
              <a:custGeom>
                <a:avLst/>
                <a:gdLst>
                  <a:gd name="T0" fmla="*/ 4 w 7"/>
                  <a:gd name="T1" fmla="*/ 0 h 60"/>
                  <a:gd name="T2" fmla="*/ 0 w 7"/>
                  <a:gd name="T3" fmla="*/ 3 h 60"/>
                  <a:gd name="T4" fmla="*/ 0 w 7"/>
                  <a:gd name="T5" fmla="*/ 47 h 60"/>
                  <a:gd name="T6" fmla="*/ 7 w 7"/>
                  <a:gd name="T7" fmla="*/ 60 h 60"/>
                  <a:gd name="T8" fmla="*/ 4 w 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0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3" y="49"/>
                      <a:pt x="2" y="29"/>
                      <a:pt x="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1" name="Freeform 50"/>
              <p:cNvSpPr>
                <a:spLocks/>
              </p:cNvSpPr>
              <p:nvPr/>
            </p:nvSpPr>
            <p:spPr bwMode="auto">
              <a:xfrm>
                <a:off x="2039" y="2278"/>
                <a:ext cx="62" cy="24"/>
              </a:xfrm>
              <a:custGeom>
                <a:avLst/>
                <a:gdLst>
                  <a:gd name="T0" fmla="*/ 26 w 26"/>
                  <a:gd name="T1" fmla="*/ 10 h 10"/>
                  <a:gd name="T2" fmla="*/ 23 w 26"/>
                  <a:gd name="T3" fmla="*/ 5 h 10"/>
                  <a:gd name="T4" fmla="*/ 1 w 26"/>
                  <a:gd name="T5" fmla="*/ 0 h 10"/>
                  <a:gd name="T6" fmla="*/ 0 w 26"/>
                  <a:gd name="T7" fmla="*/ 4 h 10"/>
                  <a:gd name="T8" fmla="*/ 26 w 2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26" y="10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26" y="10"/>
                      <a:pt x="26" y="10"/>
                      <a:pt x="26" y="10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2" name="Freeform 51"/>
              <p:cNvSpPr>
                <a:spLocks/>
              </p:cNvSpPr>
              <p:nvPr/>
            </p:nvSpPr>
            <p:spPr bwMode="auto">
              <a:xfrm>
                <a:off x="2089" y="2297"/>
                <a:ext cx="33" cy="60"/>
              </a:xfrm>
              <a:custGeom>
                <a:avLst/>
                <a:gdLst>
                  <a:gd name="T0" fmla="*/ 13 w 14"/>
                  <a:gd name="T1" fmla="*/ 0 h 25"/>
                  <a:gd name="T2" fmla="*/ 0 w 14"/>
                  <a:gd name="T3" fmla="*/ 23 h 25"/>
                  <a:gd name="T4" fmla="*/ 5 w 14"/>
                  <a:gd name="T5" fmla="*/ 25 h 25"/>
                  <a:gd name="T6" fmla="*/ 8 w 14"/>
                  <a:gd name="T7" fmla="*/ 21 h 25"/>
                  <a:gd name="T8" fmla="*/ 13 w 1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13" y="0"/>
                    </a:moveTo>
                    <a:cubicBezTo>
                      <a:pt x="10" y="12"/>
                      <a:pt x="6" y="20"/>
                      <a:pt x="0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7" y="24"/>
                      <a:pt x="8" y="23"/>
                      <a:pt x="8" y="21"/>
                    </a:cubicBezTo>
                    <a:cubicBezTo>
                      <a:pt x="12" y="14"/>
                      <a:pt x="14" y="8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3" name="Freeform 52"/>
              <p:cNvSpPr>
                <a:spLocks noEditPoints="1"/>
              </p:cNvSpPr>
              <p:nvPr/>
            </p:nvSpPr>
            <p:spPr bwMode="auto">
              <a:xfrm>
                <a:off x="1831" y="2098"/>
                <a:ext cx="282" cy="259"/>
              </a:xfrm>
              <a:custGeom>
                <a:avLst/>
                <a:gdLst>
                  <a:gd name="T0" fmla="*/ 107 w 118"/>
                  <a:gd name="T1" fmla="*/ 75 h 109"/>
                  <a:gd name="T2" fmla="*/ 118 w 118"/>
                  <a:gd name="T3" fmla="*/ 50 h 109"/>
                  <a:gd name="T4" fmla="*/ 30 w 118"/>
                  <a:gd name="T5" fmla="*/ 0 h 109"/>
                  <a:gd name="T6" fmla="*/ 0 w 118"/>
                  <a:gd name="T7" fmla="*/ 70 h 109"/>
                  <a:gd name="T8" fmla="*/ 16 w 118"/>
                  <a:gd name="T9" fmla="*/ 86 h 109"/>
                  <a:gd name="T10" fmla="*/ 42 w 118"/>
                  <a:gd name="T11" fmla="*/ 90 h 109"/>
                  <a:gd name="T12" fmla="*/ 65 w 118"/>
                  <a:gd name="T13" fmla="*/ 100 h 109"/>
                  <a:gd name="T14" fmla="*/ 67 w 118"/>
                  <a:gd name="T15" fmla="*/ 100 h 109"/>
                  <a:gd name="T16" fmla="*/ 71 w 118"/>
                  <a:gd name="T17" fmla="*/ 100 h 109"/>
                  <a:gd name="T18" fmla="*/ 70 w 118"/>
                  <a:gd name="T19" fmla="*/ 102 h 109"/>
                  <a:gd name="T20" fmla="*/ 78 w 118"/>
                  <a:gd name="T21" fmla="*/ 102 h 109"/>
                  <a:gd name="T22" fmla="*/ 90 w 118"/>
                  <a:gd name="T23" fmla="*/ 109 h 109"/>
                  <a:gd name="T24" fmla="*/ 93 w 118"/>
                  <a:gd name="T25" fmla="*/ 103 h 109"/>
                  <a:gd name="T26" fmla="*/ 84 w 118"/>
                  <a:gd name="T27" fmla="*/ 95 h 109"/>
                  <a:gd name="T28" fmla="*/ 84 w 118"/>
                  <a:gd name="T29" fmla="*/ 93 h 109"/>
                  <a:gd name="T30" fmla="*/ 78 w 118"/>
                  <a:gd name="T31" fmla="*/ 88 h 109"/>
                  <a:gd name="T32" fmla="*/ 80 w 118"/>
                  <a:gd name="T33" fmla="*/ 86 h 109"/>
                  <a:gd name="T34" fmla="*/ 81 w 118"/>
                  <a:gd name="T35" fmla="*/ 82 h 109"/>
                  <a:gd name="T36" fmla="*/ 87 w 118"/>
                  <a:gd name="T37" fmla="*/ 80 h 109"/>
                  <a:gd name="T38" fmla="*/ 88 w 118"/>
                  <a:gd name="T39" fmla="*/ 76 h 109"/>
                  <a:gd name="T40" fmla="*/ 92 w 118"/>
                  <a:gd name="T41" fmla="*/ 75 h 109"/>
                  <a:gd name="T42" fmla="*/ 107 w 118"/>
                  <a:gd name="T43" fmla="*/ 75 h 109"/>
                  <a:gd name="T44" fmla="*/ 110 w 118"/>
                  <a:gd name="T45" fmla="*/ 52 h 109"/>
                  <a:gd name="T46" fmla="*/ 36 w 118"/>
                  <a:gd name="T47" fmla="*/ 22 h 109"/>
                  <a:gd name="T48" fmla="*/ 6 w 118"/>
                  <a:gd name="T49" fmla="*/ 69 h 109"/>
                  <a:gd name="T50" fmla="*/ 33 w 118"/>
                  <a:gd name="T51" fmla="*/ 7 h 109"/>
                  <a:gd name="T52" fmla="*/ 110 w 118"/>
                  <a:gd name="T53" fmla="*/ 5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8" h="109">
                    <a:moveTo>
                      <a:pt x="107" y="75"/>
                    </a:moveTo>
                    <a:cubicBezTo>
                      <a:pt x="118" y="50"/>
                      <a:pt x="118" y="50"/>
                      <a:pt x="118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7" y="100"/>
                      <a:pt x="67" y="100"/>
                      <a:pt x="67" y="100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1" y="100"/>
                      <a:pt x="71" y="101"/>
                      <a:pt x="70" y="102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88" y="100"/>
                      <a:pt x="85" y="98"/>
                      <a:pt x="84" y="95"/>
                    </a:cubicBezTo>
                    <a:cubicBezTo>
                      <a:pt x="84" y="95"/>
                      <a:pt x="84" y="94"/>
                      <a:pt x="84" y="93"/>
                    </a:cubicBezTo>
                    <a:cubicBezTo>
                      <a:pt x="79" y="91"/>
                      <a:pt x="77" y="90"/>
                      <a:pt x="78" y="88"/>
                    </a:cubicBezTo>
                    <a:cubicBezTo>
                      <a:pt x="78" y="87"/>
                      <a:pt x="79" y="87"/>
                      <a:pt x="80" y="86"/>
                    </a:cubicBezTo>
                    <a:cubicBezTo>
                      <a:pt x="79" y="84"/>
                      <a:pt x="79" y="82"/>
                      <a:pt x="81" y="82"/>
                    </a:cubicBezTo>
                    <a:cubicBezTo>
                      <a:pt x="82" y="81"/>
                      <a:pt x="84" y="80"/>
                      <a:pt x="87" y="80"/>
                    </a:cubicBezTo>
                    <a:cubicBezTo>
                      <a:pt x="87" y="78"/>
                      <a:pt x="87" y="77"/>
                      <a:pt x="88" y="76"/>
                    </a:cubicBezTo>
                    <a:cubicBezTo>
                      <a:pt x="89" y="76"/>
                      <a:pt x="90" y="75"/>
                      <a:pt x="92" y="75"/>
                    </a:cubicBezTo>
                    <a:cubicBezTo>
                      <a:pt x="107" y="75"/>
                      <a:pt x="107" y="75"/>
                      <a:pt x="107" y="75"/>
                    </a:cubicBezTo>
                    <a:close/>
                    <a:moveTo>
                      <a:pt x="110" y="52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110" y="52"/>
                      <a:pt x="110" y="52"/>
                      <a:pt x="110" y="5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4" name="Freeform 53"/>
              <p:cNvSpPr>
                <a:spLocks/>
              </p:cNvSpPr>
              <p:nvPr/>
            </p:nvSpPr>
            <p:spPr bwMode="auto">
              <a:xfrm>
                <a:off x="1845" y="2115"/>
                <a:ext cx="249" cy="147"/>
              </a:xfrm>
              <a:custGeom>
                <a:avLst/>
                <a:gdLst>
                  <a:gd name="T0" fmla="*/ 72 w 249"/>
                  <a:gd name="T1" fmla="*/ 35 h 147"/>
                  <a:gd name="T2" fmla="*/ 249 w 249"/>
                  <a:gd name="T3" fmla="*/ 106 h 147"/>
                  <a:gd name="T4" fmla="*/ 65 w 249"/>
                  <a:gd name="T5" fmla="*/ 0 h 147"/>
                  <a:gd name="T6" fmla="*/ 0 w 249"/>
                  <a:gd name="T7" fmla="*/ 147 h 147"/>
                  <a:gd name="T8" fmla="*/ 72 w 249"/>
                  <a:gd name="T9" fmla="*/ 35 h 147"/>
                  <a:gd name="T10" fmla="*/ 72 w 249"/>
                  <a:gd name="T11" fmla="*/ 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9" h="147">
                    <a:moveTo>
                      <a:pt x="72" y="35"/>
                    </a:moveTo>
                    <a:lnTo>
                      <a:pt x="249" y="106"/>
                    </a:lnTo>
                    <a:lnTo>
                      <a:pt x="65" y="0"/>
                    </a:lnTo>
                    <a:lnTo>
                      <a:pt x="0" y="147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5" name="Freeform 54"/>
              <p:cNvSpPr>
                <a:spLocks/>
              </p:cNvSpPr>
              <p:nvPr/>
            </p:nvSpPr>
            <p:spPr bwMode="auto">
              <a:xfrm>
                <a:off x="1953" y="2335"/>
                <a:ext cx="38" cy="86"/>
              </a:xfrm>
              <a:custGeom>
                <a:avLst/>
                <a:gdLst>
                  <a:gd name="T0" fmla="*/ 14 w 16"/>
                  <a:gd name="T1" fmla="*/ 0 h 36"/>
                  <a:gd name="T2" fmla="*/ 12 w 16"/>
                  <a:gd name="T3" fmla="*/ 0 h 36"/>
                  <a:gd name="T4" fmla="*/ 4 w 16"/>
                  <a:gd name="T5" fmla="*/ 17 h 36"/>
                  <a:gd name="T6" fmla="*/ 0 w 16"/>
                  <a:gd name="T7" fmla="*/ 36 h 36"/>
                  <a:gd name="T8" fmla="*/ 10 w 16"/>
                  <a:gd name="T9" fmla="*/ 30 h 36"/>
                  <a:gd name="T10" fmla="*/ 16 w 16"/>
                  <a:gd name="T11" fmla="*/ 0 h 36"/>
                  <a:gd name="T12" fmla="*/ 14 w 16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6">
                    <a:moveTo>
                      <a:pt x="1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9" y="5"/>
                      <a:pt x="6" y="11"/>
                      <a:pt x="4" y="17"/>
                    </a:cubicBezTo>
                    <a:cubicBezTo>
                      <a:pt x="2" y="23"/>
                      <a:pt x="0" y="29"/>
                      <a:pt x="0" y="36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0"/>
                      <a:pt x="12" y="10"/>
                      <a:pt x="16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6" name="Freeform 55"/>
              <p:cNvSpPr>
                <a:spLocks/>
              </p:cNvSpPr>
              <p:nvPr/>
            </p:nvSpPr>
            <p:spPr bwMode="auto">
              <a:xfrm>
                <a:off x="1950" y="2335"/>
                <a:ext cx="50" cy="97"/>
              </a:xfrm>
              <a:custGeom>
                <a:avLst/>
                <a:gdLst>
                  <a:gd name="T0" fmla="*/ 21 w 21"/>
                  <a:gd name="T1" fmla="*/ 0 h 41"/>
                  <a:gd name="T2" fmla="*/ 17 w 21"/>
                  <a:gd name="T3" fmla="*/ 0 h 41"/>
                  <a:gd name="T4" fmla="*/ 11 w 21"/>
                  <a:gd name="T5" fmla="*/ 30 h 41"/>
                  <a:gd name="T6" fmla="*/ 1 w 21"/>
                  <a:gd name="T7" fmla="*/ 36 h 41"/>
                  <a:gd name="T8" fmla="*/ 0 w 21"/>
                  <a:gd name="T9" fmla="*/ 38 h 41"/>
                  <a:gd name="T10" fmla="*/ 15 w 21"/>
                  <a:gd name="T11" fmla="*/ 41 h 41"/>
                  <a:gd name="T12" fmla="*/ 17 w 21"/>
                  <a:gd name="T13" fmla="*/ 12 h 41"/>
                  <a:gd name="T14" fmla="*/ 20 w 21"/>
                  <a:gd name="T15" fmla="*/ 2 h 41"/>
                  <a:gd name="T16" fmla="*/ 21 w 21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1">
                    <a:moveTo>
                      <a:pt x="21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10"/>
                      <a:pt x="11" y="20"/>
                      <a:pt x="11" y="30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31"/>
                      <a:pt x="15" y="22"/>
                      <a:pt x="17" y="12"/>
                    </a:cubicBezTo>
                    <a:cubicBezTo>
                      <a:pt x="18" y="9"/>
                      <a:pt x="19" y="5"/>
                      <a:pt x="20" y="2"/>
                    </a:cubicBezTo>
                    <a:cubicBezTo>
                      <a:pt x="21" y="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7" name="Freeform 56"/>
              <p:cNvSpPr>
                <a:spLocks/>
              </p:cNvSpPr>
              <p:nvPr/>
            </p:nvSpPr>
            <p:spPr bwMode="auto">
              <a:xfrm>
                <a:off x="1991" y="2340"/>
                <a:ext cx="76" cy="102"/>
              </a:xfrm>
              <a:custGeom>
                <a:avLst/>
                <a:gdLst>
                  <a:gd name="T0" fmla="*/ 11 w 32"/>
                  <a:gd name="T1" fmla="*/ 0 h 43"/>
                  <a:gd name="T2" fmla="*/ 3 w 32"/>
                  <a:gd name="T3" fmla="*/ 0 h 43"/>
                  <a:gd name="T4" fmla="*/ 0 w 32"/>
                  <a:gd name="T5" fmla="*/ 10 h 43"/>
                  <a:gd name="T6" fmla="*/ 2 w 32"/>
                  <a:gd name="T7" fmla="*/ 36 h 43"/>
                  <a:gd name="T8" fmla="*/ 13 w 32"/>
                  <a:gd name="T9" fmla="*/ 43 h 43"/>
                  <a:gd name="T10" fmla="*/ 14 w 32"/>
                  <a:gd name="T11" fmla="*/ 40 h 43"/>
                  <a:gd name="T12" fmla="*/ 4 w 32"/>
                  <a:gd name="T13" fmla="*/ 34 h 43"/>
                  <a:gd name="T14" fmla="*/ 12 w 32"/>
                  <a:gd name="T15" fmla="*/ 34 h 43"/>
                  <a:gd name="T16" fmla="*/ 19 w 32"/>
                  <a:gd name="T17" fmla="*/ 38 h 43"/>
                  <a:gd name="T18" fmla="*/ 19 w 32"/>
                  <a:gd name="T19" fmla="*/ 34 h 43"/>
                  <a:gd name="T20" fmla="*/ 12 w 32"/>
                  <a:gd name="T21" fmla="*/ 30 h 43"/>
                  <a:gd name="T22" fmla="*/ 16 w 32"/>
                  <a:gd name="T23" fmla="*/ 30 h 43"/>
                  <a:gd name="T24" fmla="*/ 23 w 32"/>
                  <a:gd name="T25" fmla="*/ 33 h 43"/>
                  <a:gd name="T26" fmla="*/ 23 w 32"/>
                  <a:gd name="T27" fmla="*/ 26 h 43"/>
                  <a:gd name="T28" fmla="*/ 15 w 32"/>
                  <a:gd name="T29" fmla="*/ 22 h 43"/>
                  <a:gd name="T30" fmla="*/ 19 w 32"/>
                  <a:gd name="T31" fmla="*/ 20 h 43"/>
                  <a:gd name="T32" fmla="*/ 28 w 32"/>
                  <a:gd name="T33" fmla="*/ 23 h 43"/>
                  <a:gd name="T34" fmla="*/ 23 w 32"/>
                  <a:gd name="T35" fmla="*/ 15 h 43"/>
                  <a:gd name="T36" fmla="*/ 12 w 32"/>
                  <a:gd name="T37" fmla="*/ 7 h 43"/>
                  <a:gd name="T38" fmla="*/ 16 w 32"/>
                  <a:gd name="T39" fmla="*/ 7 h 43"/>
                  <a:gd name="T40" fmla="*/ 28 w 32"/>
                  <a:gd name="T41" fmla="*/ 16 h 43"/>
                  <a:gd name="T42" fmla="*/ 32 w 32"/>
                  <a:gd name="T43" fmla="*/ 13 h 43"/>
                  <a:gd name="T44" fmla="*/ 24 w 32"/>
                  <a:gd name="T45" fmla="*/ 8 h 43"/>
                  <a:gd name="T46" fmla="*/ 23 w 32"/>
                  <a:gd name="T47" fmla="*/ 7 h 43"/>
                  <a:gd name="T48" fmla="*/ 11 w 32"/>
                  <a:gd name="T4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43">
                    <a:moveTo>
                      <a:pt x="1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ubicBezTo>
                      <a:pt x="0" y="20"/>
                      <a:pt x="0" y="28"/>
                      <a:pt x="2" y="3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2"/>
                      <a:pt x="14" y="41"/>
                      <a:pt x="14" y="40"/>
                    </a:cubicBezTo>
                    <a:cubicBezTo>
                      <a:pt x="12" y="39"/>
                      <a:pt x="9" y="37"/>
                      <a:pt x="4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7"/>
                      <a:pt x="19" y="36"/>
                      <a:pt x="19" y="34"/>
                    </a:cubicBezTo>
                    <a:cubicBezTo>
                      <a:pt x="17" y="33"/>
                      <a:pt x="14" y="32"/>
                      <a:pt x="12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1"/>
                      <a:pt x="25" y="29"/>
                      <a:pt x="23" y="26"/>
                    </a:cubicBezTo>
                    <a:cubicBezTo>
                      <a:pt x="21" y="26"/>
                      <a:pt x="19" y="25"/>
                      <a:pt x="15" y="2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0"/>
                      <a:pt x="27" y="18"/>
                      <a:pt x="23" y="15"/>
                    </a:cubicBezTo>
                    <a:cubicBezTo>
                      <a:pt x="20" y="14"/>
                      <a:pt x="16" y="11"/>
                      <a:pt x="12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30" y="16"/>
                      <a:pt x="31" y="15"/>
                      <a:pt x="32" y="1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CA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8" name="Freeform 57"/>
              <p:cNvSpPr>
                <a:spLocks/>
              </p:cNvSpPr>
              <p:nvPr/>
            </p:nvSpPr>
            <p:spPr bwMode="auto">
              <a:xfrm>
                <a:off x="2046" y="2342"/>
                <a:ext cx="12" cy="17"/>
              </a:xfrm>
              <a:custGeom>
                <a:avLst/>
                <a:gdLst>
                  <a:gd name="T0" fmla="*/ 0 w 5"/>
                  <a:gd name="T1" fmla="*/ 6 h 7"/>
                  <a:gd name="T2" fmla="*/ 1 w 5"/>
                  <a:gd name="T3" fmla="*/ 7 h 7"/>
                  <a:gd name="T4" fmla="*/ 5 w 5"/>
                  <a:gd name="T5" fmla="*/ 1 h 7"/>
                  <a:gd name="T6" fmla="*/ 3 w 5"/>
                  <a:gd name="T7" fmla="*/ 0 h 7"/>
                  <a:gd name="T8" fmla="*/ 0 w 5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29" name="Freeform 58"/>
              <p:cNvSpPr>
                <a:spLocks/>
              </p:cNvSpPr>
              <p:nvPr/>
            </p:nvSpPr>
            <p:spPr bwMode="auto">
              <a:xfrm>
                <a:off x="2020" y="2357"/>
                <a:ext cx="38" cy="21"/>
              </a:xfrm>
              <a:custGeom>
                <a:avLst/>
                <a:gdLst>
                  <a:gd name="T0" fmla="*/ 4 w 16"/>
                  <a:gd name="T1" fmla="*/ 0 h 9"/>
                  <a:gd name="T2" fmla="*/ 0 w 16"/>
                  <a:gd name="T3" fmla="*/ 0 h 9"/>
                  <a:gd name="T4" fmla="*/ 11 w 16"/>
                  <a:gd name="T5" fmla="*/ 8 h 9"/>
                  <a:gd name="T6" fmla="*/ 16 w 16"/>
                  <a:gd name="T7" fmla="*/ 9 h 9"/>
                  <a:gd name="T8" fmla="*/ 4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8" y="7"/>
                      <a:pt x="11" y="8"/>
                    </a:cubicBezTo>
                    <a:cubicBezTo>
                      <a:pt x="13" y="9"/>
                      <a:pt x="14" y="9"/>
                      <a:pt x="16" y="9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0" name="Freeform 59"/>
              <p:cNvSpPr>
                <a:spLocks/>
              </p:cNvSpPr>
              <p:nvPr/>
            </p:nvSpPr>
            <p:spPr bwMode="auto">
              <a:xfrm>
                <a:off x="2020" y="2411"/>
                <a:ext cx="26" cy="10"/>
              </a:xfrm>
              <a:custGeom>
                <a:avLst/>
                <a:gdLst>
                  <a:gd name="T0" fmla="*/ 4 w 11"/>
                  <a:gd name="T1" fmla="*/ 0 h 4"/>
                  <a:gd name="T2" fmla="*/ 0 w 11"/>
                  <a:gd name="T3" fmla="*/ 0 h 4"/>
                  <a:gd name="T4" fmla="*/ 7 w 11"/>
                  <a:gd name="T5" fmla="*/ 4 h 4"/>
                  <a:gd name="T6" fmla="*/ 11 w 11"/>
                  <a:gd name="T7" fmla="*/ 3 h 4"/>
                  <a:gd name="T8" fmla="*/ 4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5" y="3"/>
                      <a:pt x="7" y="4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1" name="Freeform 60"/>
              <p:cNvSpPr>
                <a:spLocks/>
              </p:cNvSpPr>
              <p:nvPr/>
            </p:nvSpPr>
            <p:spPr bwMode="auto">
              <a:xfrm>
                <a:off x="2027" y="2387"/>
                <a:ext cx="31" cy="17"/>
              </a:xfrm>
              <a:custGeom>
                <a:avLst/>
                <a:gdLst>
                  <a:gd name="T0" fmla="*/ 8 w 13"/>
                  <a:gd name="T1" fmla="*/ 6 h 7"/>
                  <a:gd name="T2" fmla="*/ 11 w 13"/>
                  <a:gd name="T3" fmla="*/ 6 h 7"/>
                  <a:gd name="T4" fmla="*/ 13 w 13"/>
                  <a:gd name="T5" fmla="*/ 3 h 7"/>
                  <a:gd name="T6" fmla="*/ 4 w 13"/>
                  <a:gd name="T7" fmla="*/ 0 h 7"/>
                  <a:gd name="T8" fmla="*/ 0 w 13"/>
                  <a:gd name="T9" fmla="*/ 2 h 7"/>
                  <a:gd name="T10" fmla="*/ 8 w 13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8" y="6"/>
                    </a:moveTo>
                    <a:cubicBezTo>
                      <a:pt x="10" y="7"/>
                      <a:pt x="11" y="6"/>
                      <a:pt x="11" y="6"/>
                    </a:cubicBezTo>
                    <a:cubicBezTo>
                      <a:pt x="12" y="5"/>
                      <a:pt x="13" y="4"/>
                      <a:pt x="13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5"/>
                      <a:pt x="6" y="6"/>
                      <a:pt x="8" y="6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2" name="Freeform 61"/>
              <p:cNvSpPr>
                <a:spLocks/>
              </p:cNvSpPr>
              <p:nvPr/>
            </p:nvSpPr>
            <p:spPr bwMode="auto">
              <a:xfrm>
                <a:off x="1986" y="2364"/>
                <a:ext cx="36" cy="80"/>
              </a:xfrm>
              <a:custGeom>
                <a:avLst/>
                <a:gdLst>
                  <a:gd name="T0" fmla="*/ 0 w 15"/>
                  <a:gd name="T1" fmla="*/ 29 h 34"/>
                  <a:gd name="T2" fmla="*/ 8 w 15"/>
                  <a:gd name="T3" fmla="*/ 33 h 34"/>
                  <a:gd name="T4" fmla="*/ 10 w 15"/>
                  <a:gd name="T5" fmla="*/ 34 h 34"/>
                  <a:gd name="T6" fmla="*/ 15 w 15"/>
                  <a:gd name="T7" fmla="*/ 33 h 34"/>
                  <a:gd name="T8" fmla="*/ 4 w 15"/>
                  <a:gd name="T9" fmla="*/ 26 h 34"/>
                  <a:gd name="T10" fmla="*/ 2 w 15"/>
                  <a:gd name="T11" fmla="*/ 0 h 34"/>
                  <a:gd name="T12" fmla="*/ 0 w 15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4">
                    <a:moveTo>
                      <a:pt x="0" y="29"/>
                    </a:moveTo>
                    <a:cubicBezTo>
                      <a:pt x="3" y="31"/>
                      <a:pt x="6" y="32"/>
                      <a:pt x="8" y="33"/>
                    </a:cubicBezTo>
                    <a:cubicBezTo>
                      <a:pt x="8" y="33"/>
                      <a:pt x="9" y="33"/>
                      <a:pt x="10" y="34"/>
                    </a:cubicBezTo>
                    <a:cubicBezTo>
                      <a:pt x="12" y="34"/>
                      <a:pt x="14" y="34"/>
                      <a:pt x="15" y="3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18"/>
                      <a:pt x="2" y="10"/>
                      <a:pt x="2" y="0"/>
                    </a:cubicBezTo>
                    <a:cubicBezTo>
                      <a:pt x="0" y="10"/>
                      <a:pt x="0" y="19"/>
                      <a:pt x="0" y="29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3" name="Freeform 62"/>
              <p:cNvSpPr>
                <a:spLocks/>
              </p:cNvSpPr>
              <p:nvPr/>
            </p:nvSpPr>
            <p:spPr bwMode="auto">
              <a:xfrm>
                <a:off x="1986" y="2442"/>
                <a:ext cx="24" cy="31"/>
              </a:xfrm>
              <a:custGeom>
                <a:avLst/>
                <a:gdLst>
                  <a:gd name="T0" fmla="*/ 8 w 10"/>
                  <a:gd name="T1" fmla="*/ 0 h 13"/>
                  <a:gd name="T2" fmla="*/ 0 w 10"/>
                  <a:gd name="T3" fmla="*/ 13 h 13"/>
                  <a:gd name="T4" fmla="*/ 4 w 10"/>
                  <a:gd name="T5" fmla="*/ 13 h 13"/>
                  <a:gd name="T6" fmla="*/ 10 w 10"/>
                  <a:gd name="T7" fmla="*/ 1 h 13"/>
                  <a:gd name="T8" fmla="*/ 8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8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4" name="Freeform 63"/>
              <p:cNvSpPr>
                <a:spLocks/>
              </p:cNvSpPr>
              <p:nvPr/>
            </p:nvSpPr>
            <p:spPr bwMode="auto">
              <a:xfrm>
                <a:off x="2000" y="2421"/>
                <a:ext cx="36" cy="16"/>
              </a:xfrm>
              <a:custGeom>
                <a:avLst/>
                <a:gdLst>
                  <a:gd name="T0" fmla="*/ 15 w 15"/>
                  <a:gd name="T1" fmla="*/ 4 h 7"/>
                  <a:gd name="T2" fmla="*/ 8 w 15"/>
                  <a:gd name="T3" fmla="*/ 0 h 7"/>
                  <a:gd name="T4" fmla="*/ 0 w 15"/>
                  <a:gd name="T5" fmla="*/ 0 h 7"/>
                  <a:gd name="T6" fmla="*/ 10 w 15"/>
                  <a:gd name="T7" fmla="*/ 6 h 7"/>
                  <a:gd name="T8" fmla="*/ 15 w 1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3"/>
                      <a:pt x="8" y="5"/>
                      <a:pt x="10" y="6"/>
                    </a:cubicBezTo>
                    <a:cubicBezTo>
                      <a:pt x="13" y="7"/>
                      <a:pt x="14" y="6"/>
                      <a:pt x="15" y="4"/>
                    </a:cubicBezTo>
                    <a:close/>
                  </a:path>
                </a:pathLst>
              </a:custGeom>
              <a:solidFill>
                <a:srgbClr val="A56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5" name="Freeform 64"/>
              <p:cNvSpPr>
                <a:spLocks noEditPoints="1"/>
              </p:cNvSpPr>
              <p:nvPr/>
            </p:nvSpPr>
            <p:spPr bwMode="auto">
              <a:xfrm>
                <a:off x="1585" y="2546"/>
                <a:ext cx="578" cy="849"/>
              </a:xfrm>
              <a:custGeom>
                <a:avLst/>
                <a:gdLst>
                  <a:gd name="T0" fmla="*/ 208 w 242"/>
                  <a:gd name="T1" fmla="*/ 102 h 358"/>
                  <a:gd name="T2" fmla="*/ 242 w 242"/>
                  <a:gd name="T3" fmla="*/ 22 h 358"/>
                  <a:gd name="T4" fmla="*/ 212 w 242"/>
                  <a:gd name="T5" fmla="*/ 22 h 358"/>
                  <a:gd name="T6" fmla="*/ 189 w 242"/>
                  <a:gd name="T7" fmla="*/ 0 h 358"/>
                  <a:gd name="T8" fmla="*/ 167 w 242"/>
                  <a:gd name="T9" fmla="*/ 22 h 358"/>
                  <a:gd name="T10" fmla="*/ 98 w 242"/>
                  <a:gd name="T11" fmla="*/ 15 h 358"/>
                  <a:gd name="T12" fmla="*/ 78 w 242"/>
                  <a:gd name="T13" fmla="*/ 120 h 358"/>
                  <a:gd name="T14" fmla="*/ 78 w 242"/>
                  <a:gd name="T15" fmla="*/ 122 h 358"/>
                  <a:gd name="T16" fmla="*/ 68 w 242"/>
                  <a:gd name="T17" fmla="*/ 148 h 358"/>
                  <a:gd name="T18" fmla="*/ 58 w 242"/>
                  <a:gd name="T19" fmla="*/ 169 h 358"/>
                  <a:gd name="T20" fmla="*/ 30 w 242"/>
                  <a:gd name="T21" fmla="*/ 246 h 358"/>
                  <a:gd name="T22" fmla="*/ 0 w 242"/>
                  <a:gd name="T23" fmla="*/ 345 h 358"/>
                  <a:gd name="T24" fmla="*/ 35 w 242"/>
                  <a:gd name="T25" fmla="*/ 339 h 358"/>
                  <a:gd name="T26" fmla="*/ 130 w 242"/>
                  <a:gd name="T27" fmla="*/ 79 h 358"/>
                  <a:gd name="T28" fmla="*/ 174 w 242"/>
                  <a:gd name="T29" fmla="*/ 34 h 358"/>
                  <a:gd name="T30" fmla="*/ 168 w 242"/>
                  <a:gd name="T31" fmla="*/ 45 h 358"/>
                  <a:gd name="T32" fmla="*/ 168 w 242"/>
                  <a:gd name="T33" fmla="*/ 120 h 358"/>
                  <a:gd name="T34" fmla="*/ 164 w 242"/>
                  <a:gd name="T35" fmla="*/ 151 h 358"/>
                  <a:gd name="T36" fmla="*/ 159 w 242"/>
                  <a:gd name="T37" fmla="*/ 213 h 358"/>
                  <a:gd name="T38" fmla="*/ 139 w 242"/>
                  <a:gd name="T39" fmla="*/ 350 h 358"/>
                  <a:gd name="T40" fmla="*/ 141 w 242"/>
                  <a:gd name="T41" fmla="*/ 358 h 358"/>
                  <a:gd name="T42" fmla="*/ 176 w 242"/>
                  <a:gd name="T43" fmla="*/ 332 h 358"/>
                  <a:gd name="T44" fmla="*/ 190 w 242"/>
                  <a:gd name="T45" fmla="*/ 242 h 358"/>
                  <a:gd name="T46" fmla="*/ 200 w 242"/>
                  <a:gd name="T47" fmla="*/ 152 h 358"/>
                  <a:gd name="T48" fmla="*/ 208 w 242"/>
                  <a:gd name="T49" fmla="*/ 102 h 358"/>
                  <a:gd name="T50" fmla="*/ 171 w 242"/>
                  <a:gd name="T51" fmla="*/ 46 h 358"/>
                  <a:gd name="T52" fmla="*/ 176 w 242"/>
                  <a:gd name="T53" fmla="*/ 35 h 358"/>
                  <a:gd name="T54" fmla="*/ 176 w 242"/>
                  <a:gd name="T55" fmla="*/ 33 h 358"/>
                  <a:gd name="T56" fmla="*/ 176 w 242"/>
                  <a:gd name="T57" fmla="*/ 35 h 358"/>
                  <a:gd name="T58" fmla="*/ 176 w 242"/>
                  <a:gd name="T59" fmla="*/ 35 h 358"/>
                  <a:gd name="T60" fmla="*/ 175 w 242"/>
                  <a:gd name="T61" fmla="*/ 49 h 358"/>
                  <a:gd name="T62" fmla="*/ 177 w 242"/>
                  <a:gd name="T63" fmla="*/ 84 h 358"/>
                  <a:gd name="T64" fmla="*/ 175 w 242"/>
                  <a:gd name="T65" fmla="*/ 120 h 358"/>
                  <a:gd name="T66" fmla="*/ 171 w 242"/>
                  <a:gd name="T67" fmla="*/ 145 h 358"/>
                  <a:gd name="T68" fmla="*/ 163 w 242"/>
                  <a:gd name="T69" fmla="*/ 220 h 358"/>
                  <a:gd name="T70" fmla="*/ 150 w 242"/>
                  <a:gd name="T71" fmla="*/ 293 h 358"/>
                  <a:gd name="T72" fmla="*/ 147 w 242"/>
                  <a:gd name="T73" fmla="*/ 351 h 358"/>
                  <a:gd name="T74" fmla="*/ 142 w 242"/>
                  <a:gd name="T75" fmla="*/ 354 h 358"/>
                  <a:gd name="T76" fmla="*/ 141 w 242"/>
                  <a:gd name="T77" fmla="*/ 349 h 358"/>
                  <a:gd name="T78" fmla="*/ 161 w 242"/>
                  <a:gd name="T79" fmla="*/ 214 h 358"/>
                  <a:gd name="T80" fmla="*/ 161 w 242"/>
                  <a:gd name="T81" fmla="*/ 214 h 358"/>
                  <a:gd name="T82" fmla="*/ 167 w 242"/>
                  <a:gd name="T83" fmla="*/ 152 h 358"/>
                  <a:gd name="T84" fmla="*/ 170 w 242"/>
                  <a:gd name="T85" fmla="*/ 120 h 358"/>
                  <a:gd name="T86" fmla="*/ 171 w 242"/>
                  <a:gd name="T87" fmla="*/ 46 h 358"/>
                  <a:gd name="T88" fmla="*/ 104 w 242"/>
                  <a:gd name="T89" fmla="*/ 19 h 358"/>
                  <a:gd name="T90" fmla="*/ 90 w 242"/>
                  <a:gd name="T91" fmla="*/ 87 h 358"/>
                  <a:gd name="T92" fmla="*/ 83 w 242"/>
                  <a:gd name="T93" fmla="*/ 126 h 358"/>
                  <a:gd name="T94" fmla="*/ 74 w 242"/>
                  <a:gd name="T95" fmla="*/ 150 h 358"/>
                  <a:gd name="T96" fmla="*/ 63 w 242"/>
                  <a:gd name="T97" fmla="*/ 171 h 358"/>
                  <a:gd name="T98" fmla="*/ 38 w 242"/>
                  <a:gd name="T99" fmla="*/ 245 h 358"/>
                  <a:gd name="T100" fmla="*/ 9 w 242"/>
                  <a:gd name="T101" fmla="*/ 341 h 358"/>
                  <a:gd name="T102" fmla="*/ 3 w 242"/>
                  <a:gd name="T103" fmla="*/ 342 h 358"/>
                  <a:gd name="T104" fmla="*/ 32 w 242"/>
                  <a:gd name="T105" fmla="*/ 247 h 358"/>
                  <a:gd name="T106" fmla="*/ 60 w 242"/>
                  <a:gd name="T107" fmla="*/ 170 h 358"/>
                  <a:gd name="T108" fmla="*/ 61 w 242"/>
                  <a:gd name="T109" fmla="*/ 170 h 358"/>
                  <a:gd name="T110" fmla="*/ 70 w 242"/>
                  <a:gd name="T111" fmla="*/ 150 h 358"/>
                  <a:gd name="T112" fmla="*/ 70 w 242"/>
                  <a:gd name="T113" fmla="*/ 149 h 358"/>
                  <a:gd name="T114" fmla="*/ 71 w 242"/>
                  <a:gd name="T115" fmla="*/ 148 h 358"/>
                  <a:gd name="T116" fmla="*/ 79 w 242"/>
                  <a:gd name="T117" fmla="*/ 124 h 358"/>
                  <a:gd name="T118" fmla="*/ 80 w 242"/>
                  <a:gd name="T119" fmla="*/ 123 h 358"/>
                  <a:gd name="T120" fmla="*/ 80 w 242"/>
                  <a:gd name="T121" fmla="*/ 120 h 358"/>
                  <a:gd name="T122" fmla="*/ 100 w 242"/>
                  <a:gd name="T123" fmla="*/ 18 h 358"/>
                  <a:gd name="T124" fmla="*/ 104 w 242"/>
                  <a:gd name="T125" fmla="*/ 1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358">
                    <a:moveTo>
                      <a:pt x="208" y="102"/>
                    </a:moveTo>
                    <a:cubicBezTo>
                      <a:pt x="242" y="22"/>
                      <a:pt x="242" y="22"/>
                      <a:pt x="242" y="22"/>
                    </a:cubicBezTo>
                    <a:cubicBezTo>
                      <a:pt x="212" y="22"/>
                      <a:pt x="212" y="22"/>
                      <a:pt x="212" y="22"/>
                    </a:cubicBezTo>
                    <a:cubicBezTo>
                      <a:pt x="196" y="24"/>
                      <a:pt x="189" y="17"/>
                      <a:pt x="189" y="0"/>
                    </a:cubicBezTo>
                    <a:cubicBezTo>
                      <a:pt x="188" y="13"/>
                      <a:pt x="181" y="21"/>
                      <a:pt x="167" y="22"/>
                    </a:cubicBezTo>
                    <a:cubicBezTo>
                      <a:pt x="142" y="25"/>
                      <a:pt x="119" y="22"/>
                      <a:pt x="98" y="15"/>
                    </a:cubicBezTo>
                    <a:cubicBezTo>
                      <a:pt x="89" y="48"/>
                      <a:pt x="82" y="84"/>
                      <a:pt x="78" y="120"/>
                    </a:cubicBezTo>
                    <a:cubicBezTo>
                      <a:pt x="78" y="121"/>
                      <a:pt x="78" y="122"/>
                      <a:pt x="78" y="122"/>
                    </a:cubicBezTo>
                    <a:cubicBezTo>
                      <a:pt x="72" y="128"/>
                      <a:pt x="69" y="137"/>
                      <a:pt x="68" y="148"/>
                    </a:cubicBezTo>
                    <a:cubicBezTo>
                      <a:pt x="63" y="152"/>
                      <a:pt x="59" y="159"/>
                      <a:pt x="58" y="169"/>
                    </a:cubicBezTo>
                    <a:cubicBezTo>
                      <a:pt x="30" y="246"/>
                      <a:pt x="30" y="246"/>
                      <a:pt x="30" y="246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35" y="339"/>
                      <a:pt x="35" y="339"/>
                      <a:pt x="35" y="339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70" y="69"/>
                      <a:pt x="170" y="94"/>
                      <a:pt x="168" y="120"/>
                    </a:cubicBezTo>
                    <a:cubicBezTo>
                      <a:pt x="167" y="130"/>
                      <a:pt x="166" y="141"/>
                      <a:pt x="164" y="151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48" y="256"/>
                      <a:pt x="141" y="302"/>
                      <a:pt x="139" y="350"/>
                    </a:cubicBezTo>
                    <a:cubicBezTo>
                      <a:pt x="141" y="358"/>
                      <a:pt x="141" y="358"/>
                      <a:pt x="141" y="358"/>
                    </a:cubicBezTo>
                    <a:cubicBezTo>
                      <a:pt x="176" y="332"/>
                      <a:pt x="176" y="332"/>
                      <a:pt x="176" y="33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8" y="102"/>
                      <a:pt x="208" y="102"/>
                      <a:pt x="208" y="102"/>
                    </a:cubicBezTo>
                    <a:close/>
                    <a:moveTo>
                      <a:pt x="171" y="46"/>
                    </a:move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77" y="84"/>
                      <a:pt x="177" y="84"/>
                      <a:pt x="177" y="84"/>
                    </a:cubicBezTo>
                    <a:cubicBezTo>
                      <a:pt x="177" y="96"/>
                      <a:pt x="176" y="108"/>
                      <a:pt x="175" y="120"/>
                    </a:cubicBezTo>
                    <a:cubicBezTo>
                      <a:pt x="174" y="129"/>
                      <a:pt x="172" y="137"/>
                      <a:pt x="171" y="145"/>
                    </a:cubicBezTo>
                    <a:cubicBezTo>
                      <a:pt x="163" y="220"/>
                      <a:pt x="163" y="220"/>
                      <a:pt x="163" y="220"/>
                    </a:cubicBezTo>
                    <a:cubicBezTo>
                      <a:pt x="150" y="293"/>
                      <a:pt x="150" y="293"/>
                      <a:pt x="150" y="293"/>
                    </a:cubicBezTo>
                    <a:cubicBezTo>
                      <a:pt x="147" y="351"/>
                      <a:pt x="147" y="351"/>
                      <a:pt x="147" y="351"/>
                    </a:cubicBezTo>
                    <a:cubicBezTo>
                      <a:pt x="142" y="354"/>
                      <a:pt x="142" y="354"/>
                      <a:pt x="142" y="354"/>
                    </a:cubicBezTo>
                    <a:cubicBezTo>
                      <a:pt x="141" y="349"/>
                      <a:pt x="141" y="349"/>
                      <a:pt x="141" y="349"/>
                    </a:cubicBezTo>
                    <a:cubicBezTo>
                      <a:pt x="143" y="302"/>
                      <a:pt x="150" y="257"/>
                      <a:pt x="161" y="214"/>
                    </a:cubicBezTo>
                    <a:cubicBezTo>
                      <a:pt x="161" y="214"/>
                      <a:pt x="161" y="214"/>
                      <a:pt x="161" y="214"/>
                    </a:cubicBezTo>
                    <a:cubicBezTo>
                      <a:pt x="167" y="152"/>
                      <a:pt x="167" y="152"/>
                      <a:pt x="167" y="152"/>
                    </a:cubicBezTo>
                    <a:cubicBezTo>
                      <a:pt x="168" y="141"/>
                      <a:pt x="169" y="131"/>
                      <a:pt x="170" y="120"/>
                    </a:cubicBezTo>
                    <a:cubicBezTo>
                      <a:pt x="172" y="94"/>
                      <a:pt x="173" y="70"/>
                      <a:pt x="171" y="46"/>
                    </a:cubicBezTo>
                    <a:close/>
                    <a:moveTo>
                      <a:pt x="104" y="19"/>
                    </a:moveTo>
                    <a:cubicBezTo>
                      <a:pt x="97" y="42"/>
                      <a:pt x="92" y="64"/>
                      <a:pt x="90" y="87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78" y="133"/>
                      <a:pt x="75" y="141"/>
                      <a:pt x="74" y="150"/>
                    </a:cubicBezTo>
                    <a:cubicBezTo>
                      <a:pt x="69" y="157"/>
                      <a:pt x="65" y="164"/>
                      <a:pt x="63" y="171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9" y="341"/>
                      <a:pt x="9" y="341"/>
                      <a:pt x="9" y="341"/>
                    </a:cubicBezTo>
                    <a:cubicBezTo>
                      <a:pt x="3" y="342"/>
                      <a:pt x="3" y="342"/>
                      <a:pt x="3" y="342"/>
                    </a:cubicBezTo>
                    <a:cubicBezTo>
                      <a:pt x="32" y="247"/>
                      <a:pt x="32" y="247"/>
                      <a:pt x="32" y="247"/>
                    </a:cubicBezTo>
                    <a:cubicBezTo>
                      <a:pt x="60" y="170"/>
                      <a:pt x="60" y="170"/>
                      <a:pt x="60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2" y="160"/>
                      <a:pt x="65" y="153"/>
                      <a:pt x="70" y="150"/>
                    </a:cubicBezTo>
                    <a:cubicBezTo>
                      <a:pt x="70" y="150"/>
                      <a:pt x="70" y="149"/>
                      <a:pt x="70" y="149"/>
                    </a:cubicBezTo>
                    <a:cubicBezTo>
                      <a:pt x="71" y="149"/>
                      <a:pt x="71" y="148"/>
                      <a:pt x="71" y="148"/>
                    </a:cubicBezTo>
                    <a:cubicBezTo>
                      <a:pt x="71" y="138"/>
                      <a:pt x="74" y="130"/>
                      <a:pt x="79" y="124"/>
                    </a:cubicBezTo>
                    <a:cubicBezTo>
                      <a:pt x="80" y="124"/>
                      <a:pt x="80" y="123"/>
                      <a:pt x="80" y="123"/>
                    </a:cubicBezTo>
                    <a:cubicBezTo>
                      <a:pt x="80" y="122"/>
                      <a:pt x="80" y="121"/>
                      <a:pt x="80" y="120"/>
                    </a:cubicBezTo>
                    <a:cubicBezTo>
                      <a:pt x="84" y="85"/>
                      <a:pt x="91" y="51"/>
                      <a:pt x="100" y="18"/>
                    </a:cubicBezTo>
                    <a:cubicBezTo>
                      <a:pt x="101" y="18"/>
                      <a:pt x="102" y="19"/>
                      <a:pt x="104" y="1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6" name="Freeform 65"/>
              <p:cNvSpPr>
                <a:spLocks/>
              </p:cNvSpPr>
              <p:nvPr/>
            </p:nvSpPr>
            <p:spPr bwMode="auto">
              <a:xfrm>
                <a:off x="1922" y="2629"/>
                <a:ext cx="86" cy="757"/>
              </a:xfrm>
              <a:custGeom>
                <a:avLst/>
                <a:gdLst>
                  <a:gd name="T0" fmla="*/ 35 w 36"/>
                  <a:gd name="T1" fmla="*/ 0 h 319"/>
                  <a:gd name="T2" fmla="*/ 30 w 36"/>
                  <a:gd name="T3" fmla="*/ 11 h 319"/>
                  <a:gd name="T4" fmla="*/ 29 w 36"/>
                  <a:gd name="T5" fmla="*/ 85 h 319"/>
                  <a:gd name="T6" fmla="*/ 26 w 36"/>
                  <a:gd name="T7" fmla="*/ 117 h 319"/>
                  <a:gd name="T8" fmla="*/ 20 w 36"/>
                  <a:gd name="T9" fmla="*/ 179 h 319"/>
                  <a:gd name="T10" fmla="*/ 20 w 36"/>
                  <a:gd name="T11" fmla="*/ 179 h 319"/>
                  <a:gd name="T12" fmla="*/ 0 w 36"/>
                  <a:gd name="T13" fmla="*/ 314 h 319"/>
                  <a:gd name="T14" fmla="*/ 1 w 36"/>
                  <a:gd name="T15" fmla="*/ 319 h 319"/>
                  <a:gd name="T16" fmla="*/ 6 w 36"/>
                  <a:gd name="T17" fmla="*/ 316 h 319"/>
                  <a:gd name="T18" fmla="*/ 9 w 36"/>
                  <a:gd name="T19" fmla="*/ 258 h 319"/>
                  <a:gd name="T20" fmla="*/ 22 w 36"/>
                  <a:gd name="T21" fmla="*/ 185 h 319"/>
                  <a:gd name="T22" fmla="*/ 30 w 36"/>
                  <a:gd name="T23" fmla="*/ 110 h 319"/>
                  <a:gd name="T24" fmla="*/ 34 w 36"/>
                  <a:gd name="T25" fmla="*/ 85 h 319"/>
                  <a:gd name="T26" fmla="*/ 36 w 36"/>
                  <a:gd name="T27" fmla="*/ 49 h 319"/>
                  <a:gd name="T28" fmla="*/ 34 w 36"/>
                  <a:gd name="T29" fmla="*/ 14 h 319"/>
                  <a:gd name="T30" fmla="*/ 35 w 36"/>
                  <a:gd name="T3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319">
                    <a:moveTo>
                      <a:pt x="35" y="0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35"/>
                      <a:pt x="31" y="59"/>
                      <a:pt x="29" y="85"/>
                    </a:cubicBezTo>
                    <a:cubicBezTo>
                      <a:pt x="28" y="96"/>
                      <a:pt x="27" y="106"/>
                      <a:pt x="26" y="117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9" y="222"/>
                      <a:pt x="2" y="267"/>
                      <a:pt x="0" y="314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6" y="316"/>
                      <a:pt x="6" y="316"/>
                      <a:pt x="6" y="316"/>
                    </a:cubicBezTo>
                    <a:cubicBezTo>
                      <a:pt x="9" y="258"/>
                      <a:pt x="9" y="258"/>
                      <a:pt x="9" y="258"/>
                    </a:cubicBezTo>
                    <a:cubicBezTo>
                      <a:pt x="22" y="185"/>
                      <a:pt x="22" y="185"/>
                      <a:pt x="22" y="185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1" y="102"/>
                      <a:pt x="33" y="94"/>
                      <a:pt x="34" y="85"/>
                    </a:cubicBezTo>
                    <a:cubicBezTo>
                      <a:pt x="35" y="73"/>
                      <a:pt x="36" y="61"/>
                      <a:pt x="36" y="49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7" name="Freeform 66"/>
              <p:cNvSpPr>
                <a:spLocks/>
              </p:cNvSpPr>
              <p:nvPr/>
            </p:nvSpPr>
            <p:spPr bwMode="auto">
              <a:xfrm>
                <a:off x="1592" y="2589"/>
                <a:ext cx="241" cy="768"/>
              </a:xfrm>
              <a:custGeom>
                <a:avLst/>
                <a:gdLst>
                  <a:gd name="T0" fmla="*/ 87 w 101"/>
                  <a:gd name="T1" fmla="*/ 69 h 324"/>
                  <a:gd name="T2" fmla="*/ 101 w 101"/>
                  <a:gd name="T3" fmla="*/ 1 h 324"/>
                  <a:gd name="T4" fmla="*/ 97 w 101"/>
                  <a:gd name="T5" fmla="*/ 0 h 324"/>
                  <a:gd name="T6" fmla="*/ 77 w 101"/>
                  <a:gd name="T7" fmla="*/ 102 h 324"/>
                  <a:gd name="T8" fmla="*/ 77 w 101"/>
                  <a:gd name="T9" fmla="*/ 105 h 324"/>
                  <a:gd name="T10" fmla="*/ 76 w 101"/>
                  <a:gd name="T11" fmla="*/ 106 h 324"/>
                  <a:gd name="T12" fmla="*/ 68 w 101"/>
                  <a:gd name="T13" fmla="*/ 130 h 324"/>
                  <a:gd name="T14" fmla="*/ 67 w 101"/>
                  <a:gd name="T15" fmla="*/ 131 h 324"/>
                  <a:gd name="T16" fmla="*/ 67 w 101"/>
                  <a:gd name="T17" fmla="*/ 132 h 324"/>
                  <a:gd name="T18" fmla="*/ 58 w 101"/>
                  <a:gd name="T19" fmla="*/ 152 h 324"/>
                  <a:gd name="T20" fmla="*/ 57 w 101"/>
                  <a:gd name="T21" fmla="*/ 152 h 324"/>
                  <a:gd name="T22" fmla="*/ 29 w 101"/>
                  <a:gd name="T23" fmla="*/ 229 h 324"/>
                  <a:gd name="T24" fmla="*/ 0 w 101"/>
                  <a:gd name="T25" fmla="*/ 324 h 324"/>
                  <a:gd name="T26" fmla="*/ 6 w 101"/>
                  <a:gd name="T27" fmla="*/ 323 h 324"/>
                  <a:gd name="T28" fmla="*/ 35 w 101"/>
                  <a:gd name="T29" fmla="*/ 227 h 324"/>
                  <a:gd name="T30" fmla="*/ 60 w 101"/>
                  <a:gd name="T31" fmla="*/ 153 h 324"/>
                  <a:gd name="T32" fmla="*/ 71 w 101"/>
                  <a:gd name="T33" fmla="*/ 132 h 324"/>
                  <a:gd name="T34" fmla="*/ 80 w 101"/>
                  <a:gd name="T35" fmla="*/ 108 h 324"/>
                  <a:gd name="T36" fmla="*/ 87 w 101"/>
                  <a:gd name="T37" fmla="*/ 6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324">
                    <a:moveTo>
                      <a:pt x="87" y="69"/>
                    </a:moveTo>
                    <a:cubicBezTo>
                      <a:pt x="89" y="46"/>
                      <a:pt x="94" y="24"/>
                      <a:pt x="101" y="1"/>
                    </a:cubicBezTo>
                    <a:cubicBezTo>
                      <a:pt x="99" y="1"/>
                      <a:pt x="98" y="0"/>
                      <a:pt x="97" y="0"/>
                    </a:cubicBezTo>
                    <a:cubicBezTo>
                      <a:pt x="88" y="33"/>
                      <a:pt x="81" y="67"/>
                      <a:pt x="77" y="102"/>
                    </a:cubicBezTo>
                    <a:cubicBezTo>
                      <a:pt x="77" y="103"/>
                      <a:pt x="77" y="104"/>
                      <a:pt x="77" y="105"/>
                    </a:cubicBezTo>
                    <a:cubicBezTo>
                      <a:pt x="77" y="105"/>
                      <a:pt x="77" y="106"/>
                      <a:pt x="76" y="106"/>
                    </a:cubicBezTo>
                    <a:cubicBezTo>
                      <a:pt x="71" y="112"/>
                      <a:pt x="68" y="120"/>
                      <a:pt x="68" y="130"/>
                    </a:cubicBezTo>
                    <a:cubicBezTo>
                      <a:pt x="68" y="130"/>
                      <a:pt x="68" y="131"/>
                      <a:pt x="67" y="131"/>
                    </a:cubicBezTo>
                    <a:cubicBezTo>
                      <a:pt x="67" y="131"/>
                      <a:pt x="67" y="132"/>
                      <a:pt x="67" y="132"/>
                    </a:cubicBezTo>
                    <a:cubicBezTo>
                      <a:pt x="62" y="135"/>
                      <a:pt x="59" y="142"/>
                      <a:pt x="58" y="152"/>
                    </a:cubicBezTo>
                    <a:cubicBezTo>
                      <a:pt x="58" y="152"/>
                      <a:pt x="58" y="152"/>
                      <a:pt x="57" y="152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6" y="323"/>
                      <a:pt x="6" y="323"/>
                      <a:pt x="6" y="323"/>
                    </a:cubicBezTo>
                    <a:cubicBezTo>
                      <a:pt x="35" y="227"/>
                      <a:pt x="35" y="227"/>
                      <a:pt x="35" y="227"/>
                    </a:cubicBezTo>
                    <a:cubicBezTo>
                      <a:pt x="60" y="153"/>
                      <a:pt x="60" y="153"/>
                      <a:pt x="60" y="153"/>
                    </a:cubicBezTo>
                    <a:cubicBezTo>
                      <a:pt x="62" y="146"/>
                      <a:pt x="66" y="139"/>
                      <a:pt x="71" y="132"/>
                    </a:cubicBezTo>
                    <a:cubicBezTo>
                      <a:pt x="72" y="123"/>
                      <a:pt x="75" y="115"/>
                      <a:pt x="80" y="108"/>
                    </a:cubicBezTo>
                    <a:cubicBezTo>
                      <a:pt x="87" y="69"/>
                      <a:pt x="87" y="69"/>
                      <a:pt x="87" y="69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  <p:sp>
            <p:nvSpPr>
              <p:cNvPr id="238" name="Freeform 67"/>
              <p:cNvSpPr>
                <a:spLocks/>
              </p:cNvSpPr>
              <p:nvPr/>
            </p:nvSpPr>
            <p:spPr bwMode="auto">
              <a:xfrm>
                <a:off x="1585" y="2627"/>
                <a:ext cx="415" cy="802"/>
              </a:xfrm>
              <a:custGeom>
                <a:avLst/>
                <a:gdLst>
                  <a:gd name="T0" fmla="*/ 168 w 174"/>
                  <a:gd name="T1" fmla="*/ 11 h 338"/>
                  <a:gd name="T2" fmla="*/ 174 w 174"/>
                  <a:gd name="T3" fmla="*/ 0 h 338"/>
                  <a:gd name="T4" fmla="*/ 130 w 174"/>
                  <a:gd name="T5" fmla="*/ 45 h 338"/>
                  <a:gd name="T6" fmla="*/ 35 w 174"/>
                  <a:gd name="T7" fmla="*/ 305 h 338"/>
                  <a:gd name="T8" fmla="*/ 0 w 174"/>
                  <a:gd name="T9" fmla="*/ 311 h 338"/>
                  <a:gd name="T10" fmla="*/ 8 w 174"/>
                  <a:gd name="T11" fmla="*/ 314 h 338"/>
                  <a:gd name="T12" fmla="*/ 8 w 174"/>
                  <a:gd name="T13" fmla="*/ 320 h 338"/>
                  <a:gd name="T14" fmla="*/ 3 w 174"/>
                  <a:gd name="T15" fmla="*/ 334 h 338"/>
                  <a:gd name="T16" fmla="*/ 37 w 174"/>
                  <a:gd name="T17" fmla="*/ 334 h 338"/>
                  <a:gd name="T18" fmla="*/ 39 w 174"/>
                  <a:gd name="T19" fmla="*/ 323 h 338"/>
                  <a:gd name="T20" fmla="*/ 61 w 174"/>
                  <a:gd name="T21" fmla="*/ 329 h 338"/>
                  <a:gd name="T22" fmla="*/ 61 w 174"/>
                  <a:gd name="T23" fmla="*/ 322 h 338"/>
                  <a:gd name="T24" fmla="*/ 100 w 174"/>
                  <a:gd name="T25" fmla="*/ 190 h 338"/>
                  <a:gd name="T26" fmla="*/ 102 w 174"/>
                  <a:gd name="T27" fmla="*/ 180 h 338"/>
                  <a:gd name="T28" fmla="*/ 108 w 174"/>
                  <a:gd name="T29" fmla="*/ 159 h 338"/>
                  <a:gd name="T30" fmla="*/ 131 w 174"/>
                  <a:gd name="T31" fmla="*/ 93 h 338"/>
                  <a:gd name="T32" fmla="*/ 168 w 174"/>
                  <a:gd name="T33" fmla="*/ 1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338">
                    <a:moveTo>
                      <a:pt x="168" y="11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30" y="45"/>
                      <a:pt x="130" y="45"/>
                      <a:pt x="130" y="45"/>
                    </a:cubicBezTo>
                    <a:cubicBezTo>
                      <a:pt x="35" y="305"/>
                      <a:pt x="35" y="305"/>
                      <a:pt x="35" y="305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8" y="314"/>
                      <a:pt x="8" y="314"/>
                      <a:pt x="8" y="314"/>
                    </a:cubicBezTo>
                    <a:cubicBezTo>
                      <a:pt x="8" y="320"/>
                      <a:pt x="8" y="320"/>
                      <a:pt x="8" y="320"/>
                    </a:cubicBezTo>
                    <a:cubicBezTo>
                      <a:pt x="3" y="325"/>
                      <a:pt x="2" y="330"/>
                      <a:pt x="3" y="334"/>
                    </a:cubicBezTo>
                    <a:cubicBezTo>
                      <a:pt x="15" y="338"/>
                      <a:pt x="26" y="338"/>
                      <a:pt x="37" y="334"/>
                    </a:cubicBezTo>
                    <a:cubicBezTo>
                      <a:pt x="39" y="323"/>
                      <a:pt x="39" y="323"/>
                      <a:pt x="39" y="323"/>
                    </a:cubicBezTo>
                    <a:cubicBezTo>
                      <a:pt x="61" y="329"/>
                      <a:pt x="61" y="329"/>
                      <a:pt x="61" y="329"/>
                    </a:cubicBezTo>
                    <a:cubicBezTo>
                      <a:pt x="61" y="322"/>
                      <a:pt x="61" y="322"/>
                      <a:pt x="61" y="322"/>
                    </a:cubicBezTo>
                    <a:cubicBezTo>
                      <a:pt x="100" y="190"/>
                      <a:pt x="100" y="190"/>
                      <a:pt x="100" y="190"/>
                    </a:cubicBezTo>
                    <a:cubicBezTo>
                      <a:pt x="101" y="187"/>
                      <a:pt x="101" y="183"/>
                      <a:pt x="102" y="180"/>
                    </a:cubicBezTo>
                    <a:cubicBezTo>
                      <a:pt x="104" y="173"/>
                      <a:pt x="106" y="166"/>
                      <a:pt x="108" y="159"/>
                    </a:cubicBezTo>
                    <a:cubicBezTo>
                      <a:pt x="114" y="135"/>
                      <a:pt x="122" y="113"/>
                      <a:pt x="131" y="93"/>
                    </a:cubicBezTo>
                    <a:cubicBezTo>
                      <a:pt x="168" y="11"/>
                      <a:pt x="168" y="11"/>
                      <a:pt x="16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/>
                </a:endParaRPr>
              </a:p>
            </p:txBody>
          </p:sp>
        </p:grpSp>
        <p:sp>
          <p:nvSpPr>
            <p:cNvPr id="239" name="文本框 119"/>
            <p:cNvSpPr txBox="1"/>
            <p:nvPr/>
          </p:nvSpPr>
          <p:spPr>
            <a:xfrm>
              <a:off x="3770909" y="1842045"/>
              <a:ext cx="1053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宋体"/>
                </a:rPr>
                <a:t>Title</a:t>
              </a:r>
              <a:endPara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8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684338"/>
            <a:ext cx="22685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2363788"/>
            <a:ext cx="29940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1257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5956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183438"/>
            <a:ext cx="10080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7302500"/>
            <a:ext cx="647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61950"/>
            <a:ext cx="14287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5" y="549275"/>
            <a:ext cx="518477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0175"/>
            <a:ext cx="29829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76200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29711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217988"/>
            <a:ext cx="7143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722688"/>
            <a:ext cx="12176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3" y="2476500"/>
            <a:ext cx="53292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smtClean="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smtClean="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smtClean="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endParaRPr lang="en-US" altLang="zh-CN" smtClean="0">
              <a:solidFill>
                <a:prstClr val="black"/>
              </a:solidFill>
            </a:endParaRPr>
          </a:p>
          <a:p>
            <a:pPr eaLnBrk="1" hangingPunct="1"/>
            <a:r>
              <a:rPr lang="en-US" altLang="zh-CN" smtClean="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smtClean="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3701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951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527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41036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2"/>
          <p:cNvSpPr txBox="1">
            <a:spLocks noChangeArrowheads="1"/>
          </p:cNvSpPr>
          <p:nvPr/>
        </p:nvSpPr>
        <p:spPr bwMode="auto">
          <a:xfrm>
            <a:off x="1903413" y="6165850"/>
            <a:ext cx="691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9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_www.pptbz.com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82546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19845</TotalTime>
  <Words>153</Words>
  <Application>Microsoft Office PowerPoint</Application>
  <PresentationFormat>全屏显示(4:3)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</dc:title>
  <dc:creator>www.pptbz.com</dc:creator>
  <cp:keywords>第一PPT www.1ppt.com</cp:keywords>
  <cp:lastModifiedBy>ppt宝藏 www.pptbz.com提供漂亮ppt模板下载</cp:lastModifiedBy>
  <cp:revision>956</cp:revision>
  <dcterms:created xsi:type="dcterms:W3CDTF">2009-02-11T05:37:22Z</dcterms:created>
  <dcterms:modified xsi:type="dcterms:W3CDTF">2014-03-11T23:00:39Z</dcterms:modified>
  <cp:category>http://www.1ppt.com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