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62" r:id="rId5"/>
    <p:sldId id="264" r:id="rId6"/>
    <p:sldId id="258" r:id="rId7"/>
    <p:sldId id="272" r:id="rId8"/>
    <p:sldId id="267" r:id="rId9"/>
    <p:sldId id="263" r:id="rId10"/>
    <p:sldId id="259" r:id="rId11"/>
    <p:sldId id="271" r:id="rId12"/>
    <p:sldId id="268" r:id="rId13"/>
    <p:sldId id="265" r:id="rId14"/>
    <p:sldId id="273" r:id="rId15"/>
    <p:sldId id="274" r:id="rId16"/>
    <p:sldId id="275" r:id="rId17"/>
    <p:sldId id="276" r:id="rId18"/>
    <p:sldId id="277" r:id="rId19"/>
    <p:sldId id="261" r:id="rId20"/>
    <p:sldId id="269" r:id="rId21"/>
    <p:sldId id="260" r:id="rId22"/>
    <p:sldId id="266" r:id="rId23"/>
    <p:sldId id="270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140"/>
    <a:srgbClr val="DC7B37"/>
    <a:srgbClr val="DEB340"/>
    <a:srgbClr val="AD6022"/>
    <a:srgbClr val="E4CB9E"/>
    <a:srgbClr val="E58344"/>
    <a:srgbClr val="E78547"/>
    <a:srgbClr val="B263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7D59C-3826-44BF-A83C-693D47822517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1E896-31D8-46A2-82A9-438212CC7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9442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0DE48-ADC6-4B70-BD1D-F48654FEAE53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FC4F7-94D8-438F-8840-3184CAF625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3124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C4F7-94D8-438F-8840-3184CAF625B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261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62A-5F20-4BBA-AA30-C677D652D4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BED5-7C1B-47A7-9D79-1954FF6C81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520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62A-5F20-4BBA-AA30-C677D652D4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BED5-7C1B-47A7-9D79-1954FF6C81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15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62A-5F20-4BBA-AA30-C677D652D4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BED5-7C1B-47A7-9D79-1954FF6C81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269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62A-5F20-4BBA-AA30-C677D652D4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BED5-7C1B-47A7-9D79-1954FF6C81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417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62A-5F20-4BBA-AA30-C677D652D4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BED5-7C1B-47A7-9D79-1954FF6C81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881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62A-5F20-4BBA-AA30-C677D652D4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BED5-7C1B-47A7-9D79-1954FF6C81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8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6"/>
          <p:cNvSpPr/>
          <p:nvPr userDrawn="1"/>
        </p:nvSpPr>
        <p:spPr>
          <a:xfrm flipV="1">
            <a:off x="868017" y="745434"/>
            <a:ext cx="461177" cy="39756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539" y="79513"/>
            <a:ext cx="10515600" cy="78519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99063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62A-5F20-4BBA-AA30-C677D652D4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BED5-7C1B-47A7-9D79-1954FF6C81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859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62A-5F20-4BBA-AA30-C677D652D4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BED5-7C1B-47A7-9D79-1954FF6C81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056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62A-5F20-4BBA-AA30-C677D652D4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BED5-7C1B-47A7-9D79-1954FF6C81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257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62A-5F20-4BBA-AA30-C677D652D4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BED5-7C1B-47A7-9D79-1954FF6C81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608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562A-5F20-4BBA-AA30-C677D652D4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BED5-7C1B-47A7-9D79-1954FF6C81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85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13562A-5F20-4BBA-AA30-C677D652D43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3AFBED5-7C1B-47A7-9D79-1954FF6C81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09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3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hyperlink" Target="http://www.pptbz.com/kejian/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www.pptbz.com/pptpic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hyperlink" Target="http://www.pptbz.com/pptshucai/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hyperlink" Target="http://www.pptbz.com/" TargetMode="External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449233" y="2029083"/>
            <a:ext cx="4322292" cy="994193"/>
          </a:xfrm>
        </p:spPr>
        <p:txBody>
          <a:bodyPr/>
          <a:lstStyle/>
          <a:p>
            <a:r>
              <a:rPr lang="zh-CN" altLang="en-US" dirty="0" smtClean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工作总结报告</a:t>
            </a:r>
            <a:endParaRPr lang="zh-CN" altLang="en-US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027888" y="4113700"/>
            <a:ext cx="3608308" cy="594289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汇报单位</a:t>
            </a:r>
            <a:r>
              <a:rPr lang="en-US" altLang="zh-CN" sz="3200" dirty="0" smtClean="0"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/</a:t>
            </a:r>
            <a:r>
              <a:rPr lang="zh-CN" altLang="en-US" sz="3200" dirty="0" smtClean="0"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汇报人</a:t>
            </a:r>
            <a:endParaRPr lang="zh-CN" altLang="en-US" sz="3200" dirty="0"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126" y="1530231"/>
            <a:ext cx="1991899" cy="19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83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5000">
        <p14:shred pattern="rectangl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033670" y="509452"/>
            <a:ext cx="0" cy="97768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963158" y="1487134"/>
            <a:ext cx="500066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2963158" y="1987200"/>
            <a:ext cx="1000132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463224" y="2487266"/>
            <a:ext cx="6372000" cy="1724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8"/>
          <p:cNvSpPr txBox="1"/>
          <p:nvPr/>
        </p:nvSpPr>
        <p:spPr>
          <a:xfrm>
            <a:off x="3684478" y="1490671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点击添加文本内容点击添加文本内容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3684478" y="1993323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点击添加文本内容点击添加文本内容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2891720" y="3178671"/>
            <a:ext cx="500066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2891720" y="3678737"/>
            <a:ext cx="1000132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391786" y="4178803"/>
            <a:ext cx="6372000" cy="1724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3"/>
          <p:cNvSpPr txBox="1"/>
          <p:nvPr/>
        </p:nvSpPr>
        <p:spPr>
          <a:xfrm>
            <a:off x="3573851" y="3176114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点击添加文本内容点击添加文本内容</a:t>
            </a:r>
            <a:endParaRPr lang="zh-CN" altLang="en-US" sz="2400" dirty="0"/>
          </a:p>
        </p:txBody>
      </p:sp>
      <p:sp>
        <p:nvSpPr>
          <p:cNvPr id="19" name="TextBox 24"/>
          <p:cNvSpPr txBox="1"/>
          <p:nvPr/>
        </p:nvSpPr>
        <p:spPr>
          <a:xfrm>
            <a:off x="3573851" y="3678737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点击添加文本内容点击添加文本内容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820282" y="4870029"/>
            <a:ext cx="500066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5400000">
            <a:off x="2820282" y="5370095"/>
            <a:ext cx="1000132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320348" y="5870161"/>
            <a:ext cx="6372000" cy="1724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9"/>
          <p:cNvSpPr txBox="1"/>
          <p:nvPr/>
        </p:nvSpPr>
        <p:spPr>
          <a:xfrm>
            <a:off x="3502413" y="4867472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点击添加文本内容点击添加文本内容</a:t>
            </a:r>
          </a:p>
        </p:txBody>
      </p:sp>
      <p:sp>
        <p:nvSpPr>
          <p:cNvPr id="24" name="TextBox 30"/>
          <p:cNvSpPr txBox="1"/>
          <p:nvPr/>
        </p:nvSpPr>
        <p:spPr>
          <a:xfrm>
            <a:off x="3502413" y="5370095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点击添加文本内容点击添加文本内容</a:t>
            </a:r>
          </a:p>
        </p:txBody>
      </p:sp>
      <p:sp>
        <p:nvSpPr>
          <p:cNvPr id="25" name="动作按钮: 第一张 24">
            <a:hlinkClick r:id="" action="ppaction://hlinkshowjump?jump=firstslide" highlightClick="1"/>
          </p:cNvPr>
          <p:cNvSpPr/>
          <p:nvPr/>
        </p:nvSpPr>
        <p:spPr>
          <a:xfrm>
            <a:off x="9392578" y="6441665"/>
            <a:ext cx="357158" cy="428604"/>
          </a:xfrm>
          <a:prstGeom prst="actionButtonHom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9692348" y="5540890"/>
            <a:ext cx="862441" cy="862441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角星 33"/>
          <p:cNvSpPr/>
          <p:nvPr/>
        </p:nvSpPr>
        <p:spPr>
          <a:xfrm>
            <a:off x="9763786" y="3850883"/>
            <a:ext cx="862441" cy="862441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/>
        </p:nvSpPr>
        <p:spPr>
          <a:xfrm>
            <a:off x="9835224" y="2157219"/>
            <a:ext cx="862441" cy="862441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476192" y="475261"/>
            <a:ext cx="4098695" cy="6272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34000">
                <a:schemeClr val="accent6"/>
              </a:gs>
              <a:gs pos="100000">
                <a:schemeClr val="accent6"/>
              </a:gs>
            </a:gsLst>
            <a:lin ang="108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点击此处</a:t>
            </a:r>
            <a:r>
              <a:rPr lang="zh-CN" altLang="en-US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添加</a:t>
            </a:r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标题</a:t>
            </a:r>
          </a:p>
        </p:txBody>
      </p:sp>
      <p:sp>
        <p:nvSpPr>
          <p:cNvPr id="37" name="椭圆 36"/>
          <p:cNvSpPr/>
          <p:nvPr/>
        </p:nvSpPr>
        <p:spPr>
          <a:xfrm>
            <a:off x="11067338" y="395847"/>
            <a:ext cx="759924" cy="75992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2</a:t>
            </a:r>
            <a:endParaRPr lang="zh-CN" altLang="en-US" sz="5400" dirty="0">
              <a:solidFill>
                <a:schemeClr val="tx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2033670" y="2070780"/>
            <a:ext cx="0" cy="114536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033670" y="3487195"/>
            <a:ext cx="0" cy="114536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033670" y="5192650"/>
            <a:ext cx="0" cy="126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"/>
          <p:cNvSpPr txBox="1"/>
          <p:nvPr/>
        </p:nvSpPr>
        <p:spPr>
          <a:xfrm>
            <a:off x="1248646" y="2941203"/>
            <a:ext cx="1620957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/>
              <a:t>添加文字</a:t>
            </a:r>
            <a:endParaRPr lang="zh-CN" altLang="en-US" sz="2800" dirty="0"/>
          </a:p>
        </p:txBody>
      </p:sp>
      <p:sp>
        <p:nvSpPr>
          <p:cNvPr id="6" name="TextBox 3"/>
          <p:cNvSpPr txBox="1"/>
          <p:nvPr/>
        </p:nvSpPr>
        <p:spPr>
          <a:xfrm>
            <a:off x="1248646" y="4632561"/>
            <a:ext cx="1620957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/>
              <a:t>添加文字</a:t>
            </a:r>
            <a:endParaRPr lang="zh-CN" altLang="en-US" sz="2800" dirty="0"/>
          </a:p>
        </p:txBody>
      </p:sp>
      <p:sp>
        <p:nvSpPr>
          <p:cNvPr id="7" name="TextBox 1"/>
          <p:cNvSpPr txBox="1"/>
          <p:nvPr/>
        </p:nvSpPr>
        <p:spPr>
          <a:xfrm>
            <a:off x="1248646" y="1272820"/>
            <a:ext cx="1620957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/>
              <a:t>添加文字</a:t>
            </a:r>
            <a:endParaRPr lang="zh-CN" altLang="en-US" sz="2800" dirty="0"/>
          </a:p>
        </p:txBody>
      </p:sp>
      <p:sp>
        <p:nvSpPr>
          <p:cNvPr id="11" name="TextBox 16"/>
          <p:cNvSpPr txBox="1"/>
          <p:nvPr/>
        </p:nvSpPr>
        <p:spPr>
          <a:xfrm>
            <a:off x="1210636" y="1701448"/>
            <a:ext cx="157927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（补充说明）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22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18" grpId="0" build="allAtOnce"/>
      <p:bldP spid="19" grpId="0" build="allAtOnce"/>
      <p:bldP spid="23" grpId="0" build="allAtOnce"/>
      <p:bldP spid="24" grpId="0" build="allAtOnce"/>
      <p:bldP spid="33" grpId="0" animBg="1"/>
      <p:bldP spid="34" grpId="0" animBg="1"/>
      <p:bldP spid="35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78841" y="1365526"/>
            <a:ext cx="4546178" cy="1816084"/>
            <a:chOff x="1478841" y="1365526"/>
            <a:chExt cx="4546178" cy="1816084"/>
          </a:xfrm>
        </p:grpSpPr>
        <p:sp>
          <p:nvSpPr>
            <p:cNvPr id="2" name="矩形 1"/>
            <p:cNvSpPr/>
            <p:nvPr/>
          </p:nvSpPr>
          <p:spPr>
            <a:xfrm>
              <a:off x="1766169" y="1828799"/>
              <a:ext cx="4258850" cy="1352811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  <a:gs pos="34000">
                  <a:schemeClr val="accent6"/>
                </a:gs>
                <a:gs pos="100000">
                  <a:schemeClr val="accent6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tx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点击此处</a:t>
              </a:r>
              <a:r>
                <a:rPr lang="zh-CN" altLang="en-US" sz="2800" dirty="0" smtClean="0">
                  <a:solidFill>
                    <a:schemeClr val="tx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添加</a:t>
              </a:r>
              <a:r>
                <a:rPr lang="zh-CN" altLang="en-US" sz="2800" dirty="0">
                  <a:solidFill>
                    <a:schemeClr val="tx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标题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478841" y="1365526"/>
              <a:ext cx="892625" cy="89262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solidFill>
                    <a:schemeClr val="tx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1</a:t>
              </a:r>
              <a:endParaRPr lang="zh-CN" altLang="en-US" sz="6600" dirty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88065" y="1365525"/>
            <a:ext cx="4521896" cy="1816086"/>
            <a:chOff x="6288065" y="1365525"/>
            <a:chExt cx="4521896" cy="1816086"/>
          </a:xfrm>
        </p:grpSpPr>
        <p:sp>
          <p:nvSpPr>
            <p:cNvPr id="3" name="矩形 2"/>
            <p:cNvSpPr/>
            <p:nvPr/>
          </p:nvSpPr>
          <p:spPr>
            <a:xfrm>
              <a:off x="6288065" y="1828799"/>
              <a:ext cx="4258850" cy="135281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  <a:gs pos="34000">
                  <a:schemeClr val="accent6"/>
                </a:gs>
                <a:gs pos="100000">
                  <a:schemeClr val="accent6"/>
                </a:gs>
              </a:gsLst>
              <a:lin ang="189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800" dirty="0">
                  <a:solidFill>
                    <a:prstClr val="black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点击此处添加标题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9917336" y="1365525"/>
              <a:ext cx="892625" cy="89262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solidFill>
                    <a:schemeClr val="tx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2</a:t>
              </a:r>
              <a:endParaRPr lang="zh-CN" altLang="en-US" sz="6600" dirty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78842" y="3557392"/>
            <a:ext cx="4546177" cy="1585217"/>
            <a:chOff x="1478842" y="3557392"/>
            <a:chExt cx="4546177" cy="1585217"/>
          </a:xfrm>
        </p:grpSpPr>
        <p:sp>
          <p:nvSpPr>
            <p:cNvPr id="6" name="矩形 5"/>
            <p:cNvSpPr/>
            <p:nvPr/>
          </p:nvSpPr>
          <p:spPr>
            <a:xfrm>
              <a:off x="1766169" y="3557392"/>
              <a:ext cx="4258850" cy="138518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  <a:gs pos="34000">
                  <a:schemeClr val="accent6"/>
                </a:gs>
                <a:gs pos="100000">
                  <a:schemeClr val="accent6"/>
                </a:gs>
              </a:gsLst>
              <a:lin ang="81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800" dirty="0">
                  <a:solidFill>
                    <a:prstClr val="black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点击此处添加标题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478842" y="4249984"/>
              <a:ext cx="892625" cy="89262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solidFill>
                    <a:schemeClr val="tx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3</a:t>
              </a:r>
              <a:endParaRPr lang="zh-CN" altLang="en-US" sz="6600" dirty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88065" y="3557392"/>
            <a:ext cx="4521896" cy="1585216"/>
            <a:chOff x="6288065" y="3557392"/>
            <a:chExt cx="4521896" cy="1585216"/>
          </a:xfrm>
        </p:grpSpPr>
        <p:sp>
          <p:nvSpPr>
            <p:cNvPr id="4" name="矩形 3"/>
            <p:cNvSpPr/>
            <p:nvPr/>
          </p:nvSpPr>
          <p:spPr>
            <a:xfrm>
              <a:off x="6288065" y="3557392"/>
              <a:ext cx="4258850" cy="138518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  <a:gs pos="34000">
                  <a:schemeClr val="accent6"/>
                </a:gs>
                <a:gs pos="100000">
                  <a:schemeClr val="accent6"/>
                </a:gs>
              </a:gsLst>
              <a:lin ang="27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800">
                  <a:solidFill>
                    <a:prstClr val="black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点击此处添加标题</a:t>
              </a:r>
              <a:endParaRPr lang="zh-CN" altLang="en-US" sz="2800" dirty="0">
                <a:solidFill>
                  <a:prstClr val="black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9917336" y="4249983"/>
              <a:ext cx="892625" cy="89262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solidFill>
                    <a:schemeClr val="tx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4</a:t>
              </a:r>
              <a:endParaRPr lang="zh-CN" altLang="en-US" sz="6600" dirty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5295955" y="2526160"/>
            <a:ext cx="1723823" cy="172382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目录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3" y="-52251"/>
            <a:ext cx="1174751" cy="11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437243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 bwMode="auto">
          <a:xfrm>
            <a:off x="1776548" y="3813744"/>
            <a:ext cx="2219906" cy="2209559"/>
          </a:xfrm>
          <a:prstGeom prst="chevron">
            <a:avLst>
              <a:gd name="adj" fmla="val 26048"/>
            </a:avLst>
          </a:prstGeom>
          <a:gradFill flip="none" rotWithShape="1">
            <a:gsLst>
              <a:gs pos="25000">
                <a:schemeClr val="bg1">
                  <a:lumMod val="50000"/>
                  <a:alpha val="5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17099998" lon="0" rev="0"/>
            </a:camera>
            <a:lightRig rig="flat" dir="t"/>
          </a:scene3d>
          <a:sp3d extrusionH="127000" contourW="19050">
            <a:bevelT w="101600" prst="convex"/>
            <a:bevelB w="0" h="254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燕尾形 2"/>
          <p:cNvSpPr/>
          <p:nvPr/>
        </p:nvSpPr>
        <p:spPr bwMode="auto">
          <a:xfrm>
            <a:off x="3503881" y="3813744"/>
            <a:ext cx="2219906" cy="2209559"/>
          </a:xfrm>
          <a:prstGeom prst="chevron">
            <a:avLst>
              <a:gd name="adj" fmla="val 26048"/>
            </a:avLst>
          </a:prstGeom>
          <a:gradFill flip="none" rotWithShape="1">
            <a:gsLst>
              <a:gs pos="25000">
                <a:schemeClr val="bg1">
                  <a:lumMod val="50000"/>
                  <a:alpha val="5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17099998" lon="0" rev="0"/>
            </a:camera>
            <a:lightRig rig="flat" dir="t"/>
          </a:scene3d>
          <a:sp3d extrusionH="127000" contourW="19050">
            <a:bevelT w="101600" prst="convex"/>
            <a:bevelB w="0" h="254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燕尾形 3"/>
          <p:cNvSpPr/>
          <p:nvPr/>
        </p:nvSpPr>
        <p:spPr bwMode="auto">
          <a:xfrm>
            <a:off x="5231214" y="3813744"/>
            <a:ext cx="2219906" cy="2209559"/>
          </a:xfrm>
          <a:prstGeom prst="chevron">
            <a:avLst>
              <a:gd name="adj" fmla="val 25492"/>
            </a:avLst>
          </a:prstGeom>
          <a:gradFill flip="none" rotWithShape="1">
            <a:gsLst>
              <a:gs pos="25000">
                <a:schemeClr val="bg1">
                  <a:lumMod val="50000"/>
                  <a:alpha val="5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17099998" lon="0" rev="0"/>
            </a:camera>
            <a:lightRig rig="flat" dir="t"/>
          </a:scene3d>
          <a:sp3d extrusionH="127000" contourW="19050">
            <a:bevelT w="101600" prst="convex"/>
            <a:bevelB w="0" h="254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燕尾形 38"/>
          <p:cNvSpPr/>
          <p:nvPr/>
        </p:nvSpPr>
        <p:spPr bwMode="auto">
          <a:xfrm>
            <a:off x="6958548" y="3813744"/>
            <a:ext cx="2219906" cy="2209559"/>
          </a:xfrm>
          <a:prstGeom prst="chevron">
            <a:avLst>
              <a:gd name="adj" fmla="val 24935"/>
            </a:avLst>
          </a:prstGeom>
          <a:gradFill flip="none" rotWithShape="1">
            <a:gsLst>
              <a:gs pos="25000">
                <a:schemeClr val="bg1">
                  <a:lumMod val="50000"/>
                  <a:alpha val="5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17099998" lon="0" rev="0"/>
            </a:camera>
            <a:lightRig rig="flat" dir="t"/>
          </a:scene3d>
          <a:sp3d extrusionH="127000" contourW="19050">
            <a:bevelT w="101600" prst="convex"/>
            <a:bevelB w="0" h="254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AutoShape 81"/>
          <p:cNvSpPr>
            <a:spLocks noChangeArrowheads="1"/>
          </p:cNvSpPr>
          <p:nvPr/>
        </p:nvSpPr>
        <p:spPr bwMode="auto">
          <a:xfrm>
            <a:off x="2334143" y="2352962"/>
            <a:ext cx="1536858" cy="2577819"/>
          </a:xfrm>
          <a:prstGeom prst="roundRect">
            <a:avLst>
              <a:gd name="adj" fmla="val 5005"/>
            </a:avLst>
          </a:prstGeom>
          <a:solidFill>
            <a:schemeClr val="bg1">
              <a:alpha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i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487829" y="2084218"/>
            <a:ext cx="1229486" cy="441912"/>
            <a:chOff x="2487829" y="2084218"/>
            <a:chExt cx="1229486" cy="441912"/>
          </a:xfrm>
        </p:grpSpPr>
        <p:sp>
          <p:nvSpPr>
            <p:cNvPr id="7" name="圆角矩形 43"/>
            <p:cNvSpPr/>
            <p:nvPr/>
          </p:nvSpPr>
          <p:spPr bwMode="auto">
            <a:xfrm>
              <a:off x="2487829" y="2084218"/>
              <a:ext cx="1229486" cy="44191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i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TextBox 22"/>
            <p:cNvSpPr txBox="1">
              <a:spLocks noChangeArrowheads="1"/>
            </p:cNvSpPr>
            <p:nvPr/>
          </p:nvSpPr>
          <p:spPr bwMode="auto">
            <a:xfrm>
              <a:off x="2495170" y="2172721"/>
              <a:ext cx="1128713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sz="1400" i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i="0" dirty="0">
                <a:ea typeface="宋体" panose="02010600030101010101" pitchFamily="2" charset="-122"/>
              </a:endParaRPr>
            </a:p>
          </p:txBody>
        </p:sp>
      </p:grpSp>
      <p:sp>
        <p:nvSpPr>
          <p:cNvPr id="9" name="AutoShape 81"/>
          <p:cNvSpPr>
            <a:spLocks noChangeArrowheads="1"/>
          </p:cNvSpPr>
          <p:nvPr/>
        </p:nvSpPr>
        <p:spPr bwMode="auto">
          <a:xfrm>
            <a:off x="4069456" y="2352962"/>
            <a:ext cx="1536858" cy="2577819"/>
          </a:xfrm>
          <a:prstGeom prst="roundRect">
            <a:avLst>
              <a:gd name="adj" fmla="val 5005"/>
            </a:avLst>
          </a:prstGeom>
          <a:solidFill>
            <a:schemeClr val="bg1">
              <a:alpha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i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136645" y="2084218"/>
            <a:ext cx="1317625" cy="441912"/>
            <a:chOff x="4136645" y="2084218"/>
            <a:chExt cx="1317625" cy="441912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4223142" y="2084218"/>
              <a:ext cx="1229486" cy="44191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i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Box 22"/>
            <p:cNvSpPr txBox="1">
              <a:spLocks noChangeArrowheads="1"/>
            </p:cNvSpPr>
            <p:nvPr/>
          </p:nvSpPr>
          <p:spPr bwMode="auto">
            <a:xfrm>
              <a:off x="4136645" y="2172721"/>
              <a:ext cx="1317625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sz="1400" i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i="0" dirty="0">
                <a:ea typeface="宋体" panose="02010600030101010101" pitchFamily="2" charset="-122"/>
              </a:endParaRPr>
            </a:p>
          </p:txBody>
        </p:sp>
      </p:grpSp>
      <p:sp>
        <p:nvSpPr>
          <p:cNvPr id="12" name="AutoShape 81"/>
          <p:cNvSpPr>
            <a:spLocks noChangeArrowheads="1"/>
          </p:cNvSpPr>
          <p:nvPr/>
        </p:nvSpPr>
        <p:spPr bwMode="auto">
          <a:xfrm>
            <a:off x="5804770" y="2352962"/>
            <a:ext cx="1536858" cy="2577819"/>
          </a:xfrm>
          <a:prstGeom prst="roundRect">
            <a:avLst>
              <a:gd name="adj" fmla="val 5005"/>
            </a:avLst>
          </a:prstGeom>
          <a:solidFill>
            <a:schemeClr val="bg1">
              <a:alpha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i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871783" y="2084218"/>
            <a:ext cx="1317625" cy="441912"/>
            <a:chOff x="5871783" y="2084218"/>
            <a:chExt cx="1317625" cy="441912"/>
          </a:xfrm>
        </p:grpSpPr>
        <p:sp>
          <p:nvSpPr>
            <p:cNvPr id="13" name="圆角矩形 12"/>
            <p:cNvSpPr/>
            <p:nvPr/>
          </p:nvSpPr>
          <p:spPr bwMode="auto">
            <a:xfrm>
              <a:off x="5958456" y="2084218"/>
              <a:ext cx="1229486" cy="44191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i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>
              <a:off x="5871783" y="2172721"/>
              <a:ext cx="1317625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sz="1400" i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i="0">
                <a:ea typeface="宋体" panose="02010600030101010101" pitchFamily="2" charset="-122"/>
              </a:endParaRPr>
            </a:p>
          </p:txBody>
        </p:sp>
      </p:grpSp>
      <p:sp>
        <p:nvSpPr>
          <p:cNvPr id="15" name="AutoShape 81"/>
          <p:cNvSpPr>
            <a:spLocks noChangeArrowheads="1"/>
          </p:cNvSpPr>
          <p:nvPr/>
        </p:nvSpPr>
        <p:spPr bwMode="auto">
          <a:xfrm>
            <a:off x="7505841" y="2352962"/>
            <a:ext cx="1536858" cy="2577819"/>
          </a:xfrm>
          <a:prstGeom prst="roundRect">
            <a:avLst>
              <a:gd name="adj" fmla="val 5005"/>
            </a:avLst>
          </a:prstGeom>
          <a:solidFill>
            <a:schemeClr val="bg1">
              <a:alpha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i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73583" y="2084218"/>
            <a:ext cx="1316037" cy="441912"/>
            <a:chOff x="7573583" y="2084218"/>
            <a:chExt cx="1316037" cy="441912"/>
          </a:xfrm>
        </p:grpSpPr>
        <p:sp>
          <p:nvSpPr>
            <p:cNvPr id="16" name="圆角矩形 15"/>
            <p:cNvSpPr/>
            <p:nvPr/>
          </p:nvSpPr>
          <p:spPr bwMode="auto">
            <a:xfrm>
              <a:off x="7659527" y="2084218"/>
              <a:ext cx="1229486" cy="44191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i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TextBox 22"/>
            <p:cNvSpPr txBox="1">
              <a:spLocks noChangeArrowheads="1"/>
            </p:cNvSpPr>
            <p:nvPr/>
          </p:nvSpPr>
          <p:spPr bwMode="auto">
            <a:xfrm>
              <a:off x="7573583" y="2172721"/>
              <a:ext cx="1316037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sz="1400" i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endParaRPr lang="zh-CN" i="0">
                <a:ea typeface="宋体" panose="02010600030101010101" pitchFamily="2" charset="-122"/>
              </a:endParaRPr>
            </a:p>
          </p:txBody>
        </p:sp>
      </p:grpSp>
      <p:sp>
        <p:nvSpPr>
          <p:cNvPr id="18" name="AutoShape 69"/>
          <p:cNvSpPr>
            <a:spLocks noChangeArrowheads="1"/>
          </p:cNvSpPr>
          <p:nvPr/>
        </p:nvSpPr>
        <p:spPr bwMode="gray">
          <a:xfrm rot="5400000">
            <a:off x="4656702" y="2582783"/>
            <a:ext cx="294608" cy="409829"/>
          </a:xfrm>
          <a:prstGeom prst="chevron">
            <a:avLst>
              <a:gd name="adj" fmla="val 52514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AutoShape 69"/>
          <p:cNvSpPr>
            <a:spLocks noChangeArrowheads="1"/>
          </p:cNvSpPr>
          <p:nvPr/>
        </p:nvSpPr>
        <p:spPr bwMode="gray">
          <a:xfrm rot="5400000">
            <a:off x="6392016" y="2582783"/>
            <a:ext cx="294608" cy="409829"/>
          </a:xfrm>
          <a:prstGeom prst="chevron">
            <a:avLst>
              <a:gd name="adj" fmla="val 52514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AutoShape 69"/>
          <p:cNvSpPr>
            <a:spLocks noChangeArrowheads="1"/>
          </p:cNvSpPr>
          <p:nvPr/>
        </p:nvSpPr>
        <p:spPr bwMode="gray">
          <a:xfrm rot="5400000">
            <a:off x="8093087" y="2582783"/>
            <a:ext cx="294608" cy="409829"/>
          </a:xfrm>
          <a:prstGeom prst="chevron">
            <a:avLst>
              <a:gd name="adj" fmla="val 52514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37"/>
          <p:cNvSpPr>
            <a:spLocks noChangeArrowheads="1"/>
          </p:cNvSpPr>
          <p:nvPr/>
        </p:nvSpPr>
        <p:spPr bwMode="auto">
          <a:xfrm>
            <a:off x="4162561" y="3211195"/>
            <a:ext cx="1357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i="0" dirty="0"/>
              <a:t>点击此处添加内容</a:t>
            </a:r>
          </a:p>
        </p:txBody>
      </p:sp>
      <p:sp>
        <p:nvSpPr>
          <p:cNvPr id="22" name="矩形 55"/>
          <p:cNvSpPr>
            <a:spLocks noChangeArrowheads="1"/>
          </p:cNvSpPr>
          <p:nvPr/>
        </p:nvSpPr>
        <p:spPr bwMode="auto">
          <a:xfrm>
            <a:off x="5892936" y="3211195"/>
            <a:ext cx="135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i="0" dirty="0"/>
              <a:t>点击此处添加内容</a:t>
            </a:r>
          </a:p>
        </p:txBody>
      </p:sp>
      <p:sp>
        <p:nvSpPr>
          <p:cNvPr id="23" name="矩形 65"/>
          <p:cNvSpPr>
            <a:spLocks noChangeArrowheads="1"/>
          </p:cNvSpPr>
          <p:nvPr/>
        </p:nvSpPr>
        <p:spPr bwMode="auto">
          <a:xfrm>
            <a:off x="7607436" y="3211195"/>
            <a:ext cx="135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i="0" dirty="0"/>
              <a:t>点击此处添加内容</a:t>
            </a:r>
          </a:p>
        </p:txBody>
      </p:sp>
      <p:sp>
        <p:nvSpPr>
          <p:cNvPr id="24" name="燕尾形 38"/>
          <p:cNvSpPr/>
          <p:nvPr/>
        </p:nvSpPr>
        <p:spPr bwMode="auto">
          <a:xfrm>
            <a:off x="8700643" y="3805101"/>
            <a:ext cx="2219906" cy="2209559"/>
          </a:xfrm>
          <a:prstGeom prst="chevron">
            <a:avLst>
              <a:gd name="adj" fmla="val 24935"/>
            </a:avLst>
          </a:prstGeom>
          <a:gradFill flip="none" rotWithShape="1">
            <a:gsLst>
              <a:gs pos="25000">
                <a:schemeClr val="bg1">
                  <a:lumMod val="50000"/>
                  <a:alpha val="50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17099998" lon="0" rev="0"/>
            </a:camera>
            <a:lightRig rig="flat" dir="t"/>
          </a:scene3d>
          <a:sp3d extrusionH="127000" contourW="19050">
            <a:bevelT w="101600" prst="convex"/>
            <a:bevelB w="0" h="254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AutoShape 81"/>
          <p:cNvSpPr>
            <a:spLocks noChangeArrowheads="1"/>
          </p:cNvSpPr>
          <p:nvPr/>
        </p:nvSpPr>
        <p:spPr bwMode="auto">
          <a:xfrm>
            <a:off x="9247936" y="2344319"/>
            <a:ext cx="1536858" cy="2577819"/>
          </a:xfrm>
          <a:prstGeom prst="roundRect">
            <a:avLst>
              <a:gd name="adj" fmla="val 5005"/>
            </a:avLst>
          </a:prstGeom>
          <a:solidFill>
            <a:schemeClr val="bg1">
              <a:alpha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i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315070" y="2075575"/>
            <a:ext cx="1316038" cy="441912"/>
            <a:chOff x="9315070" y="2075575"/>
            <a:chExt cx="1316038" cy="441912"/>
          </a:xfrm>
        </p:grpSpPr>
        <p:sp>
          <p:nvSpPr>
            <p:cNvPr id="26" name="圆角矩形 25"/>
            <p:cNvSpPr/>
            <p:nvPr/>
          </p:nvSpPr>
          <p:spPr bwMode="auto">
            <a:xfrm>
              <a:off x="9401622" y="2075575"/>
              <a:ext cx="1229486" cy="44191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i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22"/>
            <p:cNvSpPr txBox="1">
              <a:spLocks noChangeArrowheads="1"/>
            </p:cNvSpPr>
            <p:nvPr/>
          </p:nvSpPr>
          <p:spPr bwMode="auto">
            <a:xfrm>
              <a:off x="9315070" y="2164783"/>
              <a:ext cx="1316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i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</a:t>
              </a:r>
              <a:endParaRPr lang="zh-CN" sz="140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AutoShape 69"/>
          <p:cNvSpPr>
            <a:spLocks noChangeArrowheads="1"/>
          </p:cNvSpPr>
          <p:nvPr/>
        </p:nvSpPr>
        <p:spPr bwMode="gray">
          <a:xfrm rot="5400000">
            <a:off x="9835182" y="2574140"/>
            <a:ext cx="294608" cy="409829"/>
          </a:xfrm>
          <a:prstGeom prst="chevron">
            <a:avLst>
              <a:gd name="adj" fmla="val 52514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76"/>
          <p:cNvSpPr>
            <a:spLocks noChangeArrowheads="1"/>
          </p:cNvSpPr>
          <p:nvPr/>
        </p:nvSpPr>
        <p:spPr bwMode="auto">
          <a:xfrm>
            <a:off x="9377711" y="3228468"/>
            <a:ext cx="1357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i="0" dirty="0"/>
              <a:t>点击此处添加内容</a:t>
            </a:r>
          </a:p>
        </p:txBody>
      </p:sp>
      <p:sp>
        <p:nvSpPr>
          <p:cNvPr id="30" name="矩形 96"/>
          <p:cNvSpPr>
            <a:spLocks noChangeArrowheads="1"/>
          </p:cNvSpPr>
          <p:nvPr/>
        </p:nvSpPr>
        <p:spPr bwMode="auto">
          <a:xfrm>
            <a:off x="2526828" y="3226578"/>
            <a:ext cx="12263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i="0" dirty="0" smtClean="0"/>
              <a:t>点击</a:t>
            </a:r>
            <a:r>
              <a:rPr lang="zh-CN" altLang="en-US" sz="2000" b="1" i="0" dirty="0"/>
              <a:t>此处</a:t>
            </a:r>
            <a:r>
              <a:rPr lang="zh-CN" altLang="en-US" sz="2000" b="1" i="0" dirty="0" smtClean="0"/>
              <a:t>添加内容</a:t>
            </a:r>
            <a:endParaRPr lang="zh-CN" altLang="en-US" sz="2000" b="1" i="0" dirty="0"/>
          </a:p>
        </p:txBody>
      </p:sp>
      <p:sp>
        <p:nvSpPr>
          <p:cNvPr id="31" name="AutoShape 69"/>
          <p:cNvSpPr>
            <a:spLocks noChangeArrowheads="1"/>
          </p:cNvSpPr>
          <p:nvPr/>
        </p:nvSpPr>
        <p:spPr bwMode="gray">
          <a:xfrm rot="5400000">
            <a:off x="2905696" y="2574140"/>
            <a:ext cx="294608" cy="409829"/>
          </a:xfrm>
          <a:prstGeom prst="chevron">
            <a:avLst>
              <a:gd name="adj" fmla="val 52514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5129" y="462198"/>
            <a:ext cx="4098695" cy="6272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34000">
                <a:schemeClr val="accent6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点击此处</a:t>
            </a:r>
            <a:r>
              <a:rPr lang="zh-CN" altLang="en-US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添加</a:t>
            </a:r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标题</a:t>
            </a:r>
          </a:p>
        </p:txBody>
      </p:sp>
      <p:sp>
        <p:nvSpPr>
          <p:cNvPr id="41" name="椭圆 40"/>
          <p:cNvSpPr/>
          <p:nvPr/>
        </p:nvSpPr>
        <p:spPr>
          <a:xfrm>
            <a:off x="225167" y="386951"/>
            <a:ext cx="759924" cy="75992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3</a:t>
            </a:r>
            <a:endParaRPr lang="zh-CN" altLang="en-US" sz="5400" dirty="0">
              <a:solidFill>
                <a:schemeClr val="tx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32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25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2" grpId="0" animBg="1"/>
      <p:bldP spid="15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 animBg="1"/>
      <p:bldP spid="28" grpId="0" animBg="1"/>
      <p:bldP spid="29" grpId="0"/>
      <p:bldP spid="3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1"/>
          <p:cNvSpPr>
            <a:spLocks noChangeArrowheads="1"/>
          </p:cNvSpPr>
          <p:nvPr/>
        </p:nvSpPr>
        <p:spPr bwMode="auto">
          <a:xfrm>
            <a:off x="831914" y="889921"/>
            <a:ext cx="1536858" cy="2577819"/>
          </a:xfrm>
          <a:prstGeom prst="roundRect">
            <a:avLst>
              <a:gd name="adj" fmla="val 5005"/>
            </a:avLst>
          </a:prstGeom>
          <a:solidFill>
            <a:schemeClr val="bg1">
              <a:alpha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i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85600" y="621177"/>
            <a:ext cx="1229486" cy="441912"/>
            <a:chOff x="2487829" y="2084218"/>
            <a:chExt cx="1229486" cy="441912"/>
          </a:xfrm>
        </p:grpSpPr>
        <p:sp>
          <p:nvSpPr>
            <p:cNvPr id="10" name="圆角矩形 43"/>
            <p:cNvSpPr/>
            <p:nvPr/>
          </p:nvSpPr>
          <p:spPr bwMode="auto">
            <a:xfrm>
              <a:off x="2487829" y="2084218"/>
              <a:ext cx="1229486" cy="44191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i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Box 22"/>
            <p:cNvSpPr txBox="1">
              <a:spLocks noChangeArrowheads="1"/>
            </p:cNvSpPr>
            <p:nvPr/>
          </p:nvSpPr>
          <p:spPr bwMode="auto">
            <a:xfrm>
              <a:off x="2495170" y="2172721"/>
              <a:ext cx="1128713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sz="1400" i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i="0" dirty="0">
                <a:ea typeface="宋体" panose="02010600030101010101" pitchFamily="2" charset="-122"/>
              </a:endParaRPr>
            </a:p>
          </p:txBody>
        </p:sp>
      </p:grpSp>
      <p:sp>
        <p:nvSpPr>
          <p:cNvPr id="12" name="矩形 96"/>
          <p:cNvSpPr>
            <a:spLocks noChangeArrowheads="1"/>
          </p:cNvSpPr>
          <p:nvPr/>
        </p:nvSpPr>
        <p:spPr bwMode="auto">
          <a:xfrm>
            <a:off x="1024599" y="1763537"/>
            <a:ext cx="12263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i="0" dirty="0" smtClean="0"/>
              <a:t>点击</a:t>
            </a:r>
            <a:r>
              <a:rPr lang="zh-CN" altLang="en-US" sz="2000" b="1" i="0" dirty="0"/>
              <a:t>此处</a:t>
            </a:r>
            <a:r>
              <a:rPr lang="zh-CN" altLang="en-US" sz="2000" b="1" i="0" dirty="0" smtClean="0"/>
              <a:t>添加内容</a:t>
            </a:r>
            <a:endParaRPr lang="zh-CN" altLang="en-US" sz="2000" b="1" i="0" dirty="0"/>
          </a:p>
        </p:txBody>
      </p:sp>
      <p:sp>
        <p:nvSpPr>
          <p:cNvPr id="13" name="AutoShape 69"/>
          <p:cNvSpPr>
            <a:spLocks noChangeArrowheads="1"/>
          </p:cNvSpPr>
          <p:nvPr/>
        </p:nvSpPr>
        <p:spPr bwMode="gray">
          <a:xfrm rot="5400000">
            <a:off x="1403467" y="1111099"/>
            <a:ext cx="294608" cy="409829"/>
          </a:xfrm>
          <a:prstGeom prst="chevron">
            <a:avLst>
              <a:gd name="adj" fmla="val 52514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15086" y="4406671"/>
            <a:ext cx="1554480" cy="15544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添加文本</a:t>
            </a:r>
            <a:endParaRPr lang="zh-CN" altLang="en-US" sz="2800" dirty="0"/>
          </a:p>
        </p:txBody>
      </p:sp>
      <p:sp>
        <p:nvSpPr>
          <p:cNvPr id="15" name="椭圆 14"/>
          <p:cNvSpPr/>
          <p:nvPr/>
        </p:nvSpPr>
        <p:spPr>
          <a:xfrm>
            <a:off x="4597910" y="2182795"/>
            <a:ext cx="1554480" cy="15544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>
                <a:solidFill>
                  <a:prstClr val="white"/>
                </a:solidFill>
              </a:rPr>
              <a:t>添加文本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537269" y="4091218"/>
            <a:ext cx="1554480" cy="15544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>
                <a:solidFill>
                  <a:prstClr val="white"/>
                </a:solidFill>
              </a:rPr>
              <a:t>添加文本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596804" y="1234024"/>
            <a:ext cx="1554480" cy="15544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>
                <a:solidFill>
                  <a:prstClr val="white"/>
                </a:solidFill>
              </a:rPr>
              <a:t>添加文本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3708586" y="3617688"/>
            <a:ext cx="946125" cy="947059"/>
          </a:xfrm>
          <a:prstGeom prst="straightConnector1">
            <a:avLst/>
          </a:prstGeom>
          <a:ln w="28575">
            <a:solidFill>
              <a:srgbClr val="B26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6270171" y="3422469"/>
            <a:ext cx="1267098" cy="888274"/>
          </a:xfrm>
          <a:prstGeom prst="straightConnector1">
            <a:avLst/>
          </a:prstGeom>
          <a:ln w="28575">
            <a:solidFill>
              <a:srgbClr val="B26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8869680" y="2788504"/>
            <a:ext cx="1046233" cy="1394876"/>
          </a:xfrm>
          <a:prstGeom prst="straightConnector1">
            <a:avLst/>
          </a:prstGeom>
          <a:ln w="28575">
            <a:solidFill>
              <a:srgbClr val="B26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062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1"/>
          <p:cNvSpPr>
            <a:spLocks noChangeArrowheads="1"/>
          </p:cNvSpPr>
          <p:nvPr/>
        </p:nvSpPr>
        <p:spPr bwMode="auto">
          <a:xfrm>
            <a:off x="829868" y="889923"/>
            <a:ext cx="1536858" cy="2577819"/>
          </a:xfrm>
          <a:prstGeom prst="roundRect">
            <a:avLst>
              <a:gd name="adj" fmla="val 5005"/>
            </a:avLst>
          </a:prstGeom>
          <a:solidFill>
            <a:schemeClr val="bg1">
              <a:alpha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i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7057" y="621179"/>
            <a:ext cx="1317625" cy="441912"/>
            <a:chOff x="4136645" y="2084218"/>
            <a:chExt cx="1317625" cy="441912"/>
          </a:xfrm>
        </p:grpSpPr>
        <p:sp>
          <p:nvSpPr>
            <p:cNvPr id="4" name="圆角矩形 3"/>
            <p:cNvSpPr/>
            <p:nvPr/>
          </p:nvSpPr>
          <p:spPr bwMode="auto">
            <a:xfrm>
              <a:off x="4223142" y="2084218"/>
              <a:ext cx="1229486" cy="44191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i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Box 22"/>
            <p:cNvSpPr txBox="1">
              <a:spLocks noChangeArrowheads="1"/>
            </p:cNvSpPr>
            <p:nvPr/>
          </p:nvSpPr>
          <p:spPr bwMode="auto">
            <a:xfrm>
              <a:off x="4136645" y="2172721"/>
              <a:ext cx="1317625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sz="1400" i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i="0" dirty="0">
                <a:ea typeface="宋体" panose="02010600030101010101" pitchFamily="2" charset="-122"/>
              </a:endParaRPr>
            </a:p>
          </p:txBody>
        </p:sp>
      </p:grpSp>
      <p:sp>
        <p:nvSpPr>
          <p:cNvPr id="6" name="AutoShape 69"/>
          <p:cNvSpPr>
            <a:spLocks noChangeArrowheads="1"/>
          </p:cNvSpPr>
          <p:nvPr/>
        </p:nvSpPr>
        <p:spPr bwMode="gray">
          <a:xfrm rot="5400000">
            <a:off x="1417114" y="1119744"/>
            <a:ext cx="294608" cy="409829"/>
          </a:xfrm>
          <a:prstGeom prst="chevron">
            <a:avLst>
              <a:gd name="adj" fmla="val 52514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37"/>
          <p:cNvSpPr>
            <a:spLocks noChangeArrowheads="1"/>
          </p:cNvSpPr>
          <p:nvPr/>
        </p:nvSpPr>
        <p:spPr bwMode="auto">
          <a:xfrm>
            <a:off x="922973" y="1748156"/>
            <a:ext cx="1357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i="0" dirty="0"/>
              <a:t>点击此处添加内容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0285" y="4221343"/>
            <a:ext cx="1892300" cy="1152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4246" y="1192530"/>
            <a:ext cx="1733550" cy="18192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792828" y="4131399"/>
            <a:ext cx="5982789" cy="1332411"/>
          </a:xfrm>
          <a:prstGeom prst="rect">
            <a:avLst/>
          </a:prstGeom>
          <a:solidFill>
            <a:srgbClr val="E58344"/>
          </a:solidFill>
          <a:ln>
            <a:solidFill>
              <a:srgbClr val="E78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122022" y="1679394"/>
            <a:ext cx="5749063" cy="1332411"/>
          </a:xfrm>
          <a:prstGeom prst="rect">
            <a:avLst/>
          </a:prstGeom>
          <a:solidFill>
            <a:srgbClr val="E58344"/>
          </a:solidFill>
          <a:ln>
            <a:solidFill>
              <a:srgbClr val="E78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8"/>
          <p:cNvSpPr txBox="1"/>
          <p:nvPr/>
        </p:nvSpPr>
        <p:spPr>
          <a:xfrm>
            <a:off x="3566912" y="1856431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点击添加文本内容点击添加文本内容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3566912" y="2359083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点击添加文本内容点击添加文本内容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5147517" y="4338910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点击添加文本内容点击添加文本内容</a:t>
            </a:r>
          </a:p>
        </p:txBody>
      </p:sp>
      <p:sp>
        <p:nvSpPr>
          <p:cNvPr id="17" name="TextBox 19"/>
          <p:cNvSpPr txBox="1"/>
          <p:nvPr/>
        </p:nvSpPr>
        <p:spPr>
          <a:xfrm>
            <a:off x="5147517" y="4841562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点击添加文本内容点击添加文本内容</a:t>
            </a:r>
          </a:p>
        </p:txBody>
      </p:sp>
    </p:spTree>
    <p:extLst>
      <p:ext uri="{BB962C8B-B14F-4D97-AF65-F5344CB8AC3E}">
        <p14:creationId xmlns:p14="http://schemas.microsoft.com/office/powerpoint/2010/main" xmlns="" val="41188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build="allAtOnce"/>
      <p:bldP spid="15" grpId="0" build="allAtOnce"/>
      <p:bldP spid="16" grpId="0" build="allAtOnce"/>
      <p:bldP spid="1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1"/>
          <p:cNvSpPr>
            <a:spLocks noChangeArrowheads="1"/>
          </p:cNvSpPr>
          <p:nvPr/>
        </p:nvSpPr>
        <p:spPr bwMode="auto">
          <a:xfrm>
            <a:off x="829868" y="889923"/>
            <a:ext cx="1536858" cy="2577819"/>
          </a:xfrm>
          <a:prstGeom prst="roundRect">
            <a:avLst>
              <a:gd name="adj" fmla="val 5005"/>
            </a:avLst>
          </a:prstGeom>
          <a:solidFill>
            <a:schemeClr val="bg1">
              <a:alpha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i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7057" y="621179"/>
            <a:ext cx="1317625" cy="441912"/>
            <a:chOff x="4136645" y="2084218"/>
            <a:chExt cx="1317625" cy="441912"/>
          </a:xfrm>
        </p:grpSpPr>
        <p:sp>
          <p:nvSpPr>
            <p:cNvPr id="4" name="圆角矩形 3"/>
            <p:cNvSpPr/>
            <p:nvPr/>
          </p:nvSpPr>
          <p:spPr bwMode="auto">
            <a:xfrm>
              <a:off x="4223142" y="2084218"/>
              <a:ext cx="1229486" cy="44191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i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Box 22"/>
            <p:cNvSpPr txBox="1">
              <a:spLocks noChangeArrowheads="1"/>
            </p:cNvSpPr>
            <p:nvPr/>
          </p:nvSpPr>
          <p:spPr bwMode="auto">
            <a:xfrm>
              <a:off x="4136645" y="2172721"/>
              <a:ext cx="1317625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i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i="0" dirty="0">
                <a:ea typeface="宋体" panose="02010600030101010101" pitchFamily="2" charset="-122"/>
              </a:endParaRPr>
            </a:p>
          </p:txBody>
        </p:sp>
      </p:grpSp>
      <p:sp>
        <p:nvSpPr>
          <p:cNvPr id="6" name="AutoShape 69"/>
          <p:cNvSpPr>
            <a:spLocks noChangeArrowheads="1"/>
          </p:cNvSpPr>
          <p:nvPr/>
        </p:nvSpPr>
        <p:spPr bwMode="gray">
          <a:xfrm rot="5400000">
            <a:off x="1417114" y="1119744"/>
            <a:ext cx="294608" cy="409829"/>
          </a:xfrm>
          <a:prstGeom prst="chevron">
            <a:avLst>
              <a:gd name="adj" fmla="val 52514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37"/>
          <p:cNvSpPr>
            <a:spLocks noChangeArrowheads="1"/>
          </p:cNvSpPr>
          <p:nvPr/>
        </p:nvSpPr>
        <p:spPr bwMode="auto">
          <a:xfrm>
            <a:off x="922973" y="1748156"/>
            <a:ext cx="1357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i="0" dirty="0"/>
              <a:t>点击此处添加内容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189" y="4152807"/>
            <a:ext cx="1555924" cy="15559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6168" y="1177354"/>
            <a:ext cx="1555924" cy="15559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7115" y="4152807"/>
            <a:ext cx="1555924" cy="1555924"/>
          </a:xfrm>
          <a:prstGeom prst="rect">
            <a:avLst/>
          </a:prstGeom>
        </p:spPr>
      </p:pic>
      <p:sp>
        <p:nvSpPr>
          <p:cNvPr id="23" name="任意多边形 22"/>
          <p:cNvSpPr/>
          <p:nvPr/>
        </p:nvSpPr>
        <p:spPr>
          <a:xfrm>
            <a:off x="3692232" y="1261337"/>
            <a:ext cx="2466534" cy="1387957"/>
          </a:xfrm>
          <a:custGeom>
            <a:avLst/>
            <a:gdLst>
              <a:gd name="connsiteX0" fmla="*/ 256862 w 2466534"/>
              <a:gd name="connsiteY0" fmla="*/ 0 h 1541140"/>
              <a:gd name="connsiteX1" fmla="*/ 2225081 w 2466534"/>
              <a:gd name="connsiteY1" fmla="*/ 0 h 1541140"/>
              <a:gd name="connsiteX2" fmla="*/ 2461758 w 2466534"/>
              <a:gd name="connsiteY2" fmla="*/ 156880 h 1541140"/>
              <a:gd name="connsiteX3" fmla="*/ 2466533 w 2466534"/>
              <a:gd name="connsiteY3" fmla="*/ 180535 h 1541140"/>
              <a:gd name="connsiteX4" fmla="*/ 2443355 w 2466534"/>
              <a:gd name="connsiteY4" fmla="*/ 182871 h 1541140"/>
              <a:gd name="connsiteX5" fmla="*/ 2285869 w 2466534"/>
              <a:gd name="connsiteY5" fmla="*/ 376099 h 1541140"/>
              <a:gd name="connsiteX6" fmla="*/ 2285869 w 2466534"/>
              <a:gd name="connsiteY6" fmla="*/ 1165040 h 1541140"/>
              <a:gd name="connsiteX7" fmla="*/ 2443355 w 2466534"/>
              <a:gd name="connsiteY7" fmla="*/ 1358268 h 1541140"/>
              <a:gd name="connsiteX8" fmla="*/ 2466534 w 2466534"/>
              <a:gd name="connsiteY8" fmla="*/ 1360605 h 1541140"/>
              <a:gd name="connsiteX9" fmla="*/ 2461758 w 2466534"/>
              <a:gd name="connsiteY9" fmla="*/ 1384260 h 1541140"/>
              <a:gd name="connsiteX10" fmla="*/ 2225081 w 2466534"/>
              <a:gd name="connsiteY10" fmla="*/ 1541140 h 1541140"/>
              <a:gd name="connsiteX11" fmla="*/ 256862 w 2466534"/>
              <a:gd name="connsiteY11" fmla="*/ 1541140 h 1541140"/>
              <a:gd name="connsiteX12" fmla="*/ 0 w 2466534"/>
              <a:gd name="connsiteY12" fmla="*/ 1284278 h 1541140"/>
              <a:gd name="connsiteX13" fmla="*/ 0 w 2466534"/>
              <a:gd name="connsiteY13" fmla="*/ 256862 h 1541140"/>
              <a:gd name="connsiteX14" fmla="*/ 256862 w 2466534"/>
              <a:gd name="connsiteY14" fmla="*/ 0 h 154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6534" h="1541140">
                <a:moveTo>
                  <a:pt x="256862" y="0"/>
                </a:moveTo>
                <a:lnTo>
                  <a:pt x="2225081" y="0"/>
                </a:lnTo>
                <a:cubicBezTo>
                  <a:pt x="2331477" y="0"/>
                  <a:pt x="2422764" y="64688"/>
                  <a:pt x="2461758" y="156880"/>
                </a:cubicBezTo>
                <a:lnTo>
                  <a:pt x="2466533" y="180535"/>
                </a:lnTo>
                <a:lnTo>
                  <a:pt x="2443355" y="182871"/>
                </a:lnTo>
                <a:cubicBezTo>
                  <a:pt x="2353478" y="201263"/>
                  <a:pt x="2285869" y="280785"/>
                  <a:pt x="2285869" y="376099"/>
                </a:cubicBezTo>
                <a:lnTo>
                  <a:pt x="2285869" y="1165040"/>
                </a:lnTo>
                <a:cubicBezTo>
                  <a:pt x="2285869" y="1260354"/>
                  <a:pt x="2353478" y="1339877"/>
                  <a:pt x="2443355" y="1358268"/>
                </a:cubicBezTo>
                <a:lnTo>
                  <a:pt x="2466534" y="1360605"/>
                </a:lnTo>
                <a:lnTo>
                  <a:pt x="2461758" y="1384260"/>
                </a:lnTo>
                <a:cubicBezTo>
                  <a:pt x="2422764" y="1476452"/>
                  <a:pt x="2331477" y="1541140"/>
                  <a:pt x="2225081" y="1541140"/>
                </a:cubicBezTo>
                <a:lnTo>
                  <a:pt x="256862" y="1541140"/>
                </a:lnTo>
                <a:cubicBezTo>
                  <a:pt x="115001" y="1541140"/>
                  <a:pt x="0" y="1426139"/>
                  <a:pt x="0" y="1284278"/>
                </a:cubicBezTo>
                <a:lnTo>
                  <a:pt x="0" y="256862"/>
                </a:lnTo>
                <a:cubicBezTo>
                  <a:pt x="0" y="115001"/>
                  <a:pt x="115001" y="0"/>
                  <a:pt x="256862" y="0"/>
                </a:cubicBezTo>
                <a:close/>
              </a:path>
            </a:pathLst>
          </a:cu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点击此处添加内容</a:t>
            </a:r>
            <a:endParaRPr lang="en-US" altLang="zh-CN" dirty="0" smtClean="0"/>
          </a:p>
          <a:p>
            <a:pPr algn="ctr"/>
            <a:r>
              <a:rPr lang="zh-CN" altLang="en-US" dirty="0"/>
              <a:t>点击此处添加内容</a:t>
            </a:r>
          </a:p>
          <a:p>
            <a:pPr algn="ctr"/>
            <a:r>
              <a:rPr lang="zh-CN" altLang="en-US" dirty="0"/>
              <a:t>点击此处添加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24" name="任意多边形 23"/>
          <p:cNvSpPr/>
          <p:nvPr/>
        </p:nvSpPr>
        <p:spPr>
          <a:xfrm>
            <a:off x="8310305" y="1261337"/>
            <a:ext cx="2466196" cy="1387957"/>
          </a:xfrm>
          <a:custGeom>
            <a:avLst/>
            <a:gdLst>
              <a:gd name="connsiteX0" fmla="*/ 241115 w 2466196"/>
              <a:gd name="connsiteY0" fmla="*/ 0 h 1541140"/>
              <a:gd name="connsiteX1" fmla="*/ 2209334 w 2466196"/>
              <a:gd name="connsiteY1" fmla="*/ 0 h 1541140"/>
              <a:gd name="connsiteX2" fmla="*/ 2466196 w 2466196"/>
              <a:gd name="connsiteY2" fmla="*/ 256862 h 1541140"/>
              <a:gd name="connsiteX3" fmla="*/ 2466196 w 2466196"/>
              <a:gd name="connsiteY3" fmla="*/ 1284278 h 1541140"/>
              <a:gd name="connsiteX4" fmla="*/ 2209334 w 2466196"/>
              <a:gd name="connsiteY4" fmla="*/ 1541140 h 1541140"/>
              <a:gd name="connsiteX5" fmla="*/ 241115 w 2466196"/>
              <a:gd name="connsiteY5" fmla="*/ 1541140 h 1541140"/>
              <a:gd name="connsiteX6" fmla="*/ 4439 w 2466196"/>
              <a:gd name="connsiteY6" fmla="*/ 1384260 h 1541140"/>
              <a:gd name="connsiteX7" fmla="*/ 0 w 2466196"/>
              <a:gd name="connsiteY7" fmla="*/ 1362275 h 1541140"/>
              <a:gd name="connsiteX8" fmla="*/ 42244 w 2466196"/>
              <a:gd name="connsiteY8" fmla="*/ 1362275 h 1541140"/>
              <a:gd name="connsiteX9" fmla="*/ 239479 w 2466196"/>
              <a:gd name="connsiteY9" fmla="*/ 1165040 h 1541140"/>
              <a:gd name="connsiteX10" fmla="*/ 239479 w 2466196"/>
              <a:gd name="connsiteY10" fmla="*/ 376099 h 1541140"/>
              <a:gd name="connsiteX11" fmla="*/ 42244 w 2466196"/>
              <a:gd name="connsiteY11" fmla="*/ 178864 h 1541140"/>
              <a:gd name="connsiteX12" fmla="*/ 0 w 2466196"/>
              <a:gd name="connsiteY12" fmla="*/ 178864 h 1541140"/>
              <a:gd name="connsiteX13" fmla="*/ 4439 w 2466196"/>
              <a:gd name="connsiteY13" fmla="*/ 156880 h 1541140"/>
              <a:gd name="connsiteX14" fmla="*/ 241115 w 2466196"/>
              <a:gd name="connsiteY14" fmla="*/ 0 h 154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6196" h="1541140">
                <a:moveTo>
                  <a:pt x="241115" y="0"/>
                </a:moveTo>
                <a:lnTo>
                  <a:pt x="2209334" y="0"/>
                </a:lnTo>
                <a:cubicBezTo>
                  <a:pt x="2351195" y="0"/>
                  <a:pt x="2466196" y="115001"/>
                  <a:pt x="2466196" y="256862"/>
                </a:cubicBezTo>
                <a:lnTo>
                  <a:pt x="2466196" y="1284278"/>
                </a:lnTo>
                <a:cubicBezTo>
                  <a:pt x="2466196" y="1426139"/>
                  <a:pt x="2351195" y="1541140"/>
                  <a:pt x="2209334" y="1541140"/>
                </a:cubicBezTo>
                <a:lnTo>
                  <a:pt x="241115" y="1541140"/>
                </a:lnTo>
                <a:cubicBezTo>
                  <a:pt x="134719" y="1541140"/>
                  <a:pt x="43432" y="1476452"/>
                  <a:pt x="4439" y="1384260"/>
                </a:cubicBezTo>
                <a:lnTo>
                  <a:pt x="0" y="1362275"/>
                </a:lnTo>
                <a:lnTo>
                  <a:pt x="42244" y="1362275"/>
                </a:lnTo>
                <a:cubicBezTo>
                  <a:pt x="151174" y="1362275"/>
                  <a:pt x="239479" y="1273970"/>
                  <a:pt x="239479" y="1165040"/>
                </a:cubicBezTo>
                <a:lnTo>
                  <a:pt x="239479" y="376099"/>
                </a:lnTo>
                <a:cubicBezTo>
                  <a:pt x="239479" y="267169"/>
                  <a:pt x="151174" y="178864"/>
                  <a:pt x="42244" y="178864"/>
                </a:cubicBezTo>
                <a:lnTo>
                  <a:pt x="0" y="178864"/>
                </a:lnTo>
                <a:lnTo>
                  <a:pt x="4439" y="156880"/>
                </a:lnTo>
                <a:cubicBezTo>
                  <a:pt x="43432" y="64688"/>
                  <a:pt x="134719" y="0"/>
                  <a:pt x="241115" y="0"/>
                </a:cubicBezTo>
                <a:close/>
              </a:path>
            </a:pathLst>
          </a:cu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点击此处添加内容</a:t>
            </a:r>
            <a:endParaRPr lang="en-US" altLang="zh-CN"/>
          </a:p>
          <a:p>
            <a:pPr algn="ctr"/>
            <a:r>
              <a:rPr lang="zh-CN" altLang="en-US"/>
              <a:t>点击此处添加内容</a:t>
            </a:r>
          </a:p>
          <a:p>
            <a:pPr algn="ctr"/>
            <a:r>
              <a:rPr lang="zh-CN" altLang="en-US"/>
              <a:t>点击此处添加内容</a:t>
            </a:r>
            <a:endParaRPr lang="zh-CN" altLang="en-US" dirty="0"/>
          </a:p>
        </p:txBody>
      </p:sp>
      <p:sp>
        <p:nvSpPr>
          <p:cNvPr id="25" name="任意多边形 24"/>
          <p:cNvSpPr/>
          <p:nvPr/>
        </p:nvSpPr>
        <p:spPr>
          <a:xfrm>
            <a:off x="1359503" y="4267178"/>
            <a:ext cx="2466534" cy="1327181"/>
          </a:xfrm>
          <a:custGeom>
            <a:avLst/>
            <a:gdLst>
              <a:gd name="connsiteX0" fmla="*/ 256862 w 2466534"/>
              <a:gd name="connsiteY0" fmla="*/ 0 h 1541140"/>
              <a:gd name="connsiteX1" fmla="*/ 2225081 w 2466534"/>
              <a:gd name="connsiteY1" fmla="*/ 0 h 1541140"/>
              <a:gd name="connsiteX2" fmla="*/ 2461758 w 2466534"/>
              <a:gd name="connsiteY2" fmla="*/ 156880 h 1541140"/>
              <a:gd name="connsiteX3" fmla="*/ 2466533 w 2466534"/>
              <a:gd name="connsiteY3" fmla="*/ 180535 h 1541140"/>
              <a:gd name="connsiteX4" fmla="*/ 2443355 w 2466534"/>
              <a:gd name="connsiteY4" fmla="*/ 182871 h 1541140"/>
              <a:gd name="connsiteX5" fmla="*/ 2285869 w 2466534"/>
              <a:gd name="connsiteY5" fmla="*/ 376099 h 1541140"/>
              <a:gd name="connsiteX6" fmla="*/ 2285869 w 2466534"/>
              <a:gd name="connsiteY6" fmla="*/ 1165040 h 1541140"/>
              <a:gd name="connsiteX7" fmla="*/ 2443355 w 2466534"/>
              <a:gd name="connsiteY7" fmla="*/ 1358268 h 1541140"/>
              <a:gd name="connsiteX8" fmla="*/ 2466534 w 2466534"/>
              <a:gd name="connsiteY8" fmla="*/ 1360605 h 1541140"/>
              <a:gd name="connsiteX9" fmla="*/ 2461758 w 2466534"/>
              <a:gd name="connsiteY9" fmla="*/ 1384260 h 1541140"/>
              <a:gd name="connsiteX10" fmla="*/ 2225081 w 2466534"/>
              <a:gd name="connsiteY10" fmla="*/ 1541140 h 1541140"/>
              <a:gd name="connsiteX11" fmla="*/ 256862 w 2466534"/>
              <a:gd name="connsiteY11" fmla="*/ 1541140 h 1541140"/>
              <a:gd name="connsiteX12" fmla="*/ 0 w 2466534"/>
              <a:gd name="connsiteY12" fmla="*/ 1284278 h 1541140"/>
              <a:gd name="connsiteX13" fmla="*/ 0 w 2466534"/>
              <a:gd name="connsiteY13" fmla="*/ 256862 h 1541140"/>
              <a:gd name="connsiteX14" fmla="*/ 256862 w 2466534"/>
              <a:gd name="connsiteY14" fmla="*/ 0 h 154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6534" h="1541140">
                <a:moveTo>
                  <a:pt x="256862" y="0"/>
                </a:moveTo>
                <a:lnTo>
                  <a:pt x="2225081" y="0"/>
                </a:lnTo>
                <a:cubicBezTo>
                  <a:pt x="2331477" y="0"/>
                  <a:pt x="2422764" y="64688"/>
                  <a:pt x="2461758" y="156880"/>
                </a:cubicBezTo>
                <a:lnTo>
                  <a:pt x="2466533" y="180535"/>
                </a:lnTo>
                <a:lnTo>
                  <a:pt x="2443355" y="182871"/>
                </a:lnTo>
                <a:cubicBezTo>
                  <a:pt x="2353478" y="201263"/>
                  <a:pt x="2285869" y="280785"/>
                  <a:pt x="2285869" y="376099"/>
                </a:cubicBezTo>
                <a:lnTo>
                  <a:pt x="2285869" y="1165040"/>
                </a:lnTo>
                <a:cubicBezTo>
                  <a:pt x="2285869" y="1260354"/>
                  <a:pt x="2353478" y="1339877"/>
                  <a:pt x="2443355" y="1358268"/>
                </a:cubicBezTo>
                <a:lnTo>
                  <a:pt x="2466534" y="1360605"/>
                </a:lnTo>
                <a:lnTo>
                  <a:pt x="2461758" y="1384260"/>
                </a:lnTo>
                <a:cubicBezTo>
                  <a:pt x="2422764" y="1476452"/>
                  <a:pt x="2331477" y="1541140"/>
                  <a:pt x="2225081" y="1541140"/>
                </a:cubicBezTo>
                <a:lnTo>
                  <a:pt x="256862" y="1541140"/>
                </a:lnTo>
                <a:cubicBezTo>
                  <a:pt x="115001" y="1541140"/>
                  <a:pt x="0" y="1426139"/>
                  <a:pt x="0" y="1284278"/>
                </a:cubicBezTo>
                <a:lnTo>
                  <a:pt x="0" y="256862"/>
                </a:lnTo>
                <a:cubicBezTo>
                  <a:pt x="0" y="115001"/>
                  <a:pt x="115001" y="0"/>
                  <a:pt x="256862" y="0"/>
                </a:cubicBezTo>
                <a:close/>
              </a:path>
            </a:pathLst>
          </a:cu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点击此处添加内容</a:t>
            </a:r>
            <a:endParaRPr lang="en-US" altLang="zh-CN" dirty="0"/>
          </a:p>
          <a:p>
            <a:pPr algn="ctr"/>
            <a:r>
              <a:rPr lang="zh-CN" altLang="en-US" dirty="0"/>
              <a:t>点击此处添加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26" name="任意多边形 25"/>
          <p:cNvSpPr/>
          <p:nvPr/>
        </p:nvSpPr>
        <p:spPr>
          <a:xfrm>
            <a:off x="6753157" y="4267177"/>
            <a:ext cx="2466534" cy="1327181"/>
          </a:xfrm>
          <a:custGeom>
            <a:avLst/>
            <a:gdLst>
              <a:gd name="connsiteX0" fmla="*/ 256862 w 2466534"/>
              <a:gd name="connsiteY0" fmla="*/ 0 h 1541140"/>
              <a:gd name="connsiteX1" fmla="*/ 2225081 w 2466534"/>
              <a:gd name="connsiteY1" fmla="*/ 0 h 1541140"/>
              <a:gd name="connsiteX2" fmla="*/ 2461758 w 2466534"/>
              <a:gd name="connsiteY2" fmla="*/ 156880 h 1541140"/>
              <a:gd name="connsiteX3" fmla="*/ 2466533 w 2466534"/>
              <a:gd name="connsiteY3" fmla="*/ 180535 h 1541140"/>
              <a:gd name="connsiteX4" fmla="*/ 2443355 w 2466534"/>
              <a:gd name="connsiteY4" fmla="*/ 182871 h 1541140"/>
              <a:gd name="connsiteX5" fmla="*/ 2285869 w 2466534"/>
              <a:gd name="connsiteY5" fmla="*/ 376099 h 1541140"/>
              <a:gd name="connsiteX6" fmla="*/ 2285869 w 2466534"/>
              <a:gd name="connsiteY6" fmla="*/ 1165040 h 1541140"/>
              <a:gd name="connsiteX7" fmla="*/ 2443355 w 2466534"/>
              <a:gd name="connsiteY7" fmla="*/ 1358268 h 1541140"/>
              <a:gd name="connsiteX8" fmla="*/ 2466534 w 2466534"/>
              <a:gd name="connsiteY8" fmla="*/ 1360605 h 1541140"/>
              <a:gd name="connsiteX9" fmla="*/ 2461758 w 2466534"/>
              <a:gd name="connsiteY9" fmla="*/ 1384260 h 1541140"/>
              <a:gd name="connsiteX10" fmla="*/ 2225081 w 2466534"/>
              <a:gd name="connsiteY10" fmla="*/ 1541140 h 1541140"/>
              <a:gd name="connsiteX11" fmla="*/ 256862 w 2466534"/>
              <a:gd name="connsiteY11" fmla="*/ 1541140 h 1541140"/>
              <a:gd name="connsiteX12" fmla="*/ 0 w 2466534"/>
              <a:gd name="connsiteY12" fmla="*/ 1284278 h 1541140"/>
              <a:gd name="connsiteX13" fmla="*/ 0 w 2466534"/>
              <a:gd name="connsiteY13" fmla="*/ 256862 h 1541140"/>
              <a:gd name="connsiteX14" fmla="*/ 256862 w 2466534"/>
              <a:gd name="connsiteY14" fmla="*/ 0 h 154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6534" h="1541140">
                <a:moveTo>
                  <a:pt x="256862" y="0"/>
                </a:moveTo>
                <a:lnTo>
                  <a:pt x="2225081" y="0"/>
                </a:lnTo>
                <a:cubicBezTo>
                  <a:pt x="2331477" y="0"/>
                  <a:pt x="2422764" y="64688"/>
                  <a:pt x="2461758" y="156880"/>
                </a:cubicBezTo>
                <a:lnTo>
                  <a:pt x="2466533" y="180535"/>
                </a:lnTo>
                <a:lnTo>
                  <a:pt x="2443355" y="182871"/>
                </a:lnTo>
                <a:cubicBezTo>
                  <a:pt x="2353478" y="201263"/>
                  <a:pt x="2285869" y="280785"/>
                  <a:pt x="2285869" y="376099"/>
                </a:cubicBezTo>
                <a:lnTo>
                  <a:pt x="2285869" y="1165040"/>
                </a:lnTo>
                <a:cubicBezTo>
                  <a:pt x="2285869" y="1260354"/>
                  <a:pt x="2353478" y="1339877"/>
                  <a:pt x="2443355" y="1358268"/>
                </a:cubicBezTo>
                <a:lnTo>
                  <a:pt x="2466534" y="1360605"/>
                </a:lnTo>
                <a:lnTo>
                  <a:pt x="2461758" y="1384260"/>
                </a:lnTo>
                <a:cubicBezTo>
                  <a:pt x="2422764" y="1476452"/>
                  <a:pt x="2331477" y="1541140"/>
                  <a:pt x="2225081" y="1541140"/>
                </a:cubicBezTo>
                <a:lnTo>
                  <a:pt x="256862" y="1541140"/>
                </a:lnTo>
                <a:cubicBezTo>
                  <a:pt x="115001" y="1541140"/>
                  <a:pt x="0" y="1426139"/>
                  <a:pt x="0" y="1284278"/>
                </a:cubicBezTo>
                <a:lnTo>
                  <a:pt x="0" y="256862"/>
                </a:lnTo>
                <a:cubicBezTo>
                  <a:pt x="0" y="115001"/>
                  <a:pt x="115001" y="0"/>
                  <a:pt x="256862" y="0"/>
                </a:cubicBezTo>
                <a:close/>
              </a:path>
            </a:pathLst>
          </a:cu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点击此处添加内容</a:t>
            </a:r>
            <a:endParaRPr lang="en-US" altLang="zh-CN"/>
          </a:p>
          <a:p>
            <a:pPr algn="ctr"/>
            <a:r>
              <a:rPr lang="zh-CN" altLang="en-US"/>
              <a:t>点击此处添加内容</a:t>
            </a:r>
          </a:p>
          <a:p>
            <a:pPr algn="ctr"/>
            <a:r>
              <a:rPr lang="zh-CN" altLang="en-US"/>
              <a:t>点击此处添加内容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2032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1"/>
          <p:cNvSpPr>
            <a:spLocks noChangeArrowheads="1"/>
          </p:cNvSpPr>
          <p:nvPr/>
        </p:nvSpPr>
        <p:spPr bwMode="auto">
          <a:xfrm>
            <a:off x="829868" y="889923"/>
            <a:ext cx="1536858" cy="2577819"/>
          </a:xfrm>
          <a:prstGeom prst="roundRect">
            <a:avLst>
              <a:gd name="adj" fmla="val 5005"/>
            </a:avLst>
          </a:prstGeom>
          <a:solidFill>
            <a:schemeClr val="bg1">
              <a:alpha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i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7057" y="621179"/>
            <a:ext cx="1317625" cy="441912"/>
            <a:chOff x="4136645" y="2084218"/>
            <a:chExt cx="1317625" cy="441912"/>
          </a:xfrm>
        </p:grpSpPr>
        <p:sp>
          <p:nvSpPr>
            <p:cNvPr id="4" name="圆角矩形 3"/>
            <p:cNvSpPr/>
            <p:nvPr/>
          </p:nvSpPr>
          <p:spPr bwMode="auto">
            <a:xfrm>
              <a:off x="4223142" y="2084218"/>
              <a:ext cx="1229486" cy="44191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i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Box 22"/>
            <p:cNvSpPr txBox="1">
              <a:spLocks noChangeArrowheads="1"/>
            </p:cNvSpPr>
            <p:nvPr/>
          </p:nvSpPr>
          <p:spPr bwMode="auto">
            <a:xfrm>
              <a:off x="4136645" y="2172721"/>
              <a:ext cx="1317625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i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endParaRPr lang="zh-CN" i="0" dirty="0">
                <a:ea typeface="宋体" panose="02010600030101010101" pitchFamily="2" charset="-122"/>
              </a:endParaRPr>
            </a:p>
          </p:txBody>
        </p:sp>
      </p:grpSp>
      <p:sp>
        <p:nvSpPr>
          <p:cNvPr id="6" name="AutoShape 69"/>
          <p:cNvSpPr>
            <a:spLocks noChangeArrowheads="1"/>
          </p:cNvSpPr>
          <p:nvPr/>
        </p:nvSpPr>
        <p:spPr bwMode="gray">
          <a:xfrm rot="5400000">
            <a:off x="1417114" y="1119744"/>
            <a:ext cx="294608" cy="409829"/>
          </a:xfrm>
          <a:prstGeom prst="chevron">
            <a:avLst>
              <a:gd name="adj" fmla="val 52514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37"/>
          <p:cNvSpPr>
            <a:spLocks noChangeArrowheads="1"/>
          </p:cNvSpPr>
          <p:nvPr/>
        </p:nvSpPr>
        <p:spPr bwMode="auto">
          <a:xfrm>
            <a:off x="922973" y="1748156"/>
            <a:ext cx="1357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i="0" dirty="0"/>
              <a:t>点击此处添加内容</a:t>
            </a:r>
          </a:p>
        </p:txBody>
      </p:sp>
      <p:sp>
        <p:nvSpPr>
          <p:cNvPr id="10" name="五边形 9"/>
          <p:cNvSpPr/>
          <p:nvPr/>
        </p:nvSpPr>
        <p:spPr>
          <a:xfrm>
            <a:off x="2943618" y="3154590"/>
            <a:ext cx="7979079" cy="676405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边形 8"/>
          <p:cNvSpPr/>
          <p:nvPr/>
        </p:nvSpPr>
        <p:spPr>
          <a:xfrm>
            <a:off x="2880988" y="3041857"/>
            <a:ext cx="7979079" cy="676405"/>
          </a:xfrm>
          <a:prstGeom prst="homePlat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519813" y="3313184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736090" y="3323742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952367" y="3313184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168644" y="3323742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384921" y="3313184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601200" y="3323742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3632548" y="3601184"/>
            <a:ext cx="0" cy="1434279"/>
          </a:xfrm>
          <a:prstGeom prst="straightConnector1">
            <a:avLst/>
          </a:prstGeom>
          <a:ln>
            <a:solidFill>
              <a:srgbClr val="DC7B37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4885151" y="1748156"/>
            <a:ext cx="0" cy="1565028"/>
          </a:xfrm>
          <a:prstGeom prst="straightConnector1">
            <a:avLst/>
          </a:prstGeom>
          <a:ln>
            <a:solidFill>
              <a:srgbClr val="DC7B37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6075123" y="3611742"/>
            <a:ext cx="0" cy="1434279"/>
          </a:xfrm>
          <a:prstGeom prst="straightConnector1">
            <a:avLst/>
          </a:prstGeom>
          <a:ln>
            <a:solidFill>
              <a:srgbClr val="DC7B37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7315201" y="1748156"/>
            <a:ext cx="0" cy="1565028"/>
          </a:xfrm>
          <a:prstGeom prst="straightConnector1">
            <a:avLst/>
          </a:prstGeom>
          <a:ln>
            <a:solidFill>
              <a:srgbClr val="DC7B37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8505173" y="3611742"/>
            <a:ext cx="0" cy="1434279"/>
          </a:xfrm>
          <a:prstGeom prst="straightConnector1">
            <a:avLst/>
          </a:prstGeom>
          <a:ln>
            <a:solidFill>
              <a:srgbClr val="DC7B37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9732724" y="1745651"/>
            <a:ext cx="0" cy="1565028"/>
          </a:xfrm>
          <a:prstGeom prst="straightConnector1">
            <a:avLst/>
          </a:prstGeom>
          <a:ln>
            <a:solidFill>
              <a:srgbClr val="DC7B37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2943618" y="5035463"/>
            <a:ext cx="1393251" cy="464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183464" y="1260656"/>
            <a:ext cx="1393251" cy="464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440410" y="5035463"/>
            <a:ext cx="1393251" cy="464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680256" y="1260656"/>
            <a:ext cx="1393251" cy="464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765447" y="5046021"/>
            <a:ext cx="1393251" cy="464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5293" y="1271214"/>
            <a:ext cx="1393251" cy="464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0017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2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75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1"/>
          <p:cNvSpPr>
            <a:spLocks noChangeArrowheads="1"/>
          </p:cNvSpPr>
          <p:nvPr/>
        </p:nvSpPr>
        <p:spPr bwMode="auto">
          <a:xfrm>
            <a:off x="829868" y="889923"/>
            <a:ext cx="1536858" cy="2577819"/>
          </a:xfrm>
          <a:prstGeom prst="roundRect">
            <a:avLst>
              <a:gd name="adj" fmla="val 5005"/>
            </a:avLst>
          </a:prstGeom>
          <a:solidFill>
            <a:schemeClr val="bg1">
              <a:alpha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i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7057" y="621179"/>
            <a:ext cx="1317625" cy="441912"/>
            <a:chOff x="4136645" y="2084218"/>
            <a:chExt cx="1317625" cy="441912"/>
          </a:xfrm>
        </p:grpSpPr>
        <p:sp>
          <p:nvSpPr>
            <p:cNvPr id="4" name="圆角矩形 3"/>
            <p:cNvSpPr/>
            <p:nvPr/>
          </p:nvSpPr>
          <p:spPr bwMode="auto">
            <a:xfrm>
              <a:off x="4223142" y="2084218"/>
              <a:ext cx="1229486" cy="44191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i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Box 22"/>
            <p:cNvSpPr txBox="1">
              <a:spLocks noChangeArrowheads="1"/>
            </p:cNvSpPr>
            <p:nvPr/>
          </p:nvSpPr>
          <p:spPr bwMode="auto">
            <a:xfrm>
              <a:off x="4136645" y="2172721"/>
              <a:ext cx="1317625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i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</a:t>
              </a:r>
              <a:endParaRPr lang="zh-CN" i="0" dirty="0">
                <a:ea typeface="宋体" panose="02010600030101010101" pitchFamily="2" charset="-122"/>
              </a:endParaRPr>
            </a:p>
          </p:txBody>
        </p:sp>
      </p:grpSp>
      <p:sp>
        <p:nvSpPr>
          <p:cNvPr id="6" name="AutoShape 69"/>
          <p:cNvSpPr>
            <a:spLocks noChangeArrowheads="1"/>
          </p:cNvSpPr>
          <p:nvPr/>
        </p:nvSpPr>
        <p:spPr bwMode="gray">
          <a:xfrm rot="5400000">
            <a:off x="1417114" y="1119744"/>
            <a:ext cx="294608" cy="409829"/>
          </a:xfrm>
          <a:prstGeom prst="chevron">
            <a:avLst>
              <a:gd name="adj" fmla="val 52514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37"/>
          <p:cNvSpPr>
            <a:spLocks noChangeArrowheads="1"/>
          </p:cNvSpPr>
          <p:nvPr/>
        </p:nvSpPr>
        <p:spPr bwMode="auto">
          <a:xfrm>
            <a:off x="922973" y="1748156"/>
            <a:ext cx="1357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i="0" dirty="0"/>
              <a:t>点击此处添加内容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853542" y="760582"/>
            <a:ext cx="2913017" cy="2565165"/>
            <a:chOff x="3853542" y="760582"/>
            <a:chExt cx="2913017" cy="2565165"/>
          </a:xfrm>
        </p:grpSpPr>
        <p:sp>
          <p:nvSpPr>
            <p:cNvPr id="12" name="圆角矩形 11"/>
            <p:cNvSpPr/>
            <p:nvPr/>
          </p:nvSpPr>
          <p:spPr>
            <a:xfrm>
              <a:off x="3853542" y="1222627"/>
              <a:ext cx="2913017" cy="2103120"/>
            </a:xfrm>
            <a:prstGeom prst="roundRect">
              <a:avLst/>
            </a:prstGeom>
            <a:ln>
              <a:solidFill>
                <a:srgbClr val="E3814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添加文本内容</a:t>
              </a:r>
              <a:endParaRPr lang="en-US" altLang="zh-CN" dirty="0" smtClean="0"/>
            </a:p>
            <a:p>
              <a:pPr algn="ctr"/>
              <a:r>
                <a:rPr lang="zh-CN" altLang="en-US" dirty="0"/>
                <a:t>添加文本</a:t>
              </a:r>
              <a:r>
                <a:rPr lang="zh-CN" altLang="en-US" dirty="0" smtClean="0"/>
                <a:t>内容</a:t>
              </a:r>
              <a:endParaRPr lang="zh-CN" altLang="en-US" dirty="0"/>
            </a:p>
          </p:txBody>
        </p:sp>
        <p:sp>
          <p:nvSpPr>
            <p:cNvPr id="18" name="任意多边形 17"/>
            <p:cNvSpPr/>
            <p:nvPr/>
          </p:nvSpPr>
          <p:spPr>
            <a:xfrm rot="18862043">
              <a:off x="3373226" y="1247541"/>
              <a:ext cx="1657109" cy="683191"/>
            </a:xfrm>
            <a:custGeom>
              <a:avLst/>
              <a:gdLst>
                <a:gd name="connsiteX0" fmla="*/ 1091958 w 1657109"/>
                <a:gd name="connsiteY0" fmla="*/ 105420 h 683191"/>
                <a:gd name="connsiteX1" fmla="*/ 1657109 w 1657109"/>
                <a:gd name="connsiteY1" fmla="*/ 683191 h 683191"/>
                <a:gd name="connsiteX2" fmla="*/ 0 w 1657109"/>
                <a:gd name="connsiteY2" fmla="*/ 683191 h 683191"/>
                <a:gd name="connsiteX3" fmla="*/ 596268 w 1657109"/>
                <a:gd name="connsiteY3" fmla="*/ 99947 h 683191"/>
                <a:gd name="connsiteX4" fmla="*/ 1091958 w 1657109"/>
                <a:gd name="connsiteY4" fmla="*/ 105420 h 68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109" h="683191">
                  <a:moveTo>
                    <a:pt x="1091958" y="105420"/>
                  </a:moveTo>
                  <a:lnTo>
                    <a:pt x="1657109" y="683191"/>
                  </a:lnTo>
                  <a:lnTo>
                    <a:pt x="0" y="683191"/>
                  </a:lnTo>
                  <a:lnTo>
                    <a:pt x="596268" y="99947"/>
                  </a:lnTo>
                  <a:cubicBezTo>
                    <a:pt x="734660" y="-35423"/>
                    <a:pt x="956588" y="-32973"/>
                    <a:pt x="1091958" y="105420"/>
                  </a:cubicBezTo>
                  <a:close/>
                </a:path>
              </a:pathLst>
            </a:cu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1</a:t>
              </a:r>
              <a:endParaRPr lang="zh-CN" altLang="en-US" sz="3600" b="1" dirty="0"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53541" y="3560878"/>
            <a:ext cx="2913017" cy="2591291"/>
            <a:chOff x="3853541" y="3560878"/>
            <a:chExt cx="2913017" cy="2591291"/>
          </a:xfrm>
        </p:grpSpPr>
        <p:sp>
          <p:nvSpPr>
            <p:cNvPr id="14" name="圆角矩形 13"/>
            <p:cNvSpPr/>
            <p:nvPr/>
          </p:nvSpPr>
          <p:spPr>
            <a:xfrm>
              <a:off x="3853541" y="3560878"/>
              <a:ext cx="2913017" cy="210312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添加文本内容</a:t>
              </a:r>
              <a:endParaRPr lang="en-US" altLang="zh-CN"/>
            </a:p>
            <a:p>
              <a:pPr algn="ctr"/>
              <a:r>
                <a:rPr lang="zh-CN" altLang="en-US"/>
                <a:t>添加文本内容</a:t>
              </a:r>
              <a:endParaRPr lang="zh-CN" altLang="en-US" dirty="0"/>
            </a:p>
          </p:txBody>
        </p:sp>
        <p:sp>
          <p:nvSpPr>
            <p:cNvPr id="19" name="任意多边形 18"/>
            <p:cNvSpPr/>
            <p:nvPr/>
          </p:nvSpPr>
          <p:spPr>
            <a:xfrm rot="2737957" flipV="1">
              <a:off x="3373229" y="4982019"/>
              <a:ext cx="1657109" cy="683191"/>
            </a:xfrm>
            <a:custGeom>
              <a:avLst/>
              <a:gdLst>
                <a:gd name="connsiteX0" fmla="*/ 1091958 w 1657109"/>
                <a:gd name="connsiteY0" fmla="*/ 105420 h 683191"/>
                <a:gd name="connsiteX1" fmla="*/ 1657109 w 1657109"/>
                <a:gd name="connsiteY1" fmla="*/ 683191 h 683191"/>
                <a:gd name="connsiteX2" fmla="*/ 0 w 1657109"/>
                <a:gd name="connsiteY2" fmla="*/ 683191 h 683191"/>
                <a:gd name="connsiteX3" fmla="*/ 596268 w 1657109"/>
                <a:gd name="connsiteY3" fmla="*/ 99947 h 683191"/>
                <a:gd name="connsiteX4" fmla="*/ 1091958 w 1657109"/>
                <a:gd name="connsiteY4" fmla="*/ 105420 h 68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109" h="683191">
                  <a:moveTo>
                    <a:pt x="1091958" y="105420"/>
                  </a:moveTo>
                  <a:lnTo>
                    <a:pt x="1657109" y="683191"/>
                  </a:lnTo>
                  <a:lnTo>
                    <a:pt x="0" y="683191"/>
                  </a:lnTo>
                  <a:lnTo>
                    <a:pt x="596268" y="99947"/>
                  </a:lnTo>
                  <a:cubicBezTo>
                    <a:pt x="734660" y="-35423"/>
                    <a:pt x="956588" y="-32973"/>
                    <a:pt x="1091958" y="105420"/>
                  </a:cubicBezTo>
                  <a:close/>
                </a:path>
              </a:pathLst>
            </a:cu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3</a:t>
              </a:r>
              <a:endParaRPr lang="zh-CN" altLang="en-US" sz="3600" b="1" dirty="0"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27816" y="762285"/>
            <a:ext cx="2923581" cy="2563462"/>
            <a:chOff x="7027816" y="762285"/>
            <a:chExt cx="2923581" cy="2563462"/>
          </a:xfrm>
        </p:grpSpPr>
        <p:sp>
          <p:nvSpPr>
            <p:cNvPr id="13" name="圆角矩形 12"/>
            <p:cNvSpPr/>
            <p:nvPr/>
          </p:nvSpPr>
          <p:spPr>
            <a:xfrm>
              <a:off x="7027816" y="1222627"/>
              <a:ext cx="2913017" cy="210312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添加文本内容</a:t>
              </a:r>
              <a:endParaRPr lang="en-US" altLang="zh-CN"/>
            </a:p>
            <a:p>
              <a:pPr algn="ctr"/>
              <a:r>
                <a:rPr lang="zh-CN" altLang="en-US"/>
                <a:t>添加文本内容</a:t>
              </a:r>
              <a:endParaRPr lang="zh-CN" altLang="en-US" dirty="0"/>
            </a:p>
          </p:txBody>
        </p:sp>
        <p:sp>
          <p:nvSpPr>
            <p:cNvPr id="20" name="任意多边形 19"/>
            <p:cNvSpPr/>
            <p:nvPr/>
          </p:nvSpPr>
          <p:spPr>
            <a:xfrm rot="2737957" flipH="1">
              <a:off x="8781247" y="1249244"/>
              <a:ext cx="1657109" cy="683191"/>
            </a:xfrm>
            <a:custGeom>
              <a:avLst/>
              <a:gdLst>
                <a:gd name="connsiteX0" fmla="*/ 1091958 w 1657109"/>
                <a:gd name="connsiteY0" fmla="*/ 105420 h 683191"/>
                <a:gd name="connsiteX1" fmla="*/ 1657109 w 1657109"/>
                <a:gd name="connsiteY1" fmla="*/ 683191 h 683191"/>
                <a:gd name="connsiteX2" fmla="*/ 0 w 1657109"/>
                <a:gd name="connsiteY2" fmla="*/ 683191 h 683191"/>
                <a:gd name="connsiteX3" fmla="*/ 596268 w 1657109"/>
                <a:gd name="connsiteY3" fmla="*/ 99947 h 683191"/>
                <a:gd name="connsiteX4" fmla="*/ 1091958 w 1657109"/>
                <a:gd name="connsiteY4" fmla="*/ 105420 h 68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109" h="683191">
                  <a:moveTo>
                    <a:pt x="1091958" y="105420"/>
                  </a:moveTo>
                  <a:lnTo>
                    <a:pt x="1657109" y="683191"/>
                  </a:lnTo>
                  <a:lnTo>
                    <a:pt x="0" y="683191"/>
                  </a:lnTo>
                  <a:lnTo>
                    <a:pt x="596268" y="99947"/>
                  </a:lnTo>
                  <a:cubicBezTo>
                    <a:pt x="734660" y="-35423"/>
                    <a:pt x="956588" y="-32973"/>
                    <a:pt x="1091958" y="105420"/>
                  </a:cubicBezTo>
                  <a:close/>
                </a:path>
              </a:pathLst>
            </a:cu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2</a:t>
              </a:r>
              <a:endParaRPr lang="zh-CN" altLang="en-US" sz="3600" b="1" dirty="0"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027816" y="3560878"/>
            <a:ext cx="2923580" cy="2591288"/>
            <a:chOff x="7027816" y="3560878"/>
            <a:chExt cx="2923580" cy="2591288"/>
          </a:xfrm>
        </p:grpSpPr>
        <p:sp>
          <p:nvSpPr>
            <p:cNvPr id="15" name="圆角矩形 14"/>
            <p:cNvSpPr/>
            <p:nvPr/>
          </p:nvSpPr>
          <p:spPr>
            <a:xfrm>
              <a:off x="7027816" y="3560878"/>
              <a:ext cx="2913017" cy="210312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添加文本内容</a:t>
              </a:r>
              <a:endParaRPr lang="en-US" altLang="zh-CN" dirty="0"/>
            </a:p>
            <a:p>
              <a:pPr algn="ctr"/>
              <a:r>
                <a:rPr lang="zh-CN" altLang="en-US" dirty="0"/>
                <a:t>添加文本内容</a:t>
              </a:r>
            </a:p>
          </p:txBody>
        </p:sp>
        <p:sp>
          <p:nvSpPr>
            <p:cNvPr id="21" name="任意多边形 20"/>
            <p:cNvSpPr/>
            <p:nvPr/>
          </p:nvSpPr>
          <p:spPr>
            <a:xfrm rot="18862043" flipH="1" flipV="1">
              <a:off x="8781246" y="4982016"/>
              <a:ext cx="1657109" cy="683191"/>
            </a:xfrm>
            <a:custGeom>
              <a:avLst/>
              <a:gdLst>
                <a:gd name="connsiteX0" fmla="*/ 1091958 w 1657109"/>
                <a:gd name="connsiteY0" fmla="*/ 105420 h 683191"/>
                <a:gd name="connsiteX1" fmla="*/ 1657109 w 1657109"/>
                <a:gd name="connsiteY1" fmla="*/ 683191 h 683191"/>
                <a:gd name="connsiteX2" fmla="*/ 0 w 1657109"/>
                <a:gd name="connsiteY2" fmla="*/ 683191 h 683191"/>
                <a:gd name="connsiteX3" fmla="*/ 596268 w 1657109"/>
                <a:gd name="connsiteY3" fmla="*/ 99947 h 683191"/>
                <a:gd name="connsiteX4" fmla="*/ 1091958 w 1657109"/>
                <a:gd name="connsiteY4" fmla="*/ 105420 h 68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109" h="683191">
                  <a:moveTo>
                    <a:pt x="1091958" y="105420"/>
                  </a:moveTo>
                  <a:lnTo>
                    <a:pt x="1657109" y="683191"/>
                  </a:lnTo>
                  <a:lnTo>
                    <a:pt x="0" y="683191"/>
                  </a:lnTo>
                  <a:lnTo>
                    <a:pt x="596268" y="99947"/>
                  </a:lnTo>
                  <a:cubicBezTo>
                    <a:pt x="734660" y="-35423"/>
                    <a:pt x="956588" y="-32973"/>
                    <a:pt x="1091958" y="105420"/>
                  </a:cubicBezTo>
                  <a:close/>
                </a:path>
              </a:pathLst>
            </a:cu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4</a:t>
              </a:r>
              <a:endParaRPr lang="zh-CN" altLang="en-US" sz="3600" b="1" dirty="0"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2226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575766" y="1823312"/>
            <a:ext cx="2506663" cy="1077912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5766" y="2864712"/>
            <a:ext cx="2506663" cy="3178175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64906" y="1992857"/>
            <a:ext cx="1952171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华文细黑" panose="02010600040101010101" pitchFamily="2" charset="-122"/>
              </a:rPr>
              <a:t>标题文字内容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83704" y="4328387"/>
            <a:ext cx="249872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 b="1">
                <a:solidFill>
                  <a:srgbClr val="333333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单击此处添加段落文字内容</a:t>
            </a:r>
          </a:p>
          <a:p>
            <a:pPr algn="ctr">
              <a:lnSpc>
                <a:spcPct val="120000"/>
              </a:lnSpc>
            </a:pPr>
            <a:r>
              <a:rPr lang="zh-CN" altLang="en-US" sz="1200" b="1">
                <a:solidFill>
                  <a:srgbClr val="333333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单击此处添加段落文字内容</a:t>
            </a:r>
          </a:p>
          <a:p>
            <a:pPr algn="ctr">
              <a:lnSpc>
                <a:spcPct val="120000"/>
              </a:lnSpc>
            </a:pPr>
            <a:r>
              <a:rPr lang="zh-CN" altLang="en-US" sz="1200" b="1">
                <a:solidFill>
                  <a:srgbClr val="333333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单击此处添加段落文字内容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583704" y="2878999"/>
            <a:ext cx="24987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srgbClr val="333333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单击此处添加段落文字内容</a:t>
            </a:r>
          </a:p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srgbClr val="333333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单击此处添加段落文字内容</a:t>
            </a:r>
          </a:p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srgbClr val="333333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单击此处添加段落文字内容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871879" y="1823312"/>
            <a:ext cx="6064250" cy="4171950"/>
          </a:xfrm>
          <a:prstGeom prst="homePlate">
            <a:avLst>
              <a:gd name="adj" fmla="val 1449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818029" y="1975712"/>
            <a:ext cx="4284662" cy="428625"/>
            <a:chOff x="2054543" y="1884272"/>
            <a:chExt cx="4284662" cy="42862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54543" y="1884272"/>
              <a:ext cx="4283075" cy="42862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329180" y="1893797"/>
              <a:ext cx="4010025" cy="20637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23996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818029" y="2669449"/>
            <a:ext cx="3292475" cy="428625"/>
            <a:chOff x="2054543" y="2578009"/>
            <a:chExt cx="3292475" cy="428625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054543" y="2578009"/>
              <a:ext cx="3292475" cy="42862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335530" y="2585947"/>
              <a:ext cx="3003550" cy="20637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23996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818029" y="4041049"/>
            <a:ext cx="2266950" cy="428625"/>
            <a:chOff x="2054543" y="3949609"/>
            <a:chExt cx="2266950" cy="428625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054543" y="3949609"/>
              <a:ext cx="2266950" cy="42862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330768" y="3955959"/>
              <a:ext cx="1981200" cy="20637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23996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818029" y="4736374"/>
            <a:ext cx="1358900" cy="428625"/>
            <a:chOff x="2054543" y="4644934"/>
            <a:chExt cx="1358900" cy="428625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054543" y="4644934"/>
              <a:ext cx="1358900" cy="42862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337118" y="4648109"/>
              <a:ext cx="1066800" cy="20637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23996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818029" y="5430112"/>
            <a:ext cx="1511300" cy="428625"/>
            <a:chOff x="2054543" y="5338672"/>
            <a:chExt cx="1511300" cy="428625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054543" y="5338672"/>
              <a:ext cx="1511300" cy="42862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337118" y="5346609"/>
              <a:ext cx="1219200" cy="20637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23996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818029" y="3347312"/>
            <a:ext cx="2014537" cy="428625"/>
            <a:chOff x="2054543" y="3255872"/>
            <a:chExt cx="2014537" cy="428625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054543" y="3255872"/>
              <a:ext cx="2014537" cy="42862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343468" y="3257459"/>
              <a:ext cx="1714500" cy="20637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23996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011579" y="2612299"/>
            <a:ext cx="1082675" cy="547688"/>
            <a:chOff x="1248093" y="2520859"/>
            <a:chExt cx="1082675" cy="547688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248093" y="2520859"/>
              <a:ext cx="1079500" cy="5429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lin ang="270000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252855" y="2528797"/>
              <a:ext cx="1062038" cy="20637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23996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249680" y="2527209"/>
              <a:ext cx="1081088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00" b="1" dirty="0">
                  <a:latin typeface="Arial" panose="020B0604020202020204" pitchFamily="34" charset="0"/>
                  <a:ea typeface="华文细黑" panose="02010600040101010101" pitchFamily="2" charset="-122"/>
                </a:rPr>
                <a:t>标题文字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011579" y="1918562"/>
            <a:ext cx="1082675" cy="542925"/>
            <a:chOff x="1248093" y="1827122"/>
            <a:chExt cx="1082675" cy="542925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248093" y="1827122"/>
              <a:ext cx="1079500" cy="5429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270000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249680" y="1827122"/>
              <a:ext cx="1081088" cy="54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00" b="1" dirty="0">
                  <a:latin typeface="Arial" panose="020B0604020202020204" pitchFamily="34" charset="0"/>
                  <a:ea typeface="华文细黑" panose="02010600040101010101" pitchFamily="2" charset="-122"/>
                </a:rPr>
                <a:t>标题文字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11579" y="3290162"/>
            <a:ext cx="1082675" cy="547687"/>
            <a:chOff x="1248093" y="3198722"/>
            <a:chExt cx="1082675" cy="547687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248093" y="3198722"/>
              <a:ext cx="1079500" cy="5429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270000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249680" y="3205072"/>
              <a:ext cx="1081088" cy="54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00" b="1" dirty="0">
                  <a:latin typeface="Arial" panose="020B0604020202020204" pitchFamily="34" charset="0"/>
                  <a:ea typeface="华文细黑" panose="02010600040101010101" pitchFamily="2" charset="-122"/>
                </a:rPr>
                <a:t>标题文字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011579" y="4676049"/>
            <a:ext cx="1082675" cy="546100"/>
            <a:chOff x="1248093" y="4584609"/>
            <a:chExt cx="1082675" cy="54610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248093" y="4587784"/>
              <a:ext cx="1079500" cy="5429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270000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249680" y="4584609"/>
              <a:ext cx="1081088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00" b="1" dirty="0">
                  <a:latin typeface="Arial" panose="020B0604020202020204" pitchFamily="34" charset="0"/>
                  <a:ea typeface="华文细黑" panose="02010600040101010101" pitchFamily="2" charset="-122"/>
                </a:rPr>
                <a:t>标题文字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011579" y="5368199"/>
            <a:ext cx="1082675" cy="547688"/>
            <a:chOff x="1248093" y="5276759"/>
            <a:chExt cx="1082675" cy="547688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248093" y="5281522"/>
              <a:ext cx="1079500" cy="5429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lin ang="270000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252855" y="5284697"/>
              <a:ext cx="1062038" cy="20637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23996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249680" y="5276759"/>
              <a:ext cx="1081088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00" b="1">
                  <a:latin typeface="Arial" panose="020B0604020202020204" pitchFamily="34" charset="0"/>
                  <a:ea typeface="华文细黑" panose="02010600040101010101" pitchFamily="2" charset="-122"/>
                </a:rPr>
                <a:t>标题文字</a:t>
              </a:r>
            </a:p>
          </p:txBody>
        </p: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296241" y="1964599"/>
            <a:ext cx="7985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95%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042116" y="4718912"/>
            <a:ext cx="22733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单击此处添加段落文字内容</a:t>
            </a:r>
          </a:p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单击此处添加段落文字内容</a:t>
            </a:r>
          </a:p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单击此处添加段落文字内容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337391" y="2666274"/>
            <a:ext cx="7985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75%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032466" y="3334612"/>
            <a:ext cx="7985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50%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289641" y="4036287"/>
            <a:ext cx="7985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60%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386354" y="4728437"/>
            <a:ext cx="7985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35%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508591" y="5418999"/>
            <a:ext cx="7985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40%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011579" y="3982312"/>
            <a:ext cx="1082675" cy="544512"/>
            <a:chOff x="1248093" y="3890872"/>
            <a:chExt cx="1082675" cy="544512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248093" y="3892459"/>
              <a:ext cx="1079500" cy="5429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2B2B2"/>
                </a:gs>
              </a:gsLst>
              <a:lin ang="270000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249680" y="3890872"/>
              <a:ext cx="1081088" cy="54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00" b="1" dirty="0">
                  <a:latin typeface="Arial" panose="020B0604020202020204" pitchFamily="34" charset="0"/>
                  <a:ea typeface="华文细黑" panose="02010600040101010101" pitchFamily="2" charset="-122"/>
                </a:rPr>
                <a:t>标题文字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252855" y="3894047"/>
              <a:ext cx="1062038" cy="20637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23996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605129" y="462198"/>
            <a:ext cx="4098695" cy="6272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34000">
                <a:schemeClr val="accent6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点击此处</a:t>
            </a:r>
            <a:r>
              <a:rPr lang="zh-CN" altLang="en-US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添加</a:t>
            </a:r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标题</a:t>
            </a:r>
          </a:p>
        </p:txBody>
      </p:sp>
      <p:sp>
        <p:nvSpPr>
          <p:cNvPr id="57" name="椭圆 56"/>
          <p:cNvSpPr/>
          <p:nvPr/>
        </p:nvSpPr>
        <p:spPr>
          <a:xfrm>
            <a:off x="225167" y="386951"/>
            <a:ext cx="759924" cy="75992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3</a:t>
            </a:r>
            <a:endParaRPr lang="zh-CN" altLang="en-US" sz="5400" dirty="0">
              <a:solidFill>
                <a:schemeClr val="tx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040003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78841" y="1365526"/>
            <a:ext cx="4546178" cy="1816084"/>
            <a:chOff x="1478841" y="1365526"/>
            <a:chExt cx="4546178" cy="1816084"/>
          </a:xfrm>
        </p:grpSpPr>
        <p:sp>
          <p:nvSpPr>
            <p:cNvPr id="2" name="矩形 1"/>
            <p:cNvSpPr/>
            <p:nvPr/>
          </p:nvSpPr>
          <p:spPr>
            <a:xfrm>
              <a:off x="1766169" y="1828799"/>
              <a:ext cx="4258850" cy="1352811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  <a:gs pos="34000">
                  <a:schemeClr val="accent6"/>
                </a:gs>
                <a:gs pos="100000">
                  <a:schemeClr val="accent6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tx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点击此处</a:t>
              </a:r>
              <a:r>
                <a:rPr lang="zh-CN" altLang="en-US" sz="2800" dirty="0" smtClean="0">
                  <a:solidFill>
                    <a:schemeClr val="tx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添加</a:t>
              </a:r>
              <a:r>
                <a:rPr lang="zh-CN" altLang="en-US" sz="2800" dirty="0">
                  <a:solidFill>
                    <a:schemeClr val="tx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标题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478841" y="1365526"/>
              <a:ext cx="892625" cy="89262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solidFill>
                    <a:schemeClr val="tx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1</a:t>
              </a:r>
              <a:endParaRPr lang="zh-CN" altLang="en-US" sz="6600" dirty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88065" y="1365525"/>
            <a:ext cx="4521896" cy="1816086"/>
            <a:chOff x="6288065" y="1365525"/>
            <a:chExt cx="4521896" cy="1816086"/>
          </a:xfrm>
        </p:grpSpPr>
        <p:sp>
          <p:nvSpPr>
            <p:cNvPr id="3" name="矩形 2"/>
            <p:cNvSpPr/>
            <p:nvPr/>
          </p:nvSpPr>
          <p:spPr>
            <a:xfrm>
              <a:off x="6288065" y="1828799"/>
              <a:ext cx="4258850" cy="135281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  <a:gs pos="34000">
                  <a:schemeClr val="accent6"/>
                </a:gs>
                <a:gs pos="100000">
                  <a:schemeClr val="accent6"/>
                </a:gs>
              </a:gsLst>
              <a:lin ang="189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800" dirty="0">
                  <a:solidFill>
                    <a:prstClr val="black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点击此处添加标题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9917336" y="1365525"/>
              <a:ext cx="892625" cy="89262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solidFill>
                    <a:schemeClr val="tx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2</a:t>
              </a:r>
              <a:endParaRPr lang="zh-CN" altLang="en-US" sz="6600" dirty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78842" y="3557392"/>
            <a:ext cx="4546177" cy="1585217"/>
            <a:chOff x="1478842" y="3557392"/>
            <a:chExt cx="4546177" cy="1585217"/>
          </a:xfrm>
        </p:grpSpPr>
        <p:sp>
          <p:nvSpPr>
            <p:cNvPr id="6" name="矩形 5"/>
            <p:cNvSpPr/>
            <p:nvPr/>
          </p:nvSpPr>
          <p:spPr>
            <a:xfrm>
              <a:off x="1766169" y="3557392"/>
              <a:ext cx="4258850" cy="138518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  <a:gs pos="34000">
                  <a:schemeClr val="accent6"/>
                </a:gs>
                <a:gs pos="100000">
                  <a:schemeClr val="accent6"/>
                </a:gs>
              </a:gsLst>
              <a:lin ang="81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800" dirty="0">
                  <a:solidFill>
                    <a:prstClr val="black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点击此处添加标题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478842" y="4249984"/>
              <a:ext cx="892625" cy="89262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solidFill>
                    <a:schemeClr val="tx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3</a:t>
              </a:r>
              <a:endParaRPr lang="zh-CN" altLang="en-US" sz="6600" dirty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88065" y="3557392"/>
            <a:ext cx="4521896" cy="1585216"/>
            <a:chOff x="6288065" y="3557392"/>
            <a:chExt cx="4521896" cy="1585216"/>
          </a:xfrm>
        </p:grpSpPr>
        <p:sp>
          <p:nvSpPr>
            <p:cNvPr id="4" name="矩形 3"/>
            <p:cNvSpPr/>
            <p:nvPr/>
          </p:nvSpPr>
          <p:spPr>
            <a:xfrm>
              <a:off x="6288065" y="3557392"/>
              <a:ext cx="4258850" cy="138518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  <a:gs pos="34000">
                  <a:schemeClr val="accent6"/>
                </a:gs>
                <a:gs pos="100000">
                  <a:schemeClr val="accent6"/>
                </a:gs>
              </a:gsLst>
              <a:lin ang="27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800" dirty="0">
                  <a:solidFill>
                    <a:prstClr val="black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点击此处添加标题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9917336" y="4249983"/>
              <a:ext cx="892625" cy="89262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solidFill>
                    <a:schemeClr val="tx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4</a:t>
              </a:r>
              <a:endParaRPr lang="zh-CN" altLang="en-US" sz="6600" dirty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5295955" y="2526160"/>
            <a:ext cx="1723823" cy="172382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目录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3" y="-52251"/>
            <a:ext cx="1174751" cy="11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7111178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6169" y="1828799"/>
            <a:ext cx="4258850" cy="13528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34000">
                <a:schemeClr val="accent6"/>
              </a:gs>
              <a:gs pos="100000">
                <a:schemeClr val="accent6"/>
              </a:gs>
            </a:gsLst>
            <a:lin ang="135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点击此处</a:t>
            </a:r>
            <a:r>
              <a:rPr lang="zh-CN" altLang="en-US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添加</a:t>
            </a:r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6288065" y="1828799"/>
            <a:ext cx="4258850" cy="13528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34000">
                <a:schemeClr val="accent6"/>
              </a:gs>
              <a:gs pos="100000">
                <a:schemeClr val="accent6"/>
              </a:gs>
            </a:gsLst>
            <a:lin ang="189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>
                <a:solidFill>
                  <a:prstClr val="black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点击此处添加标题</a:t>
            </a:r>
            <a:endParaRPr lang="zh-CN" altLang="en-US" sz="2800" dirty="0">
              <a:solidFill>
                <a:prstClr val="black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88065" y="3557392"/>
            <a:ext cx="4258850" cy="138518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34000">
                <a:schemeClr val="accent6"/>
              </a:gs>
              <a:gs pos="100000">
                <a:schemeClr val="accent6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>
                <a:solidFill>
                  <a:prstClr val="black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点击此处添加标题</a:t>
            </a:r>
            <a:endParaRPr lang="zh-CN" altLang="en-US" sz="2800" dirty="0">
              <a:solidFill>
                <a:prstClr val="black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6169" y="3557392"/>
            <a:ext cx="4258850" cy="138518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34000">
                <a:schemeClr val="accent6"/>
              </a:gs>
              <a:gs pos="100000">
                <a:schemeClr val="accent6"/>
              </a:gs>
            </a:gsLst>
            <a:lin ang="81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>
                <a:solidFill>
                  <a:prstClr val="black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点击此处添加标题</a:t>
            </a:r>
            <a:endParaRPr lang="zh-CN" altLang="en-US" sz="2800" dirty="0">
              <a:solidFill>
                <a:prstClr val="black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295955" y="2526160"/>
            <a:ext cx="1723823" cy="172382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目录</a:t>
            </a:r>
          </a:p>
        </p:txBody>
      </p:sp>
      <p:sp>
        <p:nvSpPr>
          <p:cNvPr id="8" name="椭圆 7"/>
          <p:cNvSpPr/>
          <p:nvPr/>
        </p:nvSpPr>
        <p:spPr>
          <a:xfrm>
            <a:off x="1478841" y="1365526"/>
            <a:ext cx="892625" cy="892625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1</a:t>
            </a:r>
            <a:endParaRPr lang="zh-CN" altLang="en-US" sz="6600" dirty="0">
              <a:solidFill>
                <a:schemeClr val="tx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917336" y="1365525"/>
            <a:ext cx="892625" cy="892625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2</a:t>
            </a:r>
            <a:endParaRPr lang="zh-CN" altLang="en-US" sz="6600" dirty="0">
              <a:solidFill>
                <a:schemeClr val="tx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478842" y="4249984"/>
            <a:ext cx="892625" cy="892625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3</a:t>
            </a:r>
            <a:endParaRPr lang="zh-CN" altLang="en-US" sz="6600" dirty="0">
              <a:solidFill>
                <a:schemeClr val="tx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917336" y="4249983"/>
            <a:ext cx="892625" cy="892625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4</a:t>
            </a:r>
            <a:endParaRPr lang="zh-CN" altLang="en-US" sz="6600" dirty="0">
              <a:solidFill>
                <a:schemeClr val="tx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3" y="-52251"/>
            <a:ext cx="1174751" cy="11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12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4099867" y="4447614"/>
            <a:ext cx="4857784" cy="900000"/>
          </a:xfrm>
          <a:prstGeom prst="roundRect">
            <a:avLst>
              <a:gd name="adj" fmla="val 9992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 i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4099867" y="3318848"/>
            <a:ext cx="4857784" cy="900000"/>
          </a:xfrm>
          <a:prstGeom prst="roundRect">
            <a:avLst>
              <a:gd name="adj" fmla="val 9992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 i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4099867" y="2178601"/>
            <a:ext cx="4857784" cy="900000"/>
          </a:xfrm>
          <a:prstGeom prst="roundRect">
            <a:avLst>
              <a:gd name="adj" fmla="val 9992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 i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5385751" y="2421498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 sz="2000" b="1" i="0" dirty="0" smtClean="0">
                <a:latin typeface="宋体" panose="02010600030101010101" pitchFamily="2" charset="-122"/>
              </a:rPr>
              <a:t>点击此处添加文字内容</a:t>
            </a:r>
            <a:endParaRPr lang="zh-CN" altLang="en-US" sz="2000" b="1" i="0" dirty="0">
              <a:latin typeface="宋体" panose="02010600030101010101" pitchFamily="2" charset="-122"/>
            </a:endParaRPr>
          </a:p>
        </p:txBody>
      </p:sp>
      <p:sp>
        <p:nvSpPr>
          <p:cNvPr id="8" name="五边形 7"/>
          <p:cNvSpPr/>
          <p:nvPr/>
        </p:nvSpPr>
        <p:spPr bwMode="auto">
          <a:xfrm>
            <a:off x="3431775" y="2403508"/>
            <a:ext cx="1486270" cy="453571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000" b="1" i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</a:t>
            </a:r>
          </a:p>
        </p:txBody>
      </p:sp>
      <p:sp>
        <p:nvSpPr>
          <p:cNvPr id="9" name="五边形 8"/>
          <p:cNvSpPr/>
          <p:nvPr/>
        </p:nvSpPr>
        <p:spPr bwMode="auto">
          <a:xfrm>
            <a:off x="3431775" y="3545192"/>
            <a:ext cx="1486270" cy="45357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000" b="1" i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</a:t>
            </a:r>
          </a:p>
        </p:txBody>
      </p:sp>
      <p:sp>
        <p:nvSpPr>
          <p:cNvPr id="10" name="五边形 9"/>
          <p:cNvSpPr/>
          <p:nvPr/>
        </p:nvSpPr>
        <p:spPr bwMode="auto">
          <a:xfrm>
            <a:off x="3431775" y="4686851"/>
            <a:ext cx="1486270" cy="45357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000" b="1" i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</a:t>
            </a:r>
          </a:p>
        </p:txBody>
      </p:sp>
      <p:sp>
        <p:nvSpPr>
          <p:cNvPr id="11" name="椭圆 10"/>
          <p:cNvSpPr/>
          <p:nvPr/>
        </p:nvSpPr>
        <p:spPr bwMode="auto">
          <a:xfrm>
            <a:off x="5302819" y="2589213"/>
            <a:ext cx="111922" cy="116174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 i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5431787" y="3564498"/>
            <a:ext cx="2832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r>
              <a:rPr lang="zh-CN" altLang="en-US" sz="2000" b="1" i="0" dirty="0">
                <a:latin typeface="宋体" panose="02010600030101010101" pitchFamily="2" charset="-122"/>
              </a:rPr>
              <a:t>点击此处添加文字内容</a:t>
            </a:r>
          </a:p>
        </p:txBody>
      </p:sp>
      <p:sp>
        <p:nvSpPr>
          <p:cNvPr id="13" name="椭圆 12"/>
          <p:cNvSpPr/>
          <p:nvPr/>
        </p:nvSpPr>
        <p:spPr bwMode="auto">
          <a:xfrm>
            <a:off x="5348283" y="3734077"/>
            <a:ext cx="111922" cy="116174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 i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5431788" y="4707498"/>
            <a:ext cx="28329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r>
              <a:rPr lang="zh-CN" altLang="en-US" sz="2000" b="1" i="0" dirty="0">
                <a:latin typeface="宋体" panose="02010600030101010101" pitchFamily="2" charset="-122"/>
              </a:rPr>
              <a:t>点击此处添加文字内容</a:t>
            </a:r>
          </a:p>
        </p:txBody>
      </p:sp>
      <p:sp>
        <p:nvSpPr>
          <p:cNvPr id="15" name="椭圆 14"/>
          <p:cNvSpPr/>
          <p:nvPr/>
        </p:nvSpPr>
        <p:spPr bwMode="auto">
          <a:xfrm>
            <a:off x="5348283" y="4877083"/>
            <a:ext cx="111922" cy="116174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 i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2601112" y="2637299"/>
            <a:ext cx="900000" cy="1009403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  <a:alpha val="50000"/>
              </a:schemeClr>
            </a:solidFill>
            <a:headEnd type="oval"/>
            <a:tailEnd type="oval"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fla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 rot="11040000">
            <a:off x="2744031" y="3744787"/>
            <a:ext cx="777836" cy="68051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  <a:alpha val="50000"/>
              </a:schemeClr>
            </a:solidFill>
            <a:headEnd type="oval"/>
            <a:tailEnd type="oval"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fla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 flipV="1">
            <a:off x="2601112" y="3907803"/>
            <a:ext cx="900000" cy="1009403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  <a:alpha val="50000"/>
              </a:schemeClr>
            </a:solidFill>
            <a:headEnd type="oval"/>
            <a:tailEnd type="oval"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fla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Oval 93"/>
          <p:cNvSpPr>
            <a:spLocks noChangeAspect="1" noChangeArrowheads="1"/>
          </p:cNvSpPr>
          <p:nvPr/>
        </p:nvSpPr>
        <p:spPr bwMode="auto">
          <a:xfrm>
            <a:off x="1544216" y="2930100"/>
            <a:ext cx="1323483" cy="132279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isometricOffAxis1Top">
              <a:rot lat="17699988" lon="0" rev="0"/>
            </a:camera>
            <a:lightRig rig="flat" dir="t"/>
          </a:scene3d>
          <a:sp3d extrusionH="177800" contourW="19050">
            <a:bevelT w="101600" prst="convex"/>
            <a:bevelB w="0" h="254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i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26"/>
          <p:cNvSpPr txBox="1"/>
          <p:nvPr/>
        </p:nvSpPr>
        <p:spPr bwMode="auto">
          <a:xfrm>
            <a:off x="1511057" y="3308338"/>
            <a:ext cx="1397176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i="0" dirty="0" smtClean="0">
                <a:solidFill>
                  <a:schemeClr val="bg1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计划</a:t>
            </a:r>
            <a:endParaRPr lang="zh-CN" altLang="en-US" sz="3200" i="0" dirty="0">
              <a:solidFill>
                <a:schemeClr val="bg1"/>
              </a:solidFill>
              <a:effectLst>
                <a:reflection blurRad="6350" stA="50000" endA="300" endPos="50000" dist="6000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76192" y="475261"/>
            <a:ext cx="4098695" cy="6272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34000">
                <a:schemeClr val="accent6"/>
              </a:gs>
              <a:gs pos="100000">
                <a:schemeClr val="accent6"/>
              </a:gs>
            </a:gsLst>
            <a:lin ang="108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点击此处</a:t>
            </a:r>
            <a:r>
              <a:rPr lang="zh-CN" altLang="en-US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添加</a:t>
            </a:r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标题</a:t>
            </a:r>
          </a:p>
        </p:txBody>
      </p:sp>
      <p:sp>
        <p:nvSpPr>
          <p:cNvPr id="22" name="椭圆 21"/>
          <p:cNvSpPr/>
          <p:nvPr/>
        </p:nvSpPr>
        <p:spPr>
          <a:xfrm>
            <a:off x="11067338" y="395847"/>
            <a:ext cx="759924" cy="75992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4</a:t>
            </a:r>
            <a:endParaRPr lang="zh-CN" altLang="en-US" sz="5400" dirty="0">
              <a:solidFill>
                <a:schemeClr val="tx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25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5384101" y="4573424"/>
            <a:ext cx="144518" cy="144518"/>
          </a:xfrm>
          <a:prstGeom prst="ellipse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椭圆 7"/>
          <p:cNvSpPr/>
          <p:nvPr/>
        </p:nvSpPr>
        <p:spPr>
          <a:xfrm>
            <a:off x="5111684" y="4704563"/>
            <a:ext cx="144518" cy="144518"/>
          </a:xfrm>
          <a:prstGeom prst="ellipse">
            <a:avLst/>
          </a:prstGeom>
        </p:spPr>
        <p:style>
          <a:lnRef idx="2">
            <a:schemeClr val="accent5">
              <a:hueOff val="90288"/>
              <a:satOff val="52"/>
              <a:lumOff val="517"/>
              <a:alphaOff val="0"/>
            </a:schemeClr>
          </a:lnRef>
          <a:fillRef idx="1">
            <a:schemeClr val="accent5">
              <a:hueOff val="90288"/>
              <a:satOff val="52"/>
              <a:lumOff val="517"/>
              <a:alphaOff val="0"/>
            </a:schemeClr>
          </a:fillRef>
          <a:effectRef idx="0">
            <a:schemeClr val="accent5">
              <a:hueOff val="90288"/>
              <a:satOff val="52"/>
              <a:lumOff val="517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4826260" y="4808147"/>
            <a:ext cx="144518" cy="144518"/>
          </a:xfrm>
          <a:prstGeom prst="ellipse">
            <a:avLst/>
          </a:prstGeom>
        </p:spPr>
        <p:style>
          <a:lnRef idx="2">
            <a:schemeClr val="accent5">
              <a:hueOff val="180575"/>
              <a:satOff val="105"/>
              <a:lumOff val="1034"/>
              <a:alphaOff val="0"/>
            </a:schemeClr>
          </a:lnRef>
          <a:fillRef idx="1">
            <a:schemeClr val="accent5">
              <a:hueOff val="180575"/>
              <a:satOff val="105"/>
              <a:lumOff val="1034"/>
              <a:alphaOff val="0"/>
            </a:schemeClr>
          </a:fillRef>
          <a:effectRef idx="0">
            <a:schemeClr val="accent5">
              <a:hueOff val="180575"/>
              <a:satOff val="105"/>
              <a:lumOff val="1034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椭圆 9"/>
          <p:cNvSpPr/>
          <p:nvPr/>
        </p:nvSpPr>
        <p:spPr>
          <a:xfrm>
            <a:off x="6691993" y="3055373"/>
            <a:ext cx="144518" cy="144518"/>
          </a:xfrm>
          <a:prstGeom prst="ellipse">
            <a:avLst/>
          </a:prstGeom>
        </p:spPr>
        <p:style>
          <a:lnRef idx="2">
            <a:schemeClr val="accent5">
              <a:hueOff val="270863"/>
              <a:satOff val="157"/>
              <a:lumOff val="1551"/>
              <a:alphaOff val="0"/>
            </a:schemeClr>
          </a:lnRef>
          <a:fillRef idx="1">
            <a:schemeClr val="accent5">
              <a:hueOff val="270863"/>
              <a:satOff val="157"/>
              <a:lumOff val="1551"/>
              <a:alphaOff val="0"/>
            </a:schemeClr>
          </a:fillRef>
          <a:effectRef idx="0">
            <a:schemeClr val="accent5">
              <a:hueOff val="270863"/>
              <a:satOff val="157"/>
              <a:lumOff val="1551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椭圆 10"/>
          <p:cNvSpPr/>
          <p:nvPr/>
        </p:nvSpPr>
        <p:spPr>
          <a:xfrm>
            <a:off x="6582159" y="3322244"/>
            <a:ext cx="144518" cy="144518"/>
          </a:xfrm>
          <a:prstGeom prst="ellipse">
            <a:avLst/>
          </a:prstGeom>
        </p:spPr>
        <p:style>
          <a:lnRef idx="2">
            <a:schemeClr val="accent5">
              <a:hueOff val="361151"/>
              <a:satOff val="209"/>
              <a:lumOff val="2068"/>
              <a:alphaOff val="0"/>
            </a:schemeClr>
          </a:lnRef>
          <a:fillRef idx="1">
            <a:schemeClr val="accent5">
              <a:hueOff val="361151"/>
              <a:satOff val="209"/>
              <a:lumOff val="2068"/>
              <a:alphaOff val="0"/>
            </a:schemeClr>
          </a:fillRef>
          <a:effectRef idx="0">
            <a:schemeClr val="accent5">
              <a:hueOff val="361151"/>
              <a:satOff val="209"/>
              <a:lumOff val="2068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椭圆 11"/>
          <p:cNvSpPr/>
          <p:nvPr/>
        </p:nvSpPr>
        <p:spPr>
          <a:xfrm>
            <a:off x="6504119" y="1046443"/>
            <a:ext cx="144518" cy="144518"/>
          </a:xfrm>
          <a:prstGeom prst="ellipse">
            <a:avLst/>
          </a:prstGeom>
        </p:spPr>
        <p:style>
          <a:lnRef idx="2">
            <a:schemeClr val="accent5">
              <a:hueOff val="451439"/>
              <a:satOff val="262"/>
              <a:lumOff val="2585"/>
              <a:alphaOff val="0"/>
            </a:schemeClr>
          </a:lnRef>
          <a:fillRef idx="1">
            <a:schemeClr val="accent5">
              <a:hueOff val="451439"/>
              <a:satOff val="262"/>
              <a:lumOff val="2585"/>
              <a:alphaOff val="0"/>
            </a:schemeClr>
          </a:fillRef>
          <a:effectRef idx="0">
            <a:schemeClr val="accent5">
              <a:hueOff val="451439"/>
              <a:satOff val="262"/>
              <a:lumOff val="2585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椭圆 12"/>
          <p:cNvSpPr/>
          <p:nvPr/>
        </p:nvSpPr>
        <p:spPr>
          <a:xfrm>
            <a:off x="6704999" y="918876"/>
            <a:ext cx="144518" cy="144518"/>
          </a:xfrm>
          <a:prstGeom prst="ellipse">
            <a:avLst/>
          </a:prstGeom>
        </p:spPr>
        <p:style>
          <a:lnRef idx="2">
            <a:schemeClr val="accent5">
              <a:hueOff val="541726"/>
              <a:satOff val="314"/>
              <a:lumOff val="3101"/>
              <a:alphaOff val="0"/>
            </a:schemeClr>
          </a:lnRef>
          <a:fillRef idx="1">
            <a:schemeClr val="accent5">
              <a:hueOff val="541726"/>
              <a:satOff val="314"/>
              <a:lumOff val="3101"/>
              <a:alphaOff val="0"/>
            </a:schemeClr>
          </a:fillRef>
          <a:effectRef idx="0">
            <a:schemeClr val="accent5">
              <a:hueOff val="541726"/>
              <a:satOff val="314"/>
              <a:lumOff val="3101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椭圆 13"/>
          <p:cNvSpPr/>
          <p:nvPr/>
        </p:nvSpPr>
        <p:spPr>
          <a:xfrm>
            <a:off x="6905880" y="791308"/>
            <a:ext cx="144518" cy="144518"/>
          </a:xfrm>
          <a:prstGeom prst="ellipse">
            <a:avLst/>
          </a:prstGeom>
        </p:spPr>
        <p:style>
          <a:lnRef idx="2">
            <a:schemeClr val="accent5">
              <a:hueOff val="632014"/>
              <a:satOff val="367"/>
              <a:lumOff val="3618"/>
              <a:alphaOff val="0"/>
            </a:schemeClr>
          </a:lnRef>
          <a:fillRef idx="1">
            <a:schemeClr val="accent5">
              <a:hueOff val="632014"/>
              <a:satOff val="367"/>
              <a:lumOff val="3618"/>
              <a:alphaOff val="0"/>
            </a:schemeClr>
          </a:fillRef>
          <a:effectRef idx="0">
            <a:schemeClr val="accent5">
              <a:hueOff val="632014"/>
              <a:satOff val="367"/>
              <a:lumOff val="3618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椭圆 14"/>
          <p:cNvSpPr/>
          <p:nvPr/>
        </p:nvSpPr>
        <p:spPr>
          <a:xfrm>
            <a:off x="7106761" y="918876"/>
            <a:ext cx="144518" cy="144518"/>
          </a:xfrm>
          <a:prstGeom prst="ellipse">
            <a:avLst/>
          </a:prstGeom>
        </p:spPr>
        <p:style>
          <a:lnRef idx="2">
            <a:schemeClr val="accent5">
              <a:hueOff val="722302"/>
              <a:satOff val="419"/>
              <a:lumOff val="4135"/>
              <a:alphaOff val="0"/>
            </a:schemeClr>
          </a:lnRef>
          <a:fillRef idx="1">
            <a:schemeClr val="accent5">
              <a:hueOff val="722302"/>
              <a:satOff val="419"/>
              <a:lumOff val="4135"/>
              <a:alphaOff val="0"/>
            </a:schemeClr>
          </a:fillRef>
          <a:effectRef idx="0">
            <a:schemeClr val="accent5">
              <a:hueOff val="722302"/>
              <a:satOff val="419"/>
              <a:lumOff val="4135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椭圆 15"/>
          <p:cNvSpPr/>
          <p:nvPr/>
        </p:nvSpPr>
        <p:spPr>
          <a:xfrm>
            <a:off x="7307641" y="1046443"/>
            <a:ext cx="144518" cy="144518"/>
          </a:xfrm>
          <a:prstGeom prst="ellipse">
            <a:avLst/>
          </a:prstGeom>
        </p:spPr>
        <p:style>
          <a:lnRef idx="2">
            <a:schemeClr val="accent5">
              <a:hueOff val="812590"/>
              <a:satOff val="471"/>
              <a:lumOff val="4652"/>
              <a:alphaOff val="0"/>
            </a:schemeClr>
          </a:lnRef>
          <a:fillRef idx="1">
            <a:schemeClr val="accent5">
              <a:hueOff val="812590"/>
              <a:satOff val="471"/>
              <a:lumOff val="4652"/>
              <a:alphaOff val="0"/>
            </a:schemeClr>
          </a:fillRef>
          <a:effectRef idx="0">
            <a:schemeClr val="accent5">
              <a:hueOff val="812590"/>
              <a:satOff val="471"/>
              <a:lumOff val="4652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椭圆 16"/>
          <p:cNvSpPr/>
          <p:nvPr/>
        </p:nvSpPr>
        <p:spPr>
          <a:xfrm>
            <a:off x="6905880" y="1060220"/>
            <a:ext cx="144518" cy="144518"/>
          </a:xfrm>
          <a:prstGeom prst="ellipse">
            <a:avLst/>
          </a:prstGeom>
        </p:spPr>
        <p:style>
          <a:lnRef idx="2">
            <a:schemeClr val="accent5">
              <a:hueOff val="902877"/>
              <a:satOff val="524"/>
              <a:lumOff val="5169"/>
              <a:alphaOff val="0"/>
            </a:schemeClr>
          </a:lnRef>
          <a:fillRef idx="1">
            <a:schemeClr val="accent5">
              <a:hueOff val="902877"/>
              <a:satOff val="524"/>
              <a:lumOff val="5169"/>
              <a:alphaOff val="0"/>
            </a:schemeClr>
          </a:fillRef>
          <a:effectRef idx="0">
            <a:schemeClr val="accent5">
              <a:hueOff val="902877"/>
              <a:satOff val="524"/>
              <a:lumOff val="5169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椭圆 17"/>
          <p:cNvSpPr/>
          <p:nvPr/>
        </p:nvSpPr>
        <p:spPr>
          <a:xfrm>
            <a:off x="6905880" y="1329642"/>
            <a:ext cx="144518" cy="144518"/>
          </a:xfrm>
          <a:prstGeom prst="ellipse">
            <a:avLst/>
          </a:prstGeom>
        </p:spPr>
        <p:style>
          <a:lnRef idx="2">
            <a:schemeClr val="accent5">
              <a:hueOff val="993165"/>
              <a:satOff val="576"/>
              <a:lumOff val="5686"/>
              <a:alphaOff val="0"/>
            </a:schemeClr>
          </a:lnRef>
          <a:fillRef idx="1">
            <a:schemeClr val="accent5">
              <a:hueOff val="993165"/>
              <a:satOff val="576"/>
              <a:lumOff val="5686"/>
              <a:alphaOff val="0"/>
            </a:schemeClr>
          </a:fillRef>
          <a:effectRef idx="0">
            <a:schemeClr val="accent5">
              <a:hueOff val="993165"/>
              <a:satOff val="576"/>
              <a:lumOff val="5686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任意多边形 18"/>
          <p:cNvSpPr/>
          <p:nvPr/>
        </p:nvSpPr>
        <p:spPr>
          <a:xfrm>
            <a:off x="4121732" y="5115641"/>
            <a:ext cx="3117262" cy="835820"/>
          </a:xfrm>
          <a:custGeom>
            <a:avLst/>
            <a:gdLst>
              <a:gd name="connsiteX0" fmla="*/ 0 w 3117262"/>
              <a:gd name="connsiteY0" fmla="*/ 139306 h 835820"/>
              <a:gd name="connsiteX1" fmla="*/ 139306 w 3117262"/>
              <a:gd name="connsiteY1" fmla="*/ 0 h 835820"/>
              <a:gd name="connsiteX2" fmla="*/ 2977956 w 3117262"/>
              <a:gd name="connsiteY2" fmla="*/ 0 h 835820"/>
              <a:gd name="connsiteX3" fmla="*/ 3117262 w 3117262"/>
              <a:gd name="connsiteY3" fmla="*/ 139306 h 835820"/>
              <a:gd name="connsiteX4" fmla="*/ 3117262 w 3117262"/>
              <a:gd name="connsiteY4" fmla="*/ 696514 h 835820"/>
              <a:gd name="connsiteX5" fmla="*/ 2977956 w 3117262"/>
              <a:gd name="connsiteY5" fmla="*/ 835820 h 835820"/>
              <a:gd name="connsiteX6" fmla="*/ 139306 w 3117262"/>
              <a:gd name="connsiteY6" fmla="*/ 835820 h 835820"/>
              <a:gd name="connsiteX7" fmla="*/ 0 w 3117262"/>
              <a:gd name="connsiteY7" fmla="*/ 696514 h 835820"/>
              <a:gd name="connsiteX8" fmla="*/ 0 w 3117262"/>
              <a:gd name="connsiteY8" fmla="*/ 139306 h 83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7262" h="835820">
                <a:moveTo>
                  <a:pt x="0" y="139306"/>
                </a:moveTo>
                <a:cubicBezTo>
                  <a:pt x="0" y="62369"/>
                  <a:pt x="62369" y="0"/>
                  <a:pt x="139306" y="0"/>
                </a:cubicBezTo>
                <a:lnTo>
                  <a:pt x="2977956" y="0"/>
                </a:lnTo>
                <a:cubicBezTo>
                  <a:pt x="3054893" y="0"/>
                  <a:pt x="3117262" y="62369"/>
                  <a:pt x="3117262" y="139306"/>
                </a:cubicBezTo>
                <a:lnTo>
                  <a:pt x="3117262" y="696514"/>
                </a:lnTo>
                <a:cubicBezTo>
                  <a:pt x="3117262" y="773451"/>
                  <a:pt x="3054893" y="835820"/>
                  <a:pt x="2977956" y="835820"/>
                </a:cubicBezTo>
                <a:lnTo>
                  <a:pt x="139306" y="835820"/>
                </a:lnTo>
                <a:cubicBezTo>
                  <a:pt x="62369" y="835820"/>
                  <a:pt x="0" y="773451"/>
                  <a:pt x="0" y="696514"/>
                </a:cubicBezTo>
                <a:lnTo>
                  <a:pt x="0" y="1393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0622" tIns="151291" rIns="151291" bIns="151291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900" kern="1200" dirty="0" smtClean="0"/>
              <a:t>点击添加内容</a:t>
            </a:r>
            <a:endParaRPr lang="zh-CN" altLang="en-US" sz="2900" kern="1200" dirty="0"/>
          </a:p>
        </p:txBody>
      </p:sp>
      <p:sp>
        <p:nvSpPr>
          <p:cNvPr id="20" name="椭圆 19"/>
          <p:cNvSpPr/>
          <p:nvPr/>
        </p:nvSpPr>
        <p:spPr>
          <a:xfrm>
            <a:off x="3257512" y="4296148"/>
            <a:ext cx="1445184" cy="1445082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任意多边形 20"/>
          <p:cNvSpPr/>
          <p:nvPr/>
        </p:nvSpPr>
        <p:spPr>
          <a:xfrm>
            <a:off x="6126926" y="4030298"/>
            <a:ext cx="3117262" cy="835820"/>
          </a:xfrm>
          <a:custGeom>
            <a:avLst/>
            <a:gdLst>
              <a:gd name="connsiteX0" fmla="*/ 0 w 3117262"/>
              <a:gd name="connsiteY0" fmla="*/ 139306 h 835820"/>
              <a:gd name="connsiteX1" fmla="*/ 139306 w 3117262"/>
              <a:gd name="connsiteY1" fmla="*/ 0 h 835820"/>
              <a:gd name="connsiteX2" fmla="*/ 2977956 w 3117262"/>
              <a:gd name="connsiteY2" fmla="*/ 0 h 835820"/>
              <a:gd name="connsiteX3" fmla="*/ 3117262 w 3117262"/>
              <a:gd name="connsiteY3" fmla="*/ 139306 h 835820"/>
              <a:gd name="connsiteX4" fmla="*/ 3117262 w 3117262"/>
              <a:gd name="connsiteY4" fmla="*/ 696514 h 835820"/>
              <a:gd name="connsiteX5" fmla="*/ 2977956 w 3117262"/>
              <a:gd name="connsiteY5" fmla="*/ 835820 h 835820"/>
              <a:gd name="connsiteX6" fmla="*/ 139306 w 3117262"/>
              <a:gd name="connsiteY6" fmla="*/ 835820 h 835820"/>
              <a:gd name="connsiteX7" fmla="*/ 0 w 3117262"/>
              <a:gd name="connsiteY7" fmla="*/ 696514 h 835820"/>
              <a:gd name="connsiteX8" fmla="*/ 0 w 3117262"/>
              <a:gd name="connsiteY8" fmla="*/ 139306 h 83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7262" h="835820">
                <a:moveTo>
                  <a:pt x="0" y="139306"/>
                </a:moveTo>
                <a:cubicBezTo>
                  <a:pt x="0" y="62369"/>
                  <a:pt x="62369" y="0"/>
                  <a:pt x="139306" y="0"/>
                </a:cubicBezTo>
                <a:lnTo>
                  <a:pt x="2977956" y="0"/>
                </a:lnTo>
                <a:cubicBezTo>
                  <a:pt x="3054893" y="0"/>
                  <a:pt x="3117262" y="62369"/>
                  <a:pt x="3117262" y="139306"/>
                </a:cubicBezTo>
                <a:lnTo>
                  <a:pt x="3117262" y="696514"/>
                </a:lnTo>
                <a:cubicBezTo>
                  <a:pt x="3117262" y="773451"/>
                  <a:pt x="3054893" y="835820"/>
                  <a:pt x="2977956" y="835820"/>
                </a:cubicBezTo>
                <a:lnTo>
                  <a:pt x="139306" y="835820"/>
                </a:lnTo>
                <a:cubicBezTo>
                  <a:pt x="62369" y="835820"/>
                  <a:pt x="0" y="773451"/>
                  <a:pt x="0" y="696514"/>
                </a:cubicBezTo>
                <a:lnTo>
                  <a:pt x="0" y="1393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96582"/>
              <a:satOff val="288"/>
              <a:lumOff val="2843"/>
              <a:alphaOff val="0"/>
            </a:schemeClr>
          </a:fillRef>
          <a:effectRef idx="0">
            <a:schemeClr val="accent5">
              <a:hueOff val="496582"/>
              <a:satOff val="288"/>
              <a:lumOff val="2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0622" tIns="151291" rIns="151291" bIns="151291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900" kern="1200" dirty="0" smtClean="0"/>
              <a:t>点击添加内容</a:t>
            </a:r>
            <a:endParaRPr lang="zh-CN" altLang="en-US" sz="2900" kern="1200" dirty="0"/>
          </a:p>
        </p:txBody>
      </p:sp>
      <p:sp>
        <p:nvSpPr>
          <p:cNvPr id="22" name="椭圆 21"/>
          <p:cNvSpPr/>
          <p:nvPr/>
        </p:nvSpPr>
        <p:spPr>
          <a:xfrm>
            <a:off x="5262705" y="3210806"/>
            <a:ext cx="1445184" cy="144508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621777"/>
              <a:satOff val="1558"/>
              <a:lumOff val="4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任意多边形 22"/>
          <p:cNvSpPr/>
          <p:nvPr/>
        </p:nvSpPr>
        <p:spPr>
          <a:xfrm>
            <a:off x="7047508" y="2384170"/>
            <a:ext cx="3117262" cy="835820"/>
          </a:xfrm>
          <a:custGeom>
            <a:avLst/>
            <a:gdLst>
              <a:gd name="connsiteX0" fmla="*/ 0 w 3117262"/>
              <a:gd name="connsiteY0" fmla="*/ 139306 h 835820"/>
              <a:gd name="connsiteX1" fmla="*/ 139306 w 3117262"/>
              <a:gd name="connsiteY1" fmla="*/ 0 h 835820"/>
              <a:gd name="connsiteX2" fmla="*/ 2977956 w 3117262"/>
              <a:gd name="connsiteY2" fmla="*/ 0 h 835820"/>
              <a:gd name="connsiteX3" fmla="*/ 3117262 w 3117262"/>
              <a:gd name="connsiteY3" fmla="*/ 139306 h 835820"/>
              <a:gd name="connsiteX4" fmla="*/ 3117262 w 3117262"/>
              <a:gd name="connsiteY4" fmla="*/ 696514 h 835820"/>
              <a:gd name="connsiteX5" fmla="*/ 2977956 w 3117262"/>
              <a:gd name="connsiteY5" fmla="*/ 835820 h 835820"/>
              <a:gd name="connsiteX6" fmla="*/ 139306 w 3117262"/>
              <a:gd name="connsiteY6" fmla="*/ 835820 h 835820"/>
              <a:gd name="connsiteX7" fmla="*/ 0 w 3117262"/>
              <a:gd name="connsiteY7" fmla="*/ 696514 h 835820"/>
              <a:gd name="connsiteX8" fmla="*/ 0 w 3117262"/>
              <a:gd name="connsiteY8" fmla="*/ 139306 h 83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7262" h="835820">
                <a:moveTo>
                  <a:pt x="0" y="139306"/>
                </a:moveTo>
                <a:cubicBezTo>
                  <a:pt x="0" y="62369"/>
                  <a:pt x="62369" y="0"/>
                  <a:pt x="139306" y="0"/>
                </a:cubicBezTo>
                <a:lnTo>
                  <a:pt x="2977956" y="0"/>
                </a:lnTo>
                <a:cubicBezTo>
                  <a:pt x="3054893" y="0"/>
                  <a:pt x="3117262" y="62369"/>
                  <a:pt x="3117262" y="139306"/>
                </a:cubicBezTo>
                <a:lnTo>
                  <a:pt x="3117262" y="696514"/>
                </a:lnTo>
                <a:cubicBezTo>
                  <a:pt x="3117262" y="773451"/>
                  <a:pt x="3054893" y="835820"/>
                  <a:pt x="2977956" y="835820"/>
                </a:cubicBezTo>
                <a:lnTo>
                  <a:pt x="139306" y="835820"/>
                </a:lnTo>
                <a:cubicBezTo>
                  <a:pt x="62369" y="835820"/>
                  <a:pt x="0" y="773451"/>
                  <a:pt x="0" y="696514"/>
                </a:cubicBezTo>
                <a:lnTo>
                  <a:pt x="0" y="1393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993165"/>
              <a:satOff val="576"/>
              <a:lumOff val="5686"/>
              <a:alphaOff val="0"/>
            </a:schemeClr>
          </a:fillRef>
          <a:effectRef idx="0">
            <a:schemeClr val="accent5">
              <a:hueOff val="993165"/>
              <a:satOff val="576"/>
              <a:lumOff val="5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0622" tIns="151291" rIns="151291" bIns="151291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900" kern="1200" dirty="0" smtClean="0"/>
              <a:t>点击添加内容</a:t>
            </a:r>
            <a:endParaRPr lang="zh-CN" altLang="en-US" sz="2900" kern="1200" dirty="0"/>
          </a:p>
        </p:txBody>
      </p:sp>
      <p:sp>
        <p:nvSpPr>
          <p:cNvPr id="24" name="椭圆 23"/>
          <p:cNvSpPr/>
          <p:nvPr/>
        </p:nvSpPr>
        <p:spPr>
          <a:xfrm>
            <a:off x="6183288" y="1564677"/>
            <a:ext cx="1445184" cy="144508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1243554"/>
              <a:satOff val="3117"/>
              <a:lumOff val="92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椭圆 2"/>
          <p:cNvSpPr/>
          <p:nvPr/>
        </p:nvSpPr>
        <p:spPr>
          <a:xfrm>
            <a:off x="984738" y="791308"/>
            <a:ext cx="2004647" cy="200464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方正剪纸简体" panose="03000509000000000000" pitchFamily="65" charset="-122"/>
                <a:ea typeface="方正剪纸简体" panose="03000509000000000000" pitchFamily="65" charset="-122"/>
              </a:rPr>
              <a:t>未来展望</a:t>
            </a:r>
          </a:p>
        </p:txBody>
      </p:sp>
    </p:spTree>
    <p:extLst>
      <p:ext uri="{BB962C8B-B14F-4D97-AF65-F5344CB8AC3E}">
        <p14:creationId xmlns:p14="http://schemas.microsoft.com/office/powerpoint/2010/main" xmlns="" val="51512486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98572" y="2272938"/>
            <a:ext cx="4288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400" dirty="0">
                <a:latin typeface="方正启体繁体" panose="03000509000000000000" pitchFamily="65" charset="-122"/>
                <a:ea typeface="方正启体繁体" panose="03000509000000000000" pitchFamily="65" charset="-122"/>
              </a:rPr>
              <a:t>谢谢</a:t>
            </a:r>
            <a:r>
              <a:rPr lang="zh-CN" altLang="en-US" sz="6400" dirty="0" smtClean="0">
                <a:latin typeface="方正启体繁体" panose="03000509000000000000" pitchFamily="65" charset="-122"/>
                <a:ea typeface="方正启体繁体" panose="03000509000000000000" pitchFamily="65" charset="-122"/>
              </a:rPr>
              <a:t>欣赏！</a:t>
            </a:r>
            <a:endParaRPr lang="zh-CN" altLang="en-US" sz="6400" dirty="0">
              <a:latin typeface="方正启体繁体" panose="03000509000000000000" pitchFamily="65" charset="-122"/>
              <a:ea typeface="方正启体繁体" panose="03000509000000000000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2125" y="1515292"/>
            <a:ext cx="1998617" cy="19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96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55726"/>
            <a:ext cx="121920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云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24717" y="1684339"/>
            <a:ext cx="302471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云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4501" y="2363788"/>
            <a:ext cx="399203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5943600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4" name="Line 33"/>
          <p:cNvSpPr>
            <a:spLocks noChangeShapeType="1"/>
          </p:cNvSpPr>
          <p:nvPr/>
        </p:nvSpPr>
        <p:spPr bwMode="auto">
          <a:xfrm>
            <a:off x="-33867" y="1257300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5" name="Line 36"/>
          <p:cNvSpPr>
            <a:spLocks noChangeShapeType="1"/>
          </p:cNvSpPr>
          <p:nvPr/>
        </p:nvSpPr>
        <p:spPr bwMode="auto">
          <a:xfrm>
            <a:off x="0" y="5956300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2984" name="Picture 40" descr="音乐泡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8767" y="7183438"/>
            <a:ext cx="1344084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5" name="Picture 41" descr="音乐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0267" y="7302500"/>
            <a:ext cx="863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43"/>
          <p:cNvSpPr>
            <a:spLocks noChangeArrowheads="1"/>
          </p:cNvSpPr>
          <p:nvPr/>
        </p:nvSpPr>
        <p:spPr bwMode="auto">
          <a:xfrm>
            <a:off x="0" y="1"/>
            <a:ext cx="12192000" cy="1196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2979" name="Picture 35" descr="热气球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2517" y="361950"/>
            <a:ext cx="172931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983568" y="549275"/>
            <a:ext cx="6913033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400" eaLnBrk="1" hangingPunct="1"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宝藏致力于优秀的</a:t>
            </a:r>
            <a:r>
              <a:rPr lang="en-US" altLang="zh-C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分享</a:t>
            </a:r>
          </a:p>
        </p:txBody>
      </p:sp>
      <p:pic>
        <p:nvPicPr>
          <p:cNvPr id="2061" name="图片 3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8" y="130176"/>
            <a:ext cx="397721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851" y="-76200"/>
            <a:ext cx="131233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美女跳舞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185" y="1341439"/>
            <a:ext cx="2402416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60" descr="绿风车棍子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81833" y="4217989"/>
            <a:ext cx="95251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9" descr="绿风车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7037" y="3722688"/>
            <a:ext cx="138959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3503085" y="2476500"/>
            <a:ext cx="7105649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914400" eaLnBrk="1" hangingPunct="1"/>
            <a:r>
              <a:rPr lang="en-US" altLang="zh-CN">
                <a:solidFill>
                  <a:prstClr val="black"/>
                </a:solidFill>
                <a:hlinkClick r:id="rId9"/>
              </a:rPr>
              <a:t>PPT</a:t>
            </a:r>
            <a:r>
              <a:rPr lang="zh-CN" altLang="en-US">
                <a:solidFill>
                  <a:prstClr val="black"/>
                </a:solidFill>
                <a:hlinkClick r:id="rId9"/>
              </a:rPr>
              <a:t>模板下载 </a:t>
            </a:r>
            <a:r>
              <a:rPr lang="en-US" altLang="zh-CN">
                <a:solidFill>
                  <a:prstClr val="black"/>
                </a:solidFill>
                <a:hlinkClick r:id="rId9"/>
              </a:rPr>
              <a:t>http://www.pptbz.com/</a:t>
            </a:r>
            <a:endParaRPr lang="en-US" altLang="zh-CN">
              <a:solidFill>
                <a:prstClr val="black"/>
              </a:solidFill>
            </a:endParaRPr>
          </a:p>
          <a:p>
            <a:pPr defTabSz="914400" eaLnBrk="1" hangingPunct="1"/>
            <a:endParaRPr lang="en-US" altLang="zh-CN">
              <a:solidFill>
                <a:prstClr val="black"/>
              </a:solidFill>
            </a:endParaRPr>
          </a:p>
          <a:p>
            <a:pPr defTabSz="914400" eaLnBrk="1" hangingPunct="1"/>
            <a:r>
              <a:rPr lang="en-US" altLang="zh-CN">
                <a:solidFill>
                  <a:prstClr val="black"/>
                </a:solidFill>
                <a:hlinkClick r:id="rId15"/>
              </a:rPr>
              <a:t>PPT</a:t>
            </a:r>
            <a:r>
              <a:rPr lang="zh-CN" altLang="en-US">
                <a:solidFill>
                  <a:prstClr val="black"/>
                </a:solidFill>
                <a:hlinkClick r:id="rId15"/>
              </a:rPr>
              <a:t>素材下载  </a:t>
            </a:r>
            <a:r>
              <a:rPr lang="en-US" altLang="zh-CN">
                <a:solidFill>
                  <a:prstClr val="black"/>
                </a:solidFill>
                <a:hlinkClick r:id="rId15"/>
              </a:rPr>
              <a:t>http://www.pptbz.com/pptshucai/</a:t>
            </a:r>
            <a:endParaRPr lang="en-US" altLang="zh-CN">
              <a:solidFill>
                <a:prstClr val="black"/>
              </a:solidFill>
            </a:endParaRPr>
          </a:p>
          <a:p>
            <a:pPr defTabSz="914400" eaLnBrk="1" hangingPunct="1"/>
            <a:endParaRPr lang="en-US" altLang="zh-CN">
              <a:solidFill>
                <a:prstClr val="black"/>
              </a:solidFill>
            </a:endParaRPr>
          </a:p>
          <a:p>
            <a:pPr defTabSz="914400" eaLnBrk="1" hangingPunct="1"/>
            <a:r>
              <a:rPr lang="en-US" altLang="zh-CN">
                <a:solidFill>
                  <a:prstClr val="black"/>
                </a:solidFill>
                <a:hlinkClick r:id="rId16"/>
              </a:rPr>
              <a:t>PPT</a:t>
            </a:r>
            <a:r>
              <a:rPr lang="zh-CN" altLang="en-US">
                <a:solidFill>
                  <a:prstClr val="black"/>
                </a:solidFill>
                <a:hlinkClick r:id="rId16"/>
              </a:rPr>
              <a:t>背景图片 </a:t>
            </a:r>
            <a:r>
              <a:rPr lang="en-US" altLang="zh-CN">
                <a:solidFill>
                  <a:prstClr val="black"/>
                </a:solidFill>
                <a:hlinkClick r:id="rId16"/>
              </a:rPr>
              <a:t>http://www.pptbz.com/pptpic/</a:t>
            </a:r>
            <a:endParaRPr lang="en-US" altLang="zh-CN">
              <a:solidFill>
                <a:prstClr val="black"/>
              </a:solidFill>
            </a:endParaRPr>
          </a:p>
          <a:p>
            <a:pPr defTabSz="914400" eaLnBrk="1" hangingPunct="1"/>
            <a:endParaRPr lang="en-US" altLang="zh-CN">
              <a:solidFill>
                <a:prstClr val="black"/>
              </a:solidFill>
            </a:endParaRPr>
          </a:p>
          <a:p>
            <a:pPr defTabSz="914400" eaLnBrk="1" hangingPunct="1"/>
            <a:r>
              <a:rPr lang="en-US" altLang="zh-CN">
                <a:solidFill>
                  <a:prstClr val="black"/>
                </a:solidFill>
                <a:hlinkClick r:id="rId17"/>
              </a:rPr>
              <a:t>PPT</a:t>
            </a:r>
            <a:r>
              <a:rPr lang="zh-CN" altLang="en-US">
                <a:solidFill>
                  <a:prstClr val="black"/>
                </a:solidFill>
                <a:hlinkClick r:id="rId17"/>
              </a:rPr>
              <a:t>课件下载 </a:t>
            </a:r>
            <a:r>
              <a:rPr lang="en-US" altLang="zh-CN">
                <a:solidFill>
                  <a:prstClr val="black"/>
                </a:solidFill>
                <a:hlinkClick r:id="rId17"/>
              </a:rPr>
              <a:t>http://www.pptbz.com/kejian/</a:t>
            </a: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3058584" y="23701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3058584" y="29511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3058584" y="35274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3058584" y="41036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Box 22"/>
          <p:cNvSpPr txBox="1">
            <a:spLocks noChangeArrowheads="1"/>
          </p:cNvSpPr>
          <p:nvPr/>
        </p:nvSpPr>
        <p:spPr bwMode="auto">
          <a:xfrm>
            <a:off x="2537885" y="6165851"/>
            <a:ext cx="6916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914400" eaLnBrk="1" hangingPunct="1"/>
            <a:r>
              <a:rPr lang="zh-CN" altLang="en-US" sz="2400">
                <a:solidFill>
                  <a:srgbClr val="FF0000"/>
                </a:solidFill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</a:rPr>
              <a:t>ppt</a:t>
            </a:r>
            <a:r>
              <a:rPr lang="zh-CN" altLang="en-US" sz="2400">
                <a:solidFill>
                  <a:srgbClr val="FF0000"/>
                </a:solidFill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hlinkClick r:id="rId9"/>
              </a:rPr>
              <a:t>ppt</a:t>
            </a:r>
            <a:r>
              <a:rPr lang="zh-CN" altLang="en-US" sz="2400">
                <a:solidFill>
                  <a:srgbClr val="FF0000"/>
                </a:solidFill>
                <a:hlinkClick r:id="rId9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hlinkClick r:id="rId9"/>
              </a:rPr>
              <a:t>_www.pptbz.com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512299"/>
      </p:ext>
    </p:extLst>
  </p:cSld>
  <p:clrMapOvr>
    <a:masterClrMapping/>
  </p:clrMapOvr>
  <p:transition>
    <p:sndAc>
      <p:stSnd loop="1">
        <p:snd r:embed="rId2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111 L 1.79965 0.0111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1111 L -1.8467 0.0111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4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3281 -0.09329 0.06597 -0.18588 0.11666 -0.24745 C 0.16788 -0.30879 0.29392 -0.30625 0.30503 -0.36898 C 0.31632 -0.43171 0.20034 -0.5493 0.18368 -0.6243 C 0.16736 -0.6993 0.17517 -0.77292 0.20538 -0.81782 C 0.23593 -0.86296 0.35625 -0.8618 0.36614 -0.89421 C 0.37604 -0.92685 0.25225 -0.98287 0.26458 -1.01366 C 0.27725 -1.04444 0.35902 -1.0618 0.44097 -1.0794 " pathEditMode="relative" rAng="0" ptsTypes="aaaaaaaA">
                                      <p:cBhvr>
                                        <p:cTn id="28" dur="12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539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0.00024 C -0.01267 -0.09676 -0.025 -0.19283 -0.04409 -0.25649 C -0.06319 -0.31991 -0.11041 -0.31737 -0.11475 -0.38218 C -0.11892 -0.44723 -0.07534 -0.56922 -0.06909 -0.64676 C -0.06302 -0.72454 -0.06597 -0.80093 -0.07743 -0.84723 C -0.08871 -0.89375 -0.13368 -0.8926 -0.13732 -0.92616 C -0.14132 -0.95996 -0.09461 -1.01783 -0.09948 -1.05 C -0.10416 -1.08149 -0.13489 -1.09954 -0.16527 -1.11783 " pathEditMode="relative" rAng="0" ptsTypes="aaaaaaaA">
                                      <p:cBhvr>
                                        <p:cTn id="30" dur="80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5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6169" y="1828799"/>
            <a:ext cx="4258850" cy="13528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34000">
                <a:schemeClr val="accent6"/>
              </a:gs>
              <a:gs pos="100000">
                <a:schemeClr val="accent6"/>
              </a:gs>
            </a:gsLst>
            <a:lin ang="135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点击此处</a:t>
            </a:r>
            <a:r>
              <a:rPr lang="zh-CN" altLang="en-US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添加</a:t>
            </a:r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标题</a:t>
            </a:r>
          </a:p>
        </p:txBody>
      </p:sp>
      <p:sp>
        <p:nvSpPr>
          <p:cNvPr id="8" name="椭圆 7"/>
          <p:cNvSpPr/>
          <p:nvPr/>
        </p:nvSpPr>
        <p:spPr>
          <a:xfrm>
            <a:off x="1478841" y="1365526"/>
            <a:ext cx="892625" cy="892625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1</a:t>
            </a:r>
            <a:endParaRPr lang="zh-CN" altLang="en-US" sz="6600" dirty="0">
              <a:solidFill>
                <a:schemeClr val="tx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288065" y="1365525"/>
            <a:ext cx="4521896" cy="1816086"/>
            <a:chOff x="6288065" y="1365525"/>
            <a:chExt cx="4521896" cy="1816086"/>
          </a:xfrm>
        </p:grpSpPr>
        <p:sp>
          <p:nvSpPr>
            <p:cNvPr id="3" name="矩形 2"/>
            <p:cNvSpPr/>
            <p:nvPr/>
          </p:nvSpPr>
          <p:spPr>
            <a:xfrm>
              <a:off x="6288065" y="1828799"/>
              <a:ext cx="4258850" cy="135281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  <a:gs pos="34000">
                  <a:schemeClr val="accent6"/>
                </a:gs>
                <a:gs pos="100000">
                  <a:schemeClr val="accent6"/>
                </a:gs>
              </a:gsLst>
              <a:lin ang="189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800" dirty="0">
                  <a:solidFill>
                    <a:prstClr val="black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点击此处添加标题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9917336" y="1365525"/>
              <a:ext cx="892625" cy="89262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solidFill>
                    <a:schemeClr val="tx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2</a:t>
              </a:r>
              <a:endParaRPr lang="zh-CN" altLang="en-US" sz="6600" dirty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78842" y="3557392"/>
            <a:ext cx="4546177" cy="1585217"/>
            <a:chOff x="1478842" y="3557392"/>
            <a:chExt cx="4546177" cy="1585217"/>
          </a:xfrm>
        </p:grpSpPr>
        <p:sp>
          <p:nvSpPr>
            <p:cNvPr id="6" name="矩形 5"/>
            <p:cNvSpPr/>
            <p:nvPr/>
          </p:nvSpPr>
          <p:spPr>
            <a:xfrm>
              <a:off x="1766169" y="3557392"/>
              <a:ext cx="4258850" cy="138518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  <a:gs pos="34000">
                  <a:schemeClr val="accent6"/>
                </a:gs>
                <a:gs pos="100000">
                  <a:schemeClr val="accent6"/>
                </a:gs>
              </a:gsLst>
              <a:lin ang="81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800" dirty="0">
                  <a:solidFill>
                    <a:prstClr val="black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点击此处添加标题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478842" y="4249984"/>
              <a:ext cx="892625" cy="89262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solidFill>
                    <a:schemeClr val="tx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3</a:t>
              </a:r>
              <a:endParaRPr lang="zh-CN" altLang="en-US" sz="6600" dirty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88065" y="3557392"/>
            <a:ext cx="4521896" cy="1585216"/>
            <a:chOff x="6288065" y="3557392"/>
            <a:chExt cx="4521896" cy="1585216"/>
          </a:xfrm>
        </p:grpSpPr>
        <p:sp>
          <p:nvSpPr>
            <p:cNvPr id="4" name="矩形 3"/>
            <p:cNvSpPr/>
            <p:nvPr/>
          </p:nvSpPr>
          <p:spPr>
            <a:xfrm>
              <a:off x="6288065" y="3557392"/>
              <a:ext cx="4258850" cy="138518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  <a:gs pos="34000">
                  <a:schemeClr val="accent6"/>
                </a:gs>
                <a:gs pos="100000">
                  <a:schemeClr val="accent6"/>
                </a:gs>
              </a:gsLst>
              <a:lin ang="27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800">
                  <a:solidFill>
                    <a:prstClr val="black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点击此处添加标题</a:t>
              </a:r>
              <a:endParaRPr lang="zh-CN" altLang="en-US" sz="2800" dirty="0">
                <a:solidFill>
                  <a:prstClr val="black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9917336" y="4249983"/>
              <a:ext cx="892625" cy="89262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solidFill>
                    <a:schemeClr val="tx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4</a:t>
              </a:r>
              <a:endParaRPr lang="zh-CN" altLang="en-US" sz="6600" dirty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5295955" y="2526160"/>
            <a:ext cx="1723823" cy="172382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目录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3" y="-52251"/>
            <a:ext cx="1174751" cy="11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86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745797" y="1796052"/>
            <a:ext cx="1771650" cy="342900"/>
            <a:chOff x="5745797" y="1796052"/>
            <a:chExt cx="1771650" cy="342900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5745797" y="1796052"/>
              <a:ext cx="1766887" cy="342900"/>
            </a:xfrm>
            <a:prstGeom prst="roundRect">
              <a:avLst>
                <a:gd name="adj" fmla="val 13125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5745797" y="1796052"/>
              <a:ext cx="1771650" cy="3048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单击添加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655309" y="2226265"/>
            <a:ext cx="1952625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华文细黑" panose="02010600040101010101" pitchFamily="2" charset="-122"/>
              </a:rPr>
              <a:t>单击添加内容文字</a:t>
            </a:r>
          </a:p>
        </p:txBody>
      </p:sp>
      <p:pic>
        <p:nvPicPr>
          <p:cNvPr id="5" name="Picture 6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5422" y="1561102"/>
            <a:ext cx="611187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659" y="3758202"/>
            <a:ext cx="5461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3672" y="3758202"/>
            <a:ext cx="536575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2753359" y="3566115"/>
            <a:ext cx="1773238" cy="342900"/>
            <a:chOff x="2753359" y="3566115"/>
            <a:chExt cx="1773238" cy="342900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2753359" y="3566115"/>
              <a:ext cx="1768475" cy="342900"/>
            </a:xfrm>
            <a:prstGeom prst="roundRect">
              <a:avLst>
                <a:gd name="adj" fmla="val 13125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753359" y="3566115"/>
              <a:ext cx="1773238" cy="3048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单击添加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662872" y="3996327"/>
            <a:ext cx="1954212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>
                <a:latin typeface="Arial" panose="020B0604020202020204" pitchFamily="34" charset="0"/>
                <a:ea typeface="华文细黑" panose="02010600040101010101" pitchFamily="2" charset="-122"/>
              </a:rPr>
              <a:t>单击添加内容文字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8417559" y="3566115"/>
            <a:ext cx="1771650" cy="342900"/>
            <a:chOff x="8417559" y="3566115"/>
            <a:chExt cx="1771650" cy="342900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8417559" y="3566115"/>
              <a:ext cx="1766888" cy="342900"/>
            </a:xfrm>
            <a:prstGeom prst="roundRect">
              <a:avLst>
                <a:gd name="adj" fmla="val 13125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8417559" y="3566115"/>
              <a:ext cx="1771650" cy="3048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单击添加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8327072" y="3996327"/>
            <a:ext cx="1954212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>
                <a:latin typeface="Arial" panose="020B0604020202020204" pitchFamily="34" charset="0"/>
                <a:ea typeface="华文细黑" panose="02010600040101010101" pitchFamily="2" charset="-122"/>
              </a:rPr>
              <a:t>单击添加内容文字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745797" y="3566115"/>
            <a:ext cx="1771650" cy="342900"/>
            <a:chOff x="5745797" y="3566115"/>
            <a:chExt cx="1771650" cy="342900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5745797" y="3566115"/>
              <a:ext cx="1766887" cy="342900"/>
            </a:xfrm>
            <a:prstGeom prst="roundRect">
              <a:avLst>
                <a:gd name="adj" fmla="val 13125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5745797" y="3566115"/>
              <a:ext cx="17716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单击添加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655309" y="3996327"/>
            <a:ext cx="1952625" cy="8286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>
                <a:latin typeface="Arial" panose="020B0604020202020204" pitchFamily="34" charset="0"/>
                <a:ea typeface="华文细黑" panose="02010600040101010101" pitchFamily="2" charset="-122"/>
              </a:rPr>
              <a:t>单击添加内容文字</a:t>
            </a:r>
          </a:p>
        </p:txBody>
      </p:sp>
      <p:cxnSp>
        <p:nvCxnSpPr>
          <p:cNvPr id="17" name="AutoShape 18"/>
          <p:cNvCxnSpPr>
            <a:cxnSpLocks noChangeShapeType="1"/>
            <a:stCxn id="4" idx="2"/>
            <a:endCxn id="15" idx="0"/>
          </p:cNvCxnSpPr>
          <p:nvPr/>
        </p:nvCxnSpPr>
        <p:spPr bwMode="auto">
          <a:xfrm rot="5400000">
            <a:off x="6376034" y="3310528"/>
            <a:ext cx="511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19"/>
          <p:cNvCxnSpPr>
            <a:cxnSpLocks noChangeShapeType="1"/>
            <a:stCxn id="4" idx="2"/>
            <a:endCxn id="9" idx="0"/>
          </p:cNvCxnSpPr>
          <p:nvPr/>
        </p:nvCxnSpPr>
        <p:spPr bwMode="auto">
          <a:xfrm rot="5400000">
            <a:off x="4880609" y="1815103"/>
            <a:ext cx="511175" cy="29908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AutoShape 20"/>
          <p:cNvCxnSpPr>
            <a:cxnSpLocks noChangeShapeType="1"/>
            <a:stCxn id="4" idx="2"/>
            <a:endCxn id="12" idx="0"/>
          </p:cNvCxnSpPr>
          <p:nvPr/>
        </p:nvCxnSpPr>
        <p:spPr bwMode="auto">
          <a:xfrm rot="16200000" flipH="1">
            <a:off x="7711915" y="1974647"/>
            <a:ext cx="511175" cy="2671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" name="Picture 21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734" y="3813765"/>
            <a:ext cx="5302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605129" y="462198"/>
            <a:ext cx="4098695" cy="6272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34000">
                <a:schemeClr val="accent6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点击此处</a:t>
            </a:r>
            <a:r>
              <a:rPr lang="zh-CN" altLang="en-US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添加</a:t>
            </a:r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标题</a:t>
            </a:r>
          </a:p>
        </p:txBody>
      </p:sp>
      <p:sp>
        <p:nvSpPr>
          <p:cNvPr id="23" name="椭圆 22"/>
          <p:cNvSpPr/>
          <p:nvPr/>
        </p:nvSpPr>
        <p:spPr>
          <a:xfrm>
            <a:off x="225167" y="360825"/>
            <a:ext cx="759924" cy="75992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1</a:t>
            </a:r>
            <a:endParaRPr lang="zh-CN" altLang="en-US" sz="5400" dirty="0">
              <a:solidFill>
                <a:schemeClr val="tx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69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777242" y="6453188"/>
            <a:ext cx="1439863" cy="1968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dirty="0"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dirty="0"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BB03D4B3-1336-4DC9-B2D1-264897430592}" type="slidenum">
              <a:rPr lang="zh-CN" altLang="en-US">
                <a:latin typeface="Arial" panose="020B0604020202020204" pitchFamily="34" charset="0"/>
                <a:ea typeface="华文细黑" panose="02010600040101010101" pitchFamily="2" charset="-122"/>
              </a:rPr>
              <a:pPr/>
              <a:t>5</a:t>
            </a:fld>
            <a:endParaRPr lang="en-US" altLang="zh-CN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727280" y="1738630"/>
            <a:ext cx="2305050" cy="936625"/>
            <a:chOff x="0" y="0"/>
            <a:chExt cx="1452" cy="590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点击添加文字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20" name="WordArt 20"/>
          <p:cNvSpPr>
            <a:spLocks noChangeArrowheads="1" noChangeShapeType="1"/>
          </p:cNvSpPr>
          <p:nvPr/>
        </p:nvSpPr>
        <p:spPr bwMode="auto">
          <a:xfrm>
            <a:off x="5489530" y="2106930"/>
            <a:ext cx="1943100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双击添加标题文字</a:t>
            </a:r>
          </a:p>
        </p:txBody>
      </p:sp>
      <p:sp>
        <p:nvSpPr>
          <p:cNvPr id="25" name="WordArt 25"/>
          <p:cNvSpPr>
            <a:spLocks noChangeArrowheads="1" noChangeShapeType="1"/>
          </p:cNvSpPr>
          <p:nvPr/>
        </p:nvSpPr>
        <p:spPr bwMode="auto">
          <a:xfrm>
            <a:off x="8081917" y="2106930"/>
            <a:ext cx="1943100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双击添加标题文字</a:t>
            </a:r>
          </a:p>
        </p:txBody>
      </p: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5319667" y="1736816"/>
            <a:ext cx="2305050" cy="936625"/>
            <a:chOff x="0" y="0"/>
            <a:chExt cx="1452" cy="590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点击添加文字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7912055" y="1738629"/>
            <a:ext cx="2305050" cy="936625"/>
            <a:chOff x="0" y="0"/>
            <a:chExt cx="1452" cy="590"/>
          </a:xfrm>
        </p:grpSpPr>
        <p:sp>
          <p:nvSpPr>
            <p:cNvPr id="31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点击添加文字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727280" y="2603818"/>
            <a:ext cx="2311400" cy="2879725"/>
            <a:chOff x="2727280" y="2603818"/>
            <a:chExt cx="2311400" cy="2879725"/>
          </a:xfrm>
        </p:grpSpPr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2727280" y="2603818"/>
              <a:ext cx="2305050" cy="2879725"/>
              <a:chOff x="0" y="0"/>
              <a:chExt cx="1452" cy="1814"/>
            </a:xfrm>
          </p:grpSpPr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 rot="10800000">
                <a:off x="0" y="181"/>
                <a:ext cx="1452" cy="1633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317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145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36 w 21600"/>
                  <a:gd name="T13" fmla="*/ 2387 h 21600"/>
                  <a:gd name="T14" fmla="*/ 19264 w 21600"/>
                  <a:gd name="T15" fmla="*/ 192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727280" y="2891155"/>
              <a:ext cx="2305050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2733630" y="3854951"/>
              <a:ext cx="2305050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19667" y="2603818"/>
            <a:ext cx="2316163" cy="2879725"/>
            <a:chOff x="5319667" y="2603818"/>
            <a:chExt cx="2316163" cy="2879725"/>
          </a:xfrm>
        </p:grpSpPr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5319667" y="2603818"/>
              <a:ext cx="2305050" cy="2879725"/>
              <a:chOff x="0" y="0"/>
              <a:chExt cx="1452" cy="1814"/>
            </a:xfrm>
          </p:grpSpPr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 rot="10800000">
                <a:off x="0" y="181"/>
                <a:ext cx="1452" cy="1633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317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19" name="AutoShape 19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145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36 w 21600"/>
                  <a:gd name="T13" fmla="*/ 2387 h 21600"/>
                  <a:gd name="T14" fmla="*/ 19264 w 21600"/>
                  <a:gd name="T15" fmla="*/ 192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319667" y="2891155"/>
              <a:ext cx="2305050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5330780" y="3854951"/>
              <a:ext cx="2305050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900942" y="2603818"/>
            <a:ext cx="2316163" cy="2879725"/>
            <a:chOff x="7900942" y="2603818"/>
            <a:chExt cx="2316163" cy="2879725"/>
          </a:xfrm>
        </p:grpSpPr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7912055" y="2603818"/>
              <a:ext cx="2305050" cy="2879725"/>
              <a:chOff x="0" y="0"/>
              <a:chExt cx="1452" cy="1814"/>
            </a:xfrm>
          </p:grpSpPr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 rot="10800000">
                <a:off x="0" y="181"/>
                <a:ext cx="1452" cy="1633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317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24" name="AutoShape 24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145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36 w 21600"/>
                  <a:gd name="T13" fmla="*/ 2387 h 21600"/>
                  <a:gd name="T14" fmla="*/ 19264 w 21600"/>
                  <a:gd name="T15" fmla="*/ 192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7912055" y="2891155"/>
              <a:ext cx="2305050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7900942" y="3854950"/>
              <a:ext cx="2305050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  <a:p>
              <a:pPr algn="ctr"/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单击此处</a:t>
              </a:r>
              <a:r>
                <a:rPr lang="zh-CN" altLang="en-US" sz="1200" dirty="0" smtClean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添加文字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内容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605129" y="462198"/>
            <a:ext cx="4098695" cy="6272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34000">
                <a:schemeClr val="accent6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点击此处</a:t>
            </a:r>
            <a:r>
              <a:rPr lang="zh-CN" altLang="en-US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添加</a:t>
            </a:r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标题</a:t>
            </a:r>
          </a:p>
        </p:txBody>
      </p:sp>
      <p:sp>
        <p:nvSpPr>
          <p:cNvPr id="38" name="椭圆 37"/>
          <p:cNvSpPr/>
          <p:nvPr/>
        </p:nvSpPr>
        <p:spPr>
          <a:xfrm>
            <a:off x="225167" y="360825"/>
            <a:ext cx="759924" cy="75992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1</a:t>
            </a:r>
            <a:endParaRPr lang="zh-CN" altLang="en-US" sz="5400" dirty="0">
              <a:solidFill>
                <a:schemeClr val="tx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07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14615079.jpg"/>
          <p:cNvPicPr>
            <a:picLocks noChangeAspect="1"/>
          </p:cNvPicPr>
          <p:nvPr/>
        </p:nvPicPr>
        <p:blipFill>
          <a:blip r:embed="rId2" cstate="print"/>
          <a:srcRect l="5275" t="5208" r="2981"/>
          <a:stretch>
            <a:fillRect/>
          </a:stretch>
        </p:blipFill>
        <p:spPr>
          <a:xfrm>
            <a:off x="2325188" y="1581814"/>
            <a:ext cx="928694" cy="1056385"/>
          </a:xfrm>
          <a:prstGeom prst="rect">
            <a:avLst/>
          </a:prstGeom>
        </p:spPr>
      </p:pic>
      <p:pic>
        <p:nvPicPr>
          <p:cNvPr id="3" name="图片 2" descr="214615079.jpg"/>
          <p:cNvPicPr>
            <a:picLocks noChangeAspect="1"/>
          </p:cNvPicPr>
          <p:nvPr/>
        </p:nvPicPr>
        <p:blipFill>
          <a:blip r:embed="rId2" cstate="print"/>
          <a:srcRect l="5275" t="5208" r="2981"/>
          <a:stretch>
            <a:fillRect/>
          </a:stretch>
        </p:blipFill>
        <p:spPr>
          <a:xfrm>
            <a:off x="2325188" y="3153450"/>
            <a:ext cx="928694" cy="1056385"/>
          </a:xfrm>
          <a:prstGeom prst="rect">
            <a:avLst/>
          </a:prstGeom>
        </p:spPr>
      </p:pic>
      <p:pic>
        <p:nvPicPr>
          <p:cNvPr id="4" name="图片 3" descr="214615079.jpg"/>
          <p:cNvPicPr>
            <a:picLocks noChangeAspect="1"/>
          </p:cNvPicPr>
          <p:nvPr/>
        </p:nvPicPr>
        <p:blipFill>
          <a:blip r:embed="rId2" cstate="print"/>
          <a:srcRect l="5275" t="5208" r="2981"/>
          <a:stretch>
            <a:fillRect/>
          </a:stretch>
        </p:blipFill>
        <p:spPr>
          <a:xfrm>
            <a:off x="2325188" y="4796524"/>
            <a:ext cx="928694" cy="10563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98794" y="1867566"/>
            <a:ext cx="292895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0070C0"/>
                </a:solidFill>
              </a:rPr>
              <a:t>1.××××××××××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98794" y="3582078"/>
            <a:ext cx="292895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0070C0"/>
                </a:solidFill>
              </a:rPr>
              <a:t>2.××××××××××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98794" y="5082276"/>
            <a:ext cx="292895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0070C0"/>
                </a:solidFill>
              </a:rPr>
              <a:t>3.××××××××××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70694" y="1581814"/>
            <a:ext cx="3571900" cy="928694"/>
          </a:xfrm>
          <a:prstGeom prst="rect">
            <a:avLst/>
          </a:prstGeom>
          <a:ln>
            <a:solidFill>
              <a:srgbClr val="AC24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AC248F"/>
                </a:solidFill>
              </a:rPr>
              <a:t>a.×××××××××××</a:t>
            </a:r>
          </a:p>
          <a:p>
            <a:pPr algn="ctr"/>
            <a:r>
              <a:rPr lang="en-US" altLang="zh-CN" b="1" dirty="0" smtClean="0">
                <a:solidFill>
                  <a:srgbClr val="AC248F"/>
                </a:solidFill>
              </a:rPr>
              <a:t>b. ×××××××××××</a:t>
            </a:r>
          </a:p>
          <a:p>
            <a:pPr algn="ctr"/>
            <a:r>
              <a:rPr lang="en-US" altLang="zh-CN" b="1" dirty="0" smtClean="0">
                <a:solidFill>
                  <a:srgbClr val="AC248F"/>
                </a:solidFill>
              </a:rPr>
              <a:t>c. ×××××××××××</a:t>
            </a:r>
            <a:endParaRPr lang="zh-CN" altLang="en-US" b="1" dirty="0">
              <a:solidFill>
                <a:srgbClr val="AC248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70694" y="3051532"/>
            <a:ext cx="3571900" cy="1143008"/>
          </a:xfrm>
          <a:prstGeom prst="rect">
            <a:avLst/>
          </a:prstGeom>
          <a:ln>
            <a:solidFill>
              <a:srgbClr val="AC24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AC248F"/>
                </a:solidFill>
              </a:rPr>
              <a:t>a.×××××××××××</a:t>
            </a:r>
          </a:p>
          <a:p>
            <a:pPr algn="ctr"/>
            <a:r>
              <a:rPr lang="en-US" altLang="zh-CN" b="1" dirty="0" smtClean="0">
                <a:solidFill>
                  <a:srgbClr val="AC248F"/>
                </a:solidFill>
              </a:rPr>
              <a:t>b. ×××××××××××</a:t>
            </a:r>
          </a:p>
          <a:p>
            <a:pPr algn="ctr"/>
            <a:r>
              <a:rPr lang="en-US" altLang="zh-CN" b="1" dirty="0" smtClean="0">
                <a:solidFill>
                  <a:srgbClr val="AC248F"/>
                </a:solidFill>
              </a:rPr>
              <a:t>c. ×××××××××××</a:t>
            </a:r>
          </a:p>
          <a:p>
            <a:pPr algn="ctr"/>
            <a:r>
              <a:rPr lang="en-US" altLang="zh-CN" b="1" dirty="0" smtClean="0">
                <a:solidFill>
                  <a:srgbClr val="AC248F"/>
                </a:solidFill>
              </a:rPr>
              <a:t>d. ×××××××××××</a:t>
            </a:r>
            <a:endParaRPr lang="zh-CN" altLang="en-US" b="1" dirty="0">
              <a:solidFill>
                <a:srgbClr val="AC248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70694" y="4684128"/>
            <a:ext cx="3571900" cy="1214446"/>
          </a:xfrm>
          <a:prstGeom prst="rect">
            <a:avLst/>
          </a:prstGeom>
          <a:ln>
            <a:solidFill>
              <a:srgbClr val="AC24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AC248F"/>
                </a:solidFill>
              </a:rPr>
              <a:t>a.×××××××××××</a:t>
            </a:r>
          </a:p>
          <a:p>
            <a:pPr algn="ctr"/>
            <a:r>
              <a:rPr lang="en-US" altLang="zh-CN" b="1" dirty="0" smtClean="0">
                <a:solidFill>
                  <a:srgbClr val="AC248F"/>
                </a:solidFill>
              </a:rPr>
              <a:t>b. ×××××××××××</a:t>
            </a:r>
          </a:p>
          <a:p>
            <a:pPr algn="ctr"/>
            <a:r>
              <a:rPr lang="en-US" altLang="zh-CN" b="1" dirty="0" smtClean="0">
                <a:solidFill>
                  <a:srgbClr val="AC248F"/>
                </a:solidFill>
              </a:rPr>
              <a:t>c. ×××××××××××</a:t>
            </a:r>
          </a:p>
          <a:p>
            <a:pPr algn="ctr"/>
            <a:r>
              <a:rPr lang="en-US" altLang="zh-CN" b="1" dirty="0" smtClean="0">
                <a:solidFill>
                  <a:srgbClr val="AC248F"/>
                </a:solidFill>
              </a:rPr>
              <a:t>d. ×××××××××××</a:t>
            </a:r>
            <a:endParaRPr lang="zh-CN" altLang="en-US" b="1" dirty="0">
              <a:solidFill>
                <a:srgbClr val="AC248F"/>
              </a:solidFill>
            </a:endParaRPr>
          </a:p>
        </p:txBody>
      </p:sp>
      <p:sp>
        <p:nvSpPr>
          <p:cNvPr id="14" name="动作按钮: 第一张 13">
            <a:hlinkClick r:id="" action="ppaction://hlinkshowjump?jump=firstslide" highlightClick="1"/>
          </p:cNvPr>
          <p:cNvSpPr/>
          <p:nvPr/>
        </p:nvSpPr>
        <p:spPr>
          <a:xfrm>
            <a:off x="11242660" y="7082540"/>
            <a:ext cx="357158" cy="428604"/>
          </a:xfrm>
          <a:prstGeom prst="actionButtonHom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05129" y="462198"/>
            <a:ext cx="4098695" cy="6272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34000">
                <a:schemeClr val="accent6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点击此处</a:t>
            </a:r>
            <a:r>
              <a:rPr lang="zh-CN" altLang="en-US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添加</a:t>
            </a:r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标题</a:t>
            </a:r>
          </a:p>
        </p:txBody>
      </p:sp>
      <p:sp>
        <p:nvSpPr>
          <p:cNvPr id="16" name="椭圆 15"/>
          <p:cNvSpPr/>
          <p:nvPr/>
        </p:nvSpPr>
        <p:spPr>
          <a:xfrm>
            <a:off x="225167" y="360825"/>
            <a:ext cx="759924" cy="75992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1</a:t>
            </a:r>
            <a:endParaRPr lang="zh-CN" altLang="en-US" sz="5400" dirty="0">
              <a:solidFill>
                <a:schemeClr val="tx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08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78841" y="1365526"/>
            <a:ext cx="4546178" cy="1816084"/>
            <a:chOff x="1478841" y="1365526"/>
            <a:chExt cx="4546178" cy="1816084"/>
          </a:xfrm>
        </p:grpSpPr>
        <p:sp>
          <p:nvSpPr>
            <p:cNvPr id="2" name="矩形 1"/>
            <p:cNvSpPr/>
            <p:nvPr/>
          </p:nvSpPr>
          <p:spPr>
            <a:xfrm>
              <a:off x="1766169" y="1828799"/>
              <a:ext cx="4258850" cy="1352811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  <a:gs pos="34000">
                  <a:schemeClr val="accent6"/>
                </a:gs>
                <a:gs pos="100000">
                  <a:schemeClr val="accent6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tx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点击此处</a:t>
              </a:r>
              <a:r>
                <a:rPr lang="zh-CN" altLang="en-US" sz="2800" dirty="0" smtClean="0">
                  <a:solidFill>
                    <a:schemeClr val="tx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添加</a:t>
              </a:r>
              <a:r>
                <a:rPr lang="zh-CN" altLang="en-US" sz="2800" dirty="0">
                  <a:solidFill>
                    <a:schemeClr val="tx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标题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478841" y="1365526"/>
              <a:ext cx="892625" cy="89262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solidFill>
                    <a:schemeClr val="tx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1</a:t>
              </a:r>
              <a:endParaRPr lang="zh-CN" altLang="en-US" sz="6600" dirty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88065" y="1365525"/>
            <a:ext cx="4521896" cy="1816086"/>
            <a:chOff x="6288065" y="1365525"/>
            <a:chExt cx="4521896" cy="1816086"/>
          </a:xfrm>
        </p:grpSpPr>
        <p:sp>
          <p:nvSpPr>
            <p:cNvPr id="3" name="矩形 2"/>
            <p:cNvSpPr/>
            <p:nvPr/>
          </p:nvSpPr>
          <p:spPr>
            <a:xfrm>
              <a:off x="6288065" y="1828799"/>
              <a:ext cx="4258850" cy="135281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  <a:gs pos="34000">
                  <a:schemeClr val="accent6"/>
                </a:gs>
                <a:gs pos="100000">
                  <a:schemeClr val="accent6"/>
                </a:gs>
              </a:gsLst>
              <a:lin ang="189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800" dirty="0">
                  <a:solidFill>
                    <a:prstClr val="black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点击此处添加标题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9917336" y="1365525"/>
              <a:ext cx="892625" cy="89262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solidFill>
                    <a:schemeClr val="tx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2</a:t>
              </a:r>
              <a:endParaRPr lang="zh-CN" altLang="en-US" sz="6600" dirty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78842" y="3557392"/>
            <a:ext cx="4546177" cy="1585217"/>
            <a:chOff x="1478842" y="3557392"/>
            <a:chExt cx="4546177" cy="1585217"/>
          </a:xfrm>
        </p:grpSpPr>
        <p:sp>
          <p:nvSpPr>
            <p:cNvPr id="6" name="矩形 5"/>
            <p:cNvSpPr/>
            <p:nvPr/>
          </p:nvSpPr>
          <p:spPr>
            <a:xfrm>
              <a:off x="1766169" y="3557392"/>
              <a:ext cx="4258850" cy="138518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  <a:gs pos="34000">
                  <a:schemeClr val="accent6"/>
                </a:gs>
                <a:gs pos="100000">
                  <a:schemeClr val="accent6"/>
                </a:gs>
              </a:gsLst>
              <a:lin ang="81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800" dirty="0">
                  <a:solidFill>
                    <a:prstClr val="black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点击此处添加标题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478842" y="4249984"/>
              <a:ext cx="892625" cy="89262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solidFill>
                    <a:schemeClr val="tx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3</a:t>
              </a:r>
              <a:endParaRPr lang="zh-CN" altLang="en-US" sz="6600" dirty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88065" y="3557392"/>
            <a:ext cx="4521896" cy="1585216"/>
            <a:chOff x="6288065" y="3557392"/>
            <a:chExt cx="4521896" cy="1585216"/>
          </a:xfrm>
        </p:grpSpPr>
        <p:sp>
          <p:nvSpPr>
            <p:cNvPr id="4" name="矩形 3"/>
            <p:cNvSpPr/>
            <p:nvPr/>
          </p:nvSpPr>
          <p:spPr>
            <a:xfrm>
              <a:off x="6288065" y="3557392"/>
              <a:ext cx="4258850" cy="138518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  <a:gs pos="34000">
                  <a:schemeClr val="accent6"/>
                </a:gs>
                <a:gs pos="100000">
                  <a:schemeClr val="accent6"/>
                </a:gs>
              </a:gsLst>
              <a:lin ang="27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800">
                  <a:solidFill>
                    <a:prstClr val="black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点击此处添加标题</a:t>
              </a:r>
              <a:endParaRPr lang="zh-CN" altLang="en-US" sz="2800" dirty="0">
                <a:solidFill>
                  <a:prstClr val="black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9917336" y="4249983"/>
              <a:ext cx="892625" cy="89262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solidFill>
                    <a:schemeClr val="tx1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4</a:t>
              </a:r>
              <a:endParaRPr lang="zh-CN" altLang="en-US" sz="6600" dirty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5295955" y="2526160"/>
            <a:ext cx="1723823" cy="172382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目录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3" y="-52251"/>
            <a:ext cx="1174751" cy="11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9669443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auto">
          <a:xfrm rot="10800000" flipV="1">
            <a:off x="3972881" y="4787924"/>
            <a:ext cx="4422775" cy="434975"/>
          </a:xfrm>
          <a:prstGeom prst="ellipse">
            <a:avLst/>
          </a:prstGeom>
          <a:gradFill rotWithShape="1">
            <a:gsLst>
              <a:gs pos="0">
                <a:schemeClr val="tx1">
                  <a:alpha val="39998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" name="未知"/>
          <p:cNvSpPr>
            <a:spLocks/>
          </p:cNvSpPr>
          <p:nvPr/>
        </p:nvSpPr>
        <p:spPr bwMode="auto">
          <a:xfrm>
            <a:off x="6190619" y="1617687"/>
            <a:ext cx="1720850" cy="2570162"/>
          </a:xfrm>
          <a:custGeom>
            <a:avLst/>
            <a:gdLst>
              <a:gd name="T0" fmla="*/ 2147483647 w 174"/>
              <a:gd name="T1" fmla="*/ 2147483647 h 260"/>
              <a:gd name="T2" fmla="*/ 2147483647 w 174"/>
              <a:gd name="T3" fmla="*/ 2147483647 h 260"/>
              <a:gd name="T4" fmla="*/ 0 w 174"/>
              <a:gd name="T5" fmla="*/ 0 h 260"/>
              <a:gd name="T6" fmla="*/ 0 w 174"/>
              <a:gd name="T7" fmla="*/ 2147483647 h 260"/>
              <a:gd name="T8" fmla="*/ 2147483647 w 174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260"/>
              <a:gd name="T17" fmla="*/ 174 w 174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260">
                <a:moveTo>
                  <a:pt x="150" y="260"/>
                </a:moveTo>
                <a:cubicBezTo>
                  <a:pt x="165" y="234"/>
                  <a:pt x="174" y="204"/>
                  <a:pt x="174" y="174"/>
                </a:cubicBezTo>
                <a:cubicBezTo>
                  <a:pt x="174" y="77"/>
                  <a:pt x="96" y="0"/>
                  <a:pt x="0" y="0"/>
                </a:cubicBezTo>
                <a:lnTo>
                  <a:pt x="0" y="174"/>
                </a:lnTo>
                <a:lnTo>
                  <a:pt x="150" y="26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4" name="未知"/>
          <p:cNvSpPr>
            <a:spLocks/>
          </p:cNvSpPr>
          <p:nvPr/>
        </p:nvSpPr>
        <p:spPr bwMode="auto">
          <a:xfrm>
            <a:off x="4692019" y="3336949"/>
            <a:ext cx="2981325" cy="1708150"/>
          </a:xfrm>
          <a:custGeom>
            <a:avLst/>
            <a:gdLst>
              <a:gd name="T0" fmla="*/ 0 w 301"/>
              <a:gd name="T1" fmla="*/ 2147483647 h 173"/>
              <a:gd name="T2" fmla="*/ 2147483647 w 301"/>
              <a:gd name="T3" fmla="*/ 2147483647 h 173"/>
              <a:gd name="T4" fmla="*/ 2147483647 w 301"/>
              <a:gd name="T5" fmla="*/ 2147483647 h 173"/>
              <a:gd name="T6" fmla="*/ 2147483647 w 301"/>
              <a:gd name="T7" fmla="*/ 0 h 173"/>
              <a:gd name="T8" fmla="*/ 0 w 301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1"/>
              <a:gd name="T16" fmla="*/ 0 h 173"/>
              <a:gd name="T17" fmla="*/ 301 w 301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1" h="173">
                <a:moveTo>
                  <a:pt x="0" y="86"/>
                </a:moveTo>
                <a:cubicBezTo>
                  <a:pt x="31" y="140"/>
                  <a:pt x="88" y="173"/>
                  <a:pt x="151" y="173"/>
                </a:cubicBezTo>
                <a:cubicBezTo>
                  <a:pt x="213" y="173"/>
                  <a:pt x="270" y="140"/>
                  <a:pt x="301" y="86"/>
                </a:cubicBezTo>
                <a:lnTo>
                  <a:pt x="151" y="0"/>
                </a:lnTo>
                <a:lnTo>
                  <a:pt x="0" y="8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5" name="未知"/>
          <p:cNvSpPr>
            <a:spLocks/>
          </p:cNvSpPr>
          <p:nvPr/>
        </p:nvSpPr>
        <p:spPr bwMode="auto">
          <a:xfrm>
            <a:off x="4457069" y="1619274"/>
            <a:ext cx="1730375" cy="2570163"/>
          </a:xfrm>
          <a:custGeom>
            <a:avLst/>
            <a:gdLst>
              <a:gd name="T0" fmla="*/ 2147483647 w 175"/>
              <a:gd name="T1" fmla="*/ 0 h 260"/>
              <a:gd name="T2" fmla="*/ 2147483647 w 175"/>
              <a:gd name="T3" fmla="*/ 2147483647 h 260"/>
              <a:gd name="T4" fmla="*/ 2147483647 w 175"/>
              <a:gd name="T5" fmla="*/ 2147483647 h 260"/>
              <a:gd name="T6" fmla="*/ 2147483647 w 175"/>
              <a:gd name="T7" fmla="*/ 2147483647 h 260"/>
              <a:gd name="T8" fmla="*/ 2147483647 w 175"/>
              <a:gd name="T9" fmla="*/ 0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260"/>
              <a:gd name="T17" fmla="*/ 175 w 175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260">
                <a:moveTo>
                  <a:pt x="174" y="0"/>
                </a:moveTo>
                <a:cubicBezTo>
                  <a:pt x="78" y="0"/>
                  <a:pt x="1" y="77"/>
                  <a:pt x="1" y="173"/>
                </a:cubicBezTo>
                <a:cubicBezTo>
                  <a:pt x="0" y="204"/>
                  <a:pt x="9" y="234"/>
                  <a:pt x="24" y="260"/>
                </a:cubicBezTo>
                <a:lnTo>
                  <a:pt x="175" y="174"/>
                </a:lnTo>
                <a:lnTo>
                  <a:pt x="174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6300000">
            <a:off x="4750756" y="3841775"/>
            <a:ext cx="388937" cy="392112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3500000">
            <a:off x="5996944" y="1712936"/>
            <a:ext cx="388938" cy="392113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0700000">
            <a:off x="7236781" y="3851299"/>
            <a:ext cx="388938" cy="392113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2" name="WordArt 13"/>
          <p:cNvSpPr>
            <a:spLocks noChangeArrowheads="1" noChangeShapeType="1"/>
          </p:cNvSpPr>
          <p:nvPr/>
        </p:nvSpPr>
        <p:spPr bwMode="auto">
          <a:xfrm rot="3536091">
            <a:off x="6974843" y="2622575"/>
            <a:ext cx="873125" cy="14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1600" kern="1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此处添加内容</a:t>
            </a:r>
          </a:p>
        </p:txBody>
      </p:sp>
      <p:sp>
        <p:nvSpPr>
          <p:cNvPr id="13" name="WordArt 14"/>
          <p:cNvSpPr>
            <a:spLocks noChangeArrowheads="1" noChangeShapeType="1"/>
          </p:cNvSpPr>
          <p:nvPr/>
        </p:nvSpPr>
        <p:spPr bwMode="auto">
          <a:xfrm rot="18000000">
            <a:off x="4596768" y="2622575"/>
            <a:ext cx="873125" cy="14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1400" kern="1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此处添加内容</a:t>
            </a:r>
          </a:p>
        </p:txBody>
      </p:sp>
      <p:sp>
        <p:nvSpPr>
          <p:cNvPr id="14" name="WordArt 15"/>
          <p:cNvSpPr>
            <a:spLocks noChangeArrowheads="1" noChangeShapeType="1"/>
          </p:cNvSpPr>
          <p:nvPr/>
        </p:nvSpPr>
        <p:spPr bwMode="auto">
          <a:xfrm>
            <a:off x="5744531" y="4572024"/>
            <a:ext cx="873125" cy="14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1400" kern="1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此处添加内容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22120" y="2234112"/>
            <a:ext cx="2736850" cy="88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华文细黑" panose="02010600040101010101" pitchFamily="2" charset="-122"/>
              </a:rPr>
              <a:t>单击此处</a:t>
            </a:r>
            <a:r>
              <a:rPr lang="zh-CN" altLang="en-US" sz="1400" dirty="0" smtClean="0">
                <a:latin typeface="Arial" panose="020B0604020202020204" pitchFamily="34" charset="0"/>
                <a:ea typeface="华文细黑" panose="02010600040101010101" pitchFamily="2" charset="-122"/>
              </a:rPr>
              <a:t>添加文字</a:t>
            </a:r>
            <a:r>
              <a:rPr lang="zh-CN" altLang="en-US" sz="1400" dirty="0">
                <a:latin typeface="Arial" panose="020B0604020202020204" pitchFamily="34" charset="0"/>
                <a:ea typeface="华文细黑" panose="02010600040101010101" pitchFamily="2" charset="-122"/>
              </a:rPr>
              <a:t>内容</a:t>
            </a:r>
          </a:p>
          <a:p>
            <a:pPr algn="r">
              <a:lnSpc>
                <a:spcPct val="120000"/>
              </a:lnSpc>
            </a:pPr>
            <a:r>
              <a:rPr lang="zh-CN" altLang="en-US" sz="900" dirty="0">
                <a:latin typeface="Arial" panose="020B0604020202020204" pitchFamily="34" charset="0"/>
                <a:ea typeface="华文细黑" panose="02010600040101010101" pitchFamily="2" charset="-122"/>
              </a:rPr>
              <a:t>单击此处</a:t>
            </a:r>
            <a:r>
              <a:rPr lang="zh-CN" altLang="en-US" sz="900" dirty="0" smtClean="0">
                <a:latin typeface="Arial" panose="020B0604020202020204" pitchFamily="34" charset="0"/>
                <a:ea typeface="华文细黑" panose="02010600040101010101" pitchFamily="2" charset="-122"/>
              </a:rPr>
              <a:t>添加文字内容</a:t>
            </a:r>
            <a:endParaRPr lang="en-US" altLang="zh-CN" sz="900" dirty="0" smtClean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lvl="0" algn="r">
              <a:lnSpc>
                <a:spcPct val="120000"/>
              </a:lnSpc>
            </a:pPr>
            <a:r>
              <a:rPr lang="zh-CN" altLang="en-US" sz="1400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单击此处添加文字内容</a:t>
            </a:r>
          </a:p>
          <a:p>
            <a:pPr lvl="0" algn="r">
              <a:lnSpc>
                <a:spcPct val="120000"/>
              </a:lnSpc>
            </a:pP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单击此处添加文字内容</a:t>
            </a:r>
            <a:endParaRPr lang="zh-CN" altLang="en-US" sz="700" dirty="0">
              <a:solidFill>
                <a:prstClr val="black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algn="r">
              <a:lnSpc>
                <a:spcPct val="120000"/>
              </a:lnSpc>
            </a:pPr>
            <a:endParaRPr lang="zh-CN" altLang="en-US" sz="700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8791940" y="2121113"/>
            <a:ext cx="2736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华文细黑" panose="02010600040101010101" pitchFamily="2" charset="-122"/>
              </a:rPr>
              <a:t>单击此处</a:t>
            </a:r>
            <a:r>
              <a:rPr lang="zh-CN" altLang="en-US" sz="1400" dirty="0" smtClean="0">
                <a:latin typeface="Arial" panose="020B0604020202020204" pitchFamily="34" charset="0"/>
                <a:ea typeface="华文细黑" panose="02010600040101010101" pitchFamily="2" charset="-122"/>
              </a:rPr>
              <a:t>添加文字</a:t>
            </a:r>
            <a:r>
              <a:rPr lang="zh-CN" altLang="en-US" sz="1400" dirty="0">
                <a:latin typeface="Arial" panose="020B0604020202020204" pitchFamily="34" charset="0"/>
                <a:ea typeface="华文细黑" panose="02010600040101010101" pitchFamily="2" charset="-122"/>
              </a:rPr>
              <a:t>内容</a:t>
            </a:r>
          </a:p>
          <a:p>
            <a:pPr>
              <a:lnSpc>
                <a:spcPct val="120000"/>
              </a:lnSpc>
            </a:pPr>
            <a:r>
              <a:rPr lang="zh-CN" altLang="en-US" sz="900" dirty="0">
                <a:latin typeface="Arial" panose="020B0604020202020204" pitchFamily="34" charset="0"/>
                <a:ea typeface="华文细黑" panose="02010600040101010101" pitchFamily="2" charset="-122"/>
              </a:rPr>
              <a:t>单击此处</a:t>
            </a:r>
            <a:r>
              <a:rPr lang="zh-CN" altLang="en-US" sz="900" dirty="0" smtClean="0">
                <a:latin typeface="Arial" panose="020B0604020202020204" pitchFamily="34" charset="0"/>
                <a:ea typeface="华文细黑" panose="02010600040101010101" pitchFamily="2" charset="-122"/>
              </a:rPr>
              <a:t>添加文字内容</a:t>
            </a:r>
            <a:endParaRPr lang="en-US" altLang="zh-CN" sz="900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单击此处添加文字内容</a:t>
            </a:r>
            <a:endParaRPr lang="en-US" altLang="zh-CN" sz="1400" dirty="0" smtClean="0">
              <a:solidFill>
                <a:prstClr val="black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单击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此处添加文字内容</a:t>
            </a:r>
            <a:endParaRPr lang="zh-CN" altLang="en-US" sz="700" dirty="0">
              <a:solidFill>
                <a:prstClr val="black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700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817790" y="5483544"/>
            <a:ext cx="2736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华文细黑" panose="02010600040101010101" pitchFamily="2" charset="-122"/>
              </a:rPr>
              <a:t>单击此处</a:t>
            </a:r>
            <a:r>
              <a:rPr lang="zh-CN" altLang="en-US" sz="1400" dirty="0" smtClean="0">
                <a:latin typeface="Arial" panose="020B0604020202020204" pitchFamily="34" charset="0"/>
                <a:ea typeface="华文细黑" panose="02010600040101010101" pitchFamily="2" charset="-122"/>
              </a:rPr>
              <a:t>添加文字</a:t>
            </a:r>
            <a:r>
              <a:rPr lang="zh-CN" altLang="en-US" sz="1400" dirty="0">
                <a:latin typeface="Arial" panose="020B0604020202020204" pitchFamily="34" charset="0"/>
                <a:ea typeface="华文细黑" panose="02010600040101010101" pitchFamily="2" charset="-122"/>
              </a:rPr>
              <a:t>内容</a:t>
            </a:r>
          </a:p>
          <a:p>
            <a:pPr>
              <a:lnSpc>
                <a:spcPct val="120000"/>
              </a:lnSpc>
            </a:pPr>
            <a:r>
              <a:rPr lang="zh-CN" altLang="en-US" sz="900" dirty="0">
                <a:latin typeface="Arial" panose="020B0604020202020204" pitchFamily="34" charset="0"/>
                <a:ea typeface="华文细黑" panose="02010600040101010101" pitchFamily="2" charset="-122"/>
              </a:rPr>
              <a:t>单击此处</a:t>
            </a:r>
            <a:r>
              <a:rPr lang="zh-CN" altLang="en-US" sz="900" dirty="0" smtClean="0">
                <a:latin typeface="Arial" panose="020B0604020202020204" pitchFamily="34" charset="0"/>
                <a:ea typeface="华文细黑" panose="02010600040101010101" pitchFamily="2" charset="-122"/>
              </a:rPr>
              <a:t>添加文字内容</a:t>
            </a:r>
            <a:endParaRPr lang="en-US" altLang="zh-CN" sz="900" dirty="0" smtClean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单击此处添加文字内容</a:t>
            </a:r>
          </a:p>
          <a:p>
            <a:pPr lvl="0">
              <a:lnSpc>
                <a:spcPct val="120000"/>
              </a:lnSpc>
            </a:pP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单击此处添加文字内容</a:t>
            </a:r>
            <a:endParaRPr lang="zh-CN" altLang="en-US" sz="700" dirty="0">
              <a:solidFill>
                <a:prstClr val="black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700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031744" y="2170137"/>
            <a:ext cx="2336800" cy="2330450"/>
            <a:chOff x="4815614" y="1970632"/>
            <a:chExt cx="2336800" cy="2330450"/>
          </a:xfrm>
        </p:grpSpPr>
        <p:grpSp>
          <p:nvGrpSpPr>
            <p:cNvPr id="9" name="Group 10"/>
            <p:cNvGrpSpPr>
              <a:grpSpLocks/>
            </p:cNvGrpSpPr>
            <p:nvPr/>
          </p:nvGrpSpPr>
          <p:grpSpPr bwMode="auto">
            <a:xfrm rot="650306">
              <a:off x="4815614" y="1970632"/>
              <a:ext cx="2336800" cy="2330450"/>
              <a:chOff x="0" y="0"/>
              <a:chExt cx="1136" cy="1134"/>
            </a:xfrm>
          </p:grpSpPr>
          <p:sp>
            <p:nvSpPr>
              <p:cNvPr id="10" name="Oval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36" cy="113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2700000" scaled="1"/>
              </a:gradFill>
              <a:ln w="9525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11" name="Oval 12"/>
              <p:cNvSpPr>
                <a:spLocks noChangeArrowheads="1"/>
              </p:cNvSpPr>
              <p:nvPr/>
            </p:nvSpPr>
            <p:spPr bwMode="auto">
              <a:xfrm>
                <a:off x="64" y="62"/>
                <a:ext cx="1008" cy="101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15" name="未知"/>
            <p:cNvSpPr>
              <a:spLocks/>
            </p:cNvSpPr>
            <p:nvPr/>
          </p:nvSpPr>
          <p:spPr bwMode="auto">
            <a:xfrm>
              <a:off x="5110889" y="2088107"/>
              <a:ext cx="1738312" cy="835025"/>
            </a:xfrm>
            <a:custGeom>
              <a:avLst/>
              <a:gdLst>
                <a:gd name="T0" fmla="*/ 2147483647 w 1321"/>
                <a:gd name="T1" fmla="*/ 2147483647 h 712"/>
                <a:gd name="T2" fmla="*/ 2147483647 w 1321"/>
                <a:gd name="T3" fmla="*/ 2147483647 h 712"/>
                <a:gd name="T4" fmla="*/ 2147483647 w 1321"/>
                <a:gd name="T5" fmla="*/ 2147483647 h 712"/>
                <a:gd name="T6" fmla="*/ 2147483647 w 1321"/>
                <a:gd name="T7" fmla="*/ 2147483647 h 712"/>
                <a:gd name="T8" fmla="*/ 2147483647 w 1321"/>
                <a:gd name="T9" fmla="*/ 2147483647 h 712"/>
                <a:gd name="T10" fmla="*/ 2147483647 w 1321"/>
                <a:gd name="T11" fmla="*/ 2147483647 h 712"/>
                <a:gd name="T12" fmla="*/ 2147483647 w 1321"/>
                <a:gd name="T13" fmla="*/ 2147483647 h 712"/>
                <a:gd name="T14" fmla="*/ 2147483647 w 1321"/>
                <a:gd name="T15" fmla="*/ 2147483647 h 712"/>
                <a:gd name="T16" fmla="*/ 2147483647 w 1321"/>
                <a:gd name="T17" fmla="*/ 2147483647 h 712"/>
                <a:gd name="T18" fmla="*/ 2147483647 w 1321"/>
                <a:gd name="T19" fmla="*/ 2147483647 h 712"/>
                <a:gd name="T20" fmla="*/ 2147483647 w 1321"/>
                <a:gd name="T21" fmla="*/ 2147483647 h 712"/>
                <a:gd name="T22" fmla="*/ 2147483647 w 1321"/>
                <a:gd name="T23" fmla="*/ 2147483647 h 712"/>
                <a:gd name="T24" fmla="*/ 2147483647 w 1321"/>
                <a:gd name="T25" fmla="*/ 2147483647 h 712"/>
                <a:gd name="T26" fmla="*/ 2147483647 w 1321"/>
                <a:gd name="T27" fmla="*/ 2147483647 h 712"/>
                <a:gd name="T28" fmla="*/ 2147483647 w 1321"/>
                <a:gd name="T29" fmla="*/ 2147483647 h 712"/>
                <a:gd name="T30" fmla="*/ 2147483647 w 1321"/>
                <a:gd name="T31" fmla="*/ 2147483647 h 712"/>
                <a:gd name="T32" fmla="*/ 2147483647 w 1321"/>
                <a:gd name="T33" fmla="*/ 2147483647 h 712"/>
                <a:gd name="T34" fmla="*/ 2147483647 w 1321"/>
                <a:gd name="T35" fmla="*/ 2147483647 h 712"/>
                <a:gd name="T36" fmla="*/ 2147483647 w 1321"/>
                <a:gd name="T37" fmla="*/ 2147483647 h 712"/>
                <a:gd name="T38" fmla="*/ 2147483647 w 1321"/>
                <a:gd name="T39" fmla="*/ 2147483647 h 712"/>
                <a:gd name="T40" fmla="*/ 2147483647 w 1321"/>
                <a:gd name="T41" fmla="*/ 2147483647 h 712"/>
                <a:gd name="T42" fmla="*/ 2147483647 w 1321"/>
                <a:gd name="T43" fmla="*/ 2147483647 h 712"/>
                <a:gd name="T44" fmla="*/ 2147483647 w 1321"/>
                <a:gd name="T45" fmla="*/ 2147483647 h 712"/>
                <a:gd name="T46" fmla="*/ 2147483647 w 1321"/>
                <a:gd name="T47" fmla="*/ 2147483647 h 712"/>
                <a:gd name="T48" fmla="*/ 2147483647 w 1321"/>
                <a:gd name="T49" fmla="*/ 2147483647 h 712"/>
                <a:gd name="T50" fmla="*/ 2147483647 w 1321"/>
                <a:gd name="T51" fmla="*/ 2147483647 h 712"/>
                <a:gd name="T52" fmla="*/ 2147483647 w 1321"/>
                <a:gd name="T53" fmla="*/ 2147483647 h 712"/>
                <a:gd name="T54" fmla="*/ 2147483647 w 1321"/>
                <a:gd name="T55" fmla="*/ 2147483647 h 712"/>
                <a:gd name="T56" fmla="*/ 0 w 1321"/>
                <a:gd name="T57" fmla="*/ 2147483647 h 712"/>
                <a:gd name="T58" fmla="*/ 0 w 1321"/>
                <a:gd name="T59" fmla="*/ 2147483647 h 712"/>
                <a:gd name="T60" fmla="*/ 2147483647 w 1321"/>
                <a:gd name="T61" fmla="*/ 2147483647 h 712"/>
                <a:gd name="T62" fmla="*/ 2147483647 w 1321"/>
                <a:gd name="T63" fmla="*/ 2147483647 h 712"/>
                <a:gd name="T64" fmla="*/ 2147483647 w 1321"/>
                <a:gd name="T65" fmla="*/ 2147483647 h 712"/>
                <a:gd name="T66" fmla="*/ 2147483647 w 1321"/>
                <a:gd name="T67" fmla="*/ 2147483647 h 712"/>
                <a:gd name="T68" fmla="*/ 2147483647 w 1321"/>
                <a:gd name="T69" fmla="*/ 2147483647 h 712"/>
                <a:gd name="T70" fmla="*/ 2147483647 w 1321"/>
                <a:gd name="T71" fmla="*/ 2147483647 h 712"/>
                <a:gd name="T72" fmla="*/ 2147483647 w 1321"/>
                <a:gd name="T73" fmla="*/ 2147483647 h 712"/>
                <a:gd name="T74" fmla="*/ 2147483647 w 1321"/>
                <a:gd name="T75" fmla="*/ 2147483647 h 712"/>
                <a:gd name="T76" fmla="*/ 2147483647 w 1321"/>
                <a:gd name="T77" fmla="*/ 2147483647 h 712"/>
                <a:gd name="T78" fmla="*/ 2147483647 w 1321"/>
                <a:gd name="T79" fmla="*/ 2147483647 h 712"/>
                <a:gd name="T80" fmla="*/ 2147483647 w 1321"/>
                <a:gd name="T81" fmla="*/ 2147483647 h 712"/>
                <a:gd name="T82" fmla="*/ 2147483647 w 1321"/>
                <a:gd name="T83" fmla="*/ 0 h 712"/>
                <a:gd name="T84" fmla="*/ 2147483647 w 1321"/>
                <a:gd name="T85" fmla="*/ 0 h 712"/>
                <a:gd name="T86" fmla="*/ 2147483647 w 1321"/>
                <a:gd name="T87" fmla="*/ 2147483647 h 712"/>
                <a:gd name="T88" fmla="*/ 2147483647 w 1321"/>
                <a:gd name="T89" fmla="*/ 2147483647 h 712"/>
                <a:gd name="T90" fmla="*/ 2147483647 w 1321"/>
                <a:gd name="T91" fmla="*/ 2147483647 h 712"/>
                <a:gd name="T92" fmla="*/ 2147483647 w 1321"/>
                <a:gd name="T93" fmla="*/ 2147483647 h 712"/>
                <a:gd name="T94" fmla="*/ 2147483647 w 1321"/>
                <a:gd name="T95" fmla="*/ 2147483647 h 712"/>
                <a:gd name="T96" fmla="*/ 2147483647 w 1321"/>
                <a:gd name="T97" fmla="*/ 2147483647 h 712"/>
                <a:gd name="T98" fmla="*/ 2147483647 w 1321"/>
                <a:gd name="T99" fmla="*/ 2147483647 h 712"/>
                <a:gd name="T100" fmla="*/ 2147483647 w 1321"/>
                <a:gd name="T101" fmla="*/ 2147483647 h 712"/>
                <a:gd name="T102" fmla="*/ 2147483647 w 1321"/>
                <a:gd name="T103" fmla="*/ 2147483647 h 712"/>
                <a:gd name="T104" fmla="*/ 2147483647 w 1321"/>
                <a:gd name="T105" fmla="*/ 214748364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16" name="WordArt 17"/>
            <p:cNvSpPr>
              <a:spLocks noChangeArrowheads="1" noChangeShapeType="1"/>
            </p:cNvSpPr>
            <p:nvPr/>
          </p:nvSpPr>
          <p:spPr bwMode="auto">
            <a:xfrm>
              <a:off x="5515701" y="2918369"/>
              <a:ext cx="95885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kern="10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双击添加</a:t>
              </a:r>
            </a:p>
            <a:p>
              <a:pPr algn="ctr"/>
              <a:r>
                <a:rPr lang="zh-CN" altLang="en-US" sz="2400" kern="10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标题文字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625061" y="2274118"/>
            <a:ext cx="1094989" cy="421482"/>
            <a:chOff x="7408931" y="2074613"/>
            <a:chExt cx="1094989" cy="421482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7408931" y="2074613"/>
              <a:ext cx="456548" cy="4214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7865479" y="2075044"/>
              <a:ext cx="6384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3411154" y="2421200"/>
            <a:ext cx="1468653" cy="421482"/>
            <a:chOff x="3195024" y="2221695"/>
            <a:chExt cx="1468653" cy="421482"/>
          </a:xfrm>
        </p:grpSpPr>
        <p:cxnSp>
          <p:nvCxnSpPr>
            <p:cNvPr id="27" name="直接连接符 26"/>
            <p:cNvCxnSpPr/>
            <p:nvPr/>
          </p:nvCxnSpPr>
          <p:spPr>
            <a:xfrm flipH="1" flipV="1">
              <a:off x="4237764" y="2221695"/>
              <a:ext cx="425913" cy="4214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H="1">
              <a:off x="3195024" y="2221695"/>
              <a:ext cx="10296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接连接符 31"/>
          <p:cNvCxnSpPr/>
          <p:nvPr/>
        </p:nvCxnSpPr>
        <p:spPr>
          <a:xfrm flipH="1">
            <a:off x="4986739" y="4787924"/>
            <a:ext cx="1000111" cy="826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4986739" y="5614174"/>
            <a:ext cx="17039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7476192" y="475261"/>
            <a:ext cx="4098695" cy="6272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34000">
                <a:schemeClr val="accent6"/>
              </a:gs>
              <a:gs pos="100000">
                <a:schemeClr val="accent6"/>
              </a:gs>
            </a:gsLst>
            <a:lin ang="108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点击此处</a:t>
            </a:r>
            <a:r>
              <a:rPr lang="zh-CN" altLang="en-US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添加</a:t>
            </a:r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标题</a:t>
            </a:r>
          </a:p>
        </p:txBody>
      </p:sp>
      <p:sp>
        <p:nvSpPr>
          <p:cNvPr id="49" name="椭圆 48"/>
          <p:cNvSpPr/>
          <p:nvPr/>
        </p:nvSpPr>
        <p:spPr>
          <a:xfrm>
            <a:off x="11067338" y="395847"/>
            <a:ext cx="759924" cy="75992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2</a:t>
            </a:r>
            <a:endParaRPr lang="zh-CN" altLang="en-US" sz="5400" dirty="0">
              <a:solidFill>
                <a:schemeClr val="tx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95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5265594" y="1593021"/>
            <a:ext cx="1080000" cy="1080000"/>
            <a:chOff x="5632887" y="1926691"/>
            <a:chExt cx="1497467" cy="1497466"/>
          </a:xfrm>
        </p:grpSpPr>
        <p:sp>
          <p:nvSpPr>
            <p:cNvPr id="49" name="Oval 4"/>
            <p:cNvSpPr>
              <a:spLocks noChangeArrowheads="1"/>
            </p:cNvSpPr>
            <p:nvPr/>
          </p:nvSpPr>
          <p:spPr bwMode="auto">
            <a:xfrm>
              <a:off x="5632887" y="1926691"/>
              <a:ext cx="1497467" cy="1497466"/>
            </a:xfrm>
            <a:prstGeom prst="ellipse">
              <a:avLst/>
            </a:prstGeom>
            <a:gradFill rotWithShape="1">
              <a:gsLst>
                <a:gs pos="0">
                  <a:srgbClr val="E1E1E1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0" name="Oval 118"/>
            <p:cNvSpPr>
              <a:spLocks noChangeArrowheads="1"/>
            </p:cNvSpPr>
            <p:nvPr/>
          </p:nvSpPr>
          <p:spPr bwMode="auto">
            <a:xfrm>
              <a:off x="5922852" y="1939031"/>
              <a:ext cx="863303" cy="57049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2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5" name="Line 59"/>
          <p:cNvSpPr>
            <a:spLocks noChangeShapeType="1"/>
          </p:cNvSpPr>
          <p:nvPr/>
        </p:nvSpPr>
        <p:spPr bwMode="auto">
          <a:xfrm>
            <a:off x="3434466" y="5898979"/>
            <a:ext cx="522089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59"/>
          <p:cNvSpPr>
            <a:spLocks noChangeShapeType="1"/>
          </p:cNvSpPr>
          <p:nvPr/>
        </p:nvSpPr>
        <p:spPr bwMode="auto">
          <a:xfrm>
            <a:off x="4523835" y="4631214"/>
            <a:ext cx="411093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>
            <a:off x="5695462" y="3553614"/>
            <a:ext cx="2939306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59"/>
          <p:cNvSpPr>
            <a:spLocks noChangeShapeType="1"/>
          </p:cNvSpPr>
          <p:nvPr/>
        </p:nvSpPr>
        <p:spPr bwMode="auto">
          <a:xfrm>
            <a:off x="6497101" y="2666180"/>
            <a:ext cx="213766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타원 52"/>
          <p:cNvSpPr/>
          <p:nvPr/>
        </p:nvSpPr>
        <p:spPr bwMode="auto">
          <a:xfrm>
            <a:off x="5140724" y="2412493"/>
            <a:ext cx="1295400" cy="4445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rgbClr val="BBE0E3">
                  <a:shade val="67500"/>
                  <a:satMod val="115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5281445" y="1570481"/>
            <a:ext cx="1048297" cy="1077599"/>
            <a:chOff x="6804512" y="1450794"/>
            <a:chExt cx="1048297" cy="1077599"/>
          </a:xfrm>
        </p:grpSpPr>
        <p:pic>
          <p:nvPicPr>
            <p:cNvPr id="35" name="Picture 2" descr="C:\Documents and Settings\HANA\바탕 화면\김성태\업무\파워포인트\자료\그림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512" y="1450794"/>
              <a:ext cx="1048297" cy="107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118"/>
            <p:cNvSpPr>
              <a:spLocks noChangeArrowheads="1"/>
            </p:cNvSpPr>
            <p:nvPr/>
          </p:nvSpPr>
          <p:spPr bwMode="auto">
            <a:xfrm>
              <a:off x="6989506" y="1450794"/>
              <a:ext cx="678310" cy="443717"/>
            </a:xfrm>
            <a:prstGeom prst="ellipse">
              <a:avLst/>
            </a:prstGeom>
            <a:gradFill rotWithShape="1">
              <a:gsLst>
                <a:gs pos="0">
                  <a:srgbClr val="FFD85D"/>
                </a:gs>
                <a:gs pos="100000">
                  <a:srgbClr val="FFD85D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37" name="직사각형 67"/>
          <p:cNvSpPr/>
          <p:nvPr/>
        </p:nvSpPr>
        <p:spPr bwMode="auto">
          <a:xfrm>
            <a:off x="5386786" y="1939418"/>
            <a:ext cx="803275" cy="312737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9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2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Step 4</a:t>
            </a:r>
          </a:p>
        </p:txBody>
      </p:sp>
      <p:sp>
        <p:nvSpPr>
          <p:cNvPr id="10" name="직사각형 117"/>
          <p:cNvSpPr>
            <a:spLocks noChangeArrowheads="1"/>
          </p:cNvSpPr>
          <p:nvPr/>
        </p:nvSpPr>
        <p:spPr bwMode="auto">
          <a:xfrm>
            <a:off x="7746692" y="5383948"/>
            <a:ext cx="1422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i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第一季度</a:t>
            </a:r>
            <a:endParaRPr lang="en-US" altLang="ko-KR" sz="2400" b="1" i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직사각형 118"/>
          <p:cNvSpPr>
            <a:spLocks noChangeArrowheads="1"/>
          </p:cNvSpPr>
          <p:nvPr/>
        </p:nvSpPr>
        <p:spPr bwMode="auto">
          <a:xfrm>
            <a:off x="7746692" y="4116184"/>
            <a:ext cx="1422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i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第二季度</a:t>
            </a:r>
            <a:endParaRPr lang="en-US" altLang="ko-KR" sz="2400" b="1" i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직사각형 119"/>
          <p:cNvSpPr>
            <a:spLocks noChangeArrowheads="1"/>
          </p:cNvSpPr>
          <p:nvPr/>
        </p:nvSpPr>
        <p:spPr bwMode="auto">
          <a:xfrm>
            <a:off x="7746692" y="3038585"/>
            <a:ext cx="1422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i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第三季度</a:t>
            </a:r>
            <a:endParaRPr lang="en-US" altLang="ko-KR" sz="2400" b="1" i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직사각형 120"/>
          <p:cNvSpPr>
            <a:spLocks noChangeArrowheads="1"/>
          </p:cNvSpPr>
          <p:nvPr/>
        </p:nvSpPr>
        <p:spPr bwMode="auto">
          <a:xfrm>
            <a:off x="7746692" y="2151150"/>
            <a:ext cx="1422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i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第四季度</a:t>
            </a:r>
            <a:endParaRPr lang="en-US" altLang="ko-KR" sz="2400" b="1" i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092185" y="2064478"/>
            <a:ext cx="1439406" cy="1479639"/>
            <a:chOff x="5632887" y="1926692"/>
            <a:chExt cx="1439406" cy="1479639"/>
          </a:xfrm>
        </p:grpSpPr>
        <p:sp>
          <p:nvSpPr>
            <p:cNvPr id="29" name="Oval 4"/>
            <p:cNvSpPr>
              <a:spLocks noChangeArrowheads="1"/>
            </p:cNvSpPr>
            <p:nvPr/>
          </p:nvSpPr>
          <p:spPr bwMode="auto">
            <a:xfrm>
              <a:off x="5632887" y="1926692"/>
              <a:ext cx="1439406" cy="1479639"/>
            </a:xfrm>
            <a:prstGeom prst="ellipse">
              <a:avLst/>
            </a:prstGeom>
            <a:gradFill rotWithShape="1">
              <a:gsLst>
                <a:gs pos="0">
                  <a:srgbClr val="E1E1E1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2" name="Oval 118"/>
            <p:cNvSpPr>
              <a:spLocks noChangeArrowheads="1"/>
            </p:cNvSpPr>
            <p:nvPr/>
          </p:nvSpPr>
          <p:spPr bwMode="auto">
            <a:xfrm>
              <a:off x="5922852" y="1939031"/>
              <a:ext cx="863303" cy="57049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2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969149" y="2413335"/>
            <a:ext cx="1725611" cy="1331070"/>
            <a:chOff x="5509851" y="2275549"/>
            <a:chExt cx="1725611" cy="1331070"/>
          </a:xfrm>
        </p:grpSpPr>
        <p:sp>
          <p:nvSpPr>
            <p:cNvPr id="28" name="타원 90"/>
            <p:cNvSpPr/>
            <p:nvPr/>
          </p:nvSpPr>
          <p:spPr bwMode="auto">
            <a:xfrm>
              <a:off x="5509851" y="3162119"/>
              <a:ext cx="1725611" cy="4445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rgbClr val="BBE0E3">
                    <a:shade val="67500"/>
                    <a:satMod val="115000"/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30" name="Picture 2" descr="C:\Documents and Settings\HANA\바탕 화면\김성태\업무\파워포인트\자료\그림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7779"/>
            <a:stretch>
              <a:fillRect/>
            </a:stretch>
          </p:blipFill>
          <p:spPr bwMode="auto">
            <a:xfrm>
              <a:off x="5632886" y="2338228"/>
              <a:ext cx="1451486" cy="107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타원 39"/>
            <p:cNvSpPr/>
            <p:nvPr/>
          </p:nvSpPr>
          <p:spPr bwMode="auto">
            <a:xfrm>
              <a:off x="5701644" y="2275549"/>
              <a:ext cx="1320679" cy="169028"/>
            </a:xfrm>
            <a:prstGeom prst="ellipse">
              <a:avLst/>
            </a:prstGeom>
            <a:gradFill flip="none" rotWithShape="1">
              <a:gsLst>
                <a:gs pos="0">
                  <a:srgbClr val="A50021"/>
                </a:gs>
                <a:gs pos="50000">
                  <a:srgbClr val="FF3300"/>
                </a:gs>
                <a:gs pos="100000">
                  <a:srgbClr val="FF990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33" name="직사각형 41"/>
          <p:cNvSpPr/>
          <p:nvPr/>
        </p:nvSpPr>
        <p:spPr bwMode="auto">
          <a:xfrm>
            <a:off x="4215211" y="2539493"/>
            <a:ext cx="1171575" cy="38100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9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Step 3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2735564" y="2729567"/>
            <a:ext cx="1774043" cy="1838258"/>
            <a:chOff x="4276266" y="2591781"/>
            <a:chExt cx="1774043" cy="1838258"/>
          </a:xfrm>
        </p:grpSpPr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4276266" y="2606409"/>
              <a:ext cx="1774043" cy="1823630"/>
            </a:xfrm>
            <a:prstGeom prst="ellipse">
              <a:avLst/>
            </a:prstGeom>
            <a:gradFill rotWithShape="1">
              <a:gsLst>
                <a:gs pos="0">
                  <a:srgbClr val="E1E1E1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5" name="Oval 118"/>
            <p:cNvSpPr>
              <a:spLocks noChangeArrowheads="1"/>
            </p:cNvSpPr>
            <p:nvPr/>
          </p:nvSpPr>
          <p:spPr bwMode="auto">
            <a:xfrm>
              <a:off x="4584589" y="2591781"/>
              <a:ext cx="1171626" cy="82404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2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673749" y="3553614"/>
            <a:ext cx="1911350" cy="1267115"/>
            <a:chOff x="4214451" y="3415828"/>
            <a:chExt cx="1911350" cy="1267115"/>
          </a:xfrm>
        </p:grpSpPr>
        <p:sp>
          <p:nvSpPr>
            <p:cNvPr id="22" name="타원 50"/>
            <p:cNvSpPr/>
            <p:nvPr/>
          </p:nvSpPr>
          <p:spPr bwMode="auto">
            <a:xfrm>
              <a:off x="4214451" y="4240031"/>
              <a:ext cx="1911350" cy="44291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rgbClr val="BBE0E3">
                    <a:shade val="67500"/>
                    <a:satMod val="115000"/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24" name="Picture 2" descr="C:\Documents and Settings\HANA\바탕 화면\김성태\업무\파워포인트\자료\그림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9583"/>
            <a:stretch>
              <a:fillRect/>
            </a:stretch>
          </p:blipFill>
          <p:spPr bwMode="auto">
            <a:xfrm>
              <a:off x="4276266" y="3502915"/>
              <a:ext cx="1788933" cy="92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타원 55"/>
            <p:cNvSpPr/>
            <p:nvPr/>
          </p:nvSpPr>
          <p:spPr bwMode="auto">
            <a:xfrm>
              <a:off x="4276267" y="3415828"/>
              <a:ext cx="1786802" cy="169028"/>
            </a:xfrm>
            <a:prstGeom prst="ellipse">
              <a:avLst/>
            </a:prstGeom>
            <a:gradFill flip="none" rotWithShape="1">
              <a:gsLst>
                <a:gs pos="0">
                  <a:srgbClr val="A50021"/>
                </a:gs>
                <a:gs pos="50000">
                  <a:srgbClr val="FF3300"/>
                </a:gs>
                <a:gs pos="100000">
                  <a:srgbClr val="FF990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7" name="직사각형 57"/>
          <p:cNvSpPr/>
          <p:nvPr/>
        </p:nvSpPr>
        <p:spPr bwMode="auto">
          <a:xfrm>
            <a:off x="2859486" y="3363405"/>
            <a:ext cx="1539876" cy="449263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9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Step 2</a:t>
            </a:r>
          </a:p>
        </p:txBody>
      </p:sp>
      <p:sp>
        <p:nvSpPr>
          <p:cNvPr id="16" name="타원 59"/>
          <p:cNvSpPr/>
          <p:nvPr/>
        </p:nvSpPr>
        <p:spPr bwMode="auto">
          <a:xfrm>
            <a:off x="1194199" y="5644643"/>
            <a:ext cx="2097086" cy="4445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rgbClr val="BBE0E3">
                  <a:shade val="67500"/>
                  <a:satMod val="115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1132286" y="3617003"/>
            <a:ext cx="2177232" cy="2238091"/>
            <a:chOff x="2672988" y="3479217"/>
            <a:chExt cx="2177232" cy="2238091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2672988" y="3479217"/>
              <a:ext cx="2177232" cy="2238091"/>
            </a:xfrm>
            <a:prstGeom prst="ellipse">
              <a:avLst/>
            </a:prstGeom>
            <a:gradFill rotWithShape="1">
              <a:gsLst>
                <a:gs pos="0">
                  <a:srgbClr val="E1E1E1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9" name="Oval 118"/>
            <p:cNvSpPr>
              <a:spLocks noChangeArrowheads="1"/>
            </p:cNvSpPr>
            <p:nvPr/>
          </p:nvSpPr>
          <p:spPr bwMode="auto">
            <a:xfrm>
              <a:off x="2981311" y="3479217"/>
              <a:ext cx="1541614" cy="1204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2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132286" y="5269079"/>
            <a:ext cx="2177232" cy="586017"/>
            <a:chOff x="2672988" y="5131293"/>
            <a:chExt cx="2177232" cy="586017"/>
          </a:xfrm>
        </p:grpSpPr>
        <p:pic>
          <p:nvPicPr>
            <p:cNvPr id="18" name="Picture 2" descr="C:\Documents and Settings\HANA\바탕 화면\김성태\업무\파워포인트\자료\그림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7779"/>
            <a:stretch>
              <a:fillRect/>
            </a:stretch>
          </p:blipFill>
          <p:spPr bwMode="auto">
            <a:xfrm>
              <a:off x="2672988" y="5219955"/>
              <a:ext cx="2177232" cy="49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타원 68"/>
            <p:cNvSpPr/>
            <p:nvPr/>
          </p:nvSpPr>
          <p:spPr bwMode="auto">
            <a:xfrm>
              <a:off x="2864514" y="5131293"/>
              <a:ext cx="1793017" cy="190164"/>
            </a:xfrm>
            <a:prstGeom prst="ellipse">
              <a:avLst/>
            </a:prstGeom>
            <a:gradFill flip="none" rotWithShape="1">
              <a:gsLst>
                <a:gs pos="0">
                  <a:srgbClr val="A50021"/>
                </a:gs>
                <a:gs pos="50000">
                  <a:srgbClr val="FF3300"/>
                </a:gs>
                <a:gs pos="100000">
                  <a:srgbClr val="FF9900"/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1" name="직사각형 69"/>
          <p:cNvSpPr/>
          <p:nvPr/>
        </p:nvSpPr>
        <p:spPr bwMode="auto">
          <a:xfrm>
            <a:off x="1440261" y="4446079"/>
            <a:ext cx="1541463" cy="450850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9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Step 1</a:t>
            </a:r>
          </a:p>
        </p:txBody>
      </p:sp>
      <p:sp>
        <p:nvSpPr>
          <p:cNvPr id="38" name="矩形 37"/>
          <p:cNvSpPr/>
          <p:nvPr/>
        </p:nvSpPr>
        <p:spPr>
          <a:xfrm>
            <a:off x="3775414" y="5446205"/>
            <a:ext cx="800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</a:rPr>
              <a:t>添加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632366" y="4231768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</a:rPr>
              <a:t>添加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03928" y="3160205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</a:rPr>
              <a:t>添加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47114" y="2231518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添加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476192" y="475261"/>
            <a:ext cx="4098695" cy="6272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34000">
                <a:schemeClr val="accent6"/>
              </a:gs>
              <a:gs pos="100000">
                <a:schemeClr val="accent6"/>
              </a:gs>
            </a:gsLst>
            <a:lin ang="108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点击此处</a:t>
            </a:r>
            <a:r>
              <a:rPr lang="zh-CN" altLang="en-US" sz="2800" dirty="0" smtClean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添加</a:t>
            </a:r>
            <a:r>
              <a:rPr lang="zh-CN" altLang="en-US" sz="2800" dirty="0">
                <a:solidFill>
                  <a:schemeClr val="tx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标题</a:t>
            </a:r>
          </a:p>
        </p:txBody>
      </p:sp>
      <p:sp>
        <p:nvSpPr>
          <p:cNvPr id="53" name="椭圆 52"/>
          <p:cNvSpPr/>
          <p:nvPr/>
        </p:nvSpPr>
        <p:spPr>
          <a:xfrm>
            <a:off x="11067338" y="395847"/>
            <a:ext cx="759924" cy="75992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2</a:t>
            </a:r>
            <a:endParaRPr lang="zh-CN" altLang="en-US" sz="5400" dirty="0">
              <a:solidFill>
                <a:schemeClr val="tx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00078"/>
      </p:ext>
    </p:extLst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7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7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25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75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75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75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4" grpId="0" animBg="1"/>
      <p:bldP spid="37" grpId="0"/>
      <p:bldP spid="10" grpId="0"/>
      <p:bldP spid="11" grpId="0"/>
      <p:bldP spid="12" grpId="0"/>
      <p:bldP spid="13" grpId="0"/>
      <p:bldP spid="33" grpId="0"/>
      <p:bldP spid="27" grpId="0"/>
      <p:bldP spid="16" grpId="0" animBg="1"/>
      <p:bldP spid="21" grpId="0"/>
      <p:bldP spid="38" grpId="0"/>
      <p:bldP spid="39" grpId="0"/>
      <p:bldP spid="40" grpId="0"/>
      <p:bldP spid="4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高清演示">
      <a:majorFont>
        <a:latin typeface="Impact"/>
        <a:ea typeface="华康俪金黑W8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345</TotalTime>
  <Words>797</Words>
  <Application>Microsoft Office PowerPoint</Application>
  <PresentationFormat>自定义</PresentationFormat>
  <Paragraphs>245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环保</vt:lpstr>
      <vt:lpstr>Office 主题</vt:lpstr>
      <vt:lpstr>工作总结报告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单击此处添加标题</dc:title>
  <dc:creator>huihui</dc:creator>
  <cp:lastModifiedBy>微软用户</cp:lastModifiedBy>
  <cp:revision>45</cp:revision>
  <dcterms:created xsi:type="dcterms:W3CDTF">2014-05-11T12:35:55Z</dcterms:created>
  <dcterms:modified xsi:type="dcterms:W3CDTF">2014-12-15T07:26:37Z</dcterms:modified>
</cp:coreProperties>
</file>