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8" r:id="rId5"/>
    <p:sldId id="262" r:id="rId6"/>
    <p:sldId id="269" r:id="rId7"/>
    <p:sldId id="271" r:id="rId8"/>
    <p:sldId id="264" r:id="rId9"/>
    <p:sldId id="261" r:id="rId10"/>
    <p:sldId id="27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80" autoAdjust="0"/>
    <p:restoredTop sz="94753" autoAdjust="0"/>
  </p:normalViewPr>
  <p:slideViewPr>
    <p:cSldViewPr>
      <p:cViewPr>
        <p:scale>
          <a:sx n="66" d="100"/>
          <a:sy n="66" d="100"/>
        </p:scale>
        <p:origin x="-156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4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4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4">
        <dgm:presLayoutVars>
          <dgm:bulletEnabled val="1"/>
        </dgm:presLayoutVars>
      </dgm:prSet>
      <dgm:spPr/>
    </dgm:pt>
    <dgm:pt modelId="{50B95615-CB8F-4CC2-8F64-0166EFD65558}" type="pres">
      <dgm:prSet presAssocID="{7A5B6132-DA9E-4D4C-92AC-FEA7555A673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EBA1EDB1-0B4C-48D8-9066-177588A313F4}" type="presOf" srcId="{B05E394A-9B94-4D12-AA2A-4A782672DD2C}" destId="{8D3EE3B5-4895-4D5C-BF7C-9C953348E53B}" srcOrd="1" destOrd="0" presId="urn:microsoft.com/office/officeart/2005/8/layout/list1"/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4B2F0DB8-13BA-4345-B941-6D4153574279}" type="presOf" srcId="{A577BABC-BE0D-45B3-AC73-9E1090C16047}" destId="{3444074F-3C3B-44FF-B1C8-C2FC4CF70827}" srcOrd="0" destOrd="0" presId="urn:microsoft.com/office/officeart/2005/8/layout/list1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8382DAB4-0E49-41E4-AAB6-E17462D3BBE3}" type="presOf" srcId="{A577BABC-BE0D-45B3-AC73-9E1090C16047}" destId="{333FF6B1-F70A-4601-8A6C-57EE44B43E8C}" srcOrd="1" destOrd="0" presId="urn:microsoft.com/office/officeart/2005/8/layout/list1"/>
    <dgm:cxn modelId="{CBC3D887-12E0-46DE-BB31-80AB395576F3}" type="presOf" srcId="{B05E394A-9B94-4D12-AA2A-4A782672DD2C}" destId="{0846F4B8-B208-428D-B0F2-ECF3D2F850BA}" srcOrd="0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  <dgm:cxn modelId="{3F65B6CF-7D1D-4500-BCD7-3B12DF0DA4F7}" type="presParOf" srcId="{290ADAC8-17E0-4F11-BE79-899CD4DD5E12}" destId="{C761DE94-27E5-4F75-9E5A-A7E6DD8791DF}" srcOrd="7" destOrd="0" presId="urn:microsoft.com/office/officeart/2005/8/layout/list1"/>
    <dgm:cxn modelId="{9C9B19AD-8D43-4759-8741-12CA0EF43066}" type="presParOf" srcId="{290ADAC8-17E0-4F11-BE79-899CD4DD5E12}" destId="{B38C66CE-824B-42F9-A9FE-390D8396D086}" srcOrd="8" destOrd="0" presId="urn:microsoft.com/office/officeart/2005/8/layout/list1"/>
    <dgm:cxn modelId="{95C14885-A618-46DA-ABBD-E05F9561AB7B}" type="presParOf" srcId="{B38C66CE-824B-42F9-A9FE-390D8396D086}" destId="{0846F4B8-B208-428D-B0F2-ECF3D2F850BA}" srcOrd="0" destOrd="0" presId="urn:microsoft.com/office/officeart/2005/8/layout/list1"/>
    <dgm:cxn modelId="{83B200F3-D6CD-4420-97AD-2C39708FF0C4}" type="presParOf" srcId="{B38C66CE-824B-42F9-A9FE-390D8396D086}" destId="{8D3EE3B5-4895-4D5C-BF7C-9C953348E53B}" srcOrd="1" destOrd="0" presId="urn:microsoft.com/office/officeart/2005/8/layout/list1"/>
    <dgm:cxn modelId="{1C3421B7-8D63-47BC-920C-BE8D37C53957}" type="presParOf" srcId="{290ADAC8-17E0-4F11-BE79-899CD4DD5E12}" destId="{F262F509-6396-4BFC-87D5-70BB0970B22E}" srcOrd="9" destOrd="0" presId="urn:microsoft.com/office/officeart/2005/8/layout/list1"/>
    <dgm:cxn modelId="{B24CA0D8-DA35-4A57-A55C-03F45925C642}" type="presParOf" srcId="{290ADAC8-17E0-4F11-BE79-899CD4DD5E12}" destId="{F776FF77-BBFD-429A-B555-3A759A0377CC}" srcOrd="10" destOrd="0" presId="urn:microsoft.com/office/officeart/2005/8/layout/list1"/>
    <dgm:cxn modelId="{DF2F10D6-4358-4B4E-BAE5-5372EA60DAE3}" type="presParOf" srcId="{290ADAC8-17E0-4F11-BE79-899CD4DD5E12}" destId="{50B95615-CB8F-4CC2-8F64-0166EFD65558}" srcOrd="11" destOrd="0" presId="urn:microsoft.com/office/officeart/2005/8/layout/list1"/>
    <dgm:cxn modelId="{2A533392-4035-41DE-A5F1-B669EF1D6DCD}" type="presParOf" srcId="{290ADAC8-17E0-4F11-BE79-899CD4DD5E12}" destId="{4B0D7589-22A6-4093-85FF-B52BB19A6325}" srcOrd="12" destOrd="0" presId="urn:microsoft.com/office/officeart/2005/8/layout/list1"/>
    <dgm:cxn modelId="{5938669D-93D8-4480-92E7-07E47F17CC09}" type="presParOf" srcId="{4B0D7589-22A6-4093-85FF-B52BB19A6325}" destId="{3444074F-3C3B-44FF-B1C8-C2FC4CF70827}" srcOrd="0" destOrd="0" presId="urn:microsoft.com/office/officeart/2005/8/layout/list1"/>
    <dgm:cxn modelId="{7BD20A4F-42B1-49B2-B835-01A4DAEC582B}" type="presParOf" srcId="{4B0D7589-22A6-4093-85FF-B52BB19A6325}" destId="{333FF6B1-F70A-4601-8A6C-57EE44B43E8C}" srcOrd="1" destOrd="0" presId="urn:microsoft.com/office/officeart/2005/8/layout/list1"/>
    <dgm:cxn modelId="{E3AFCB0B-35E3-42DA-9E3F-302C5A566EE8}" type="presParOf" srcId="{290ADAC8-17E0-4F11-BE79-899CD4DD5E12}" destId="{A06FE5F2-4C5B-4AE5-B042-17870F7FAEAD}" srcOrd="13" destOrd="0" presId="urn:microsoft.com/office/officeart/2005/8/layout/list1"/>
    <dgm:cxn modelId="{12732EA3-5A37-4FBC-88F1-267CB82B51F8}" type="presParOf" srcId="{290ADAC8-17E0-4F11-BE79-899CD4DD5E12}" destId="{B3A81B91-F9F1-4E1B-9092-F6EAFCC3BD5D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7E4DF-EBCB-451B-9841-5FD358521471}" type="doc">
      <dgm:prSet loTypeId="urn:microsoft.com/office/officeart/2005/8/layout/hList7#1" loCatId="list" qsTypeId="urn:microsoft.com/office/officeart/2005/8/quickstyle/simple1#1" qsCatId="simple" csTypeId="urn:microsoft.com/office/officeart/2005/8/colors/colorful3" csCatId="colorful" phldr="1"/>
      <dgm:spPr/>
    </dgm:pt>
    <dgm:pt modelId="{C8F5AA5B-C4A1-4F9B-866C-BD8FC571B83B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14CF62E4-F34D-4100-8B7F-12F27397092B}" type="parTrans" cxnId="{E8936071-9407-4CEB-89A1-AC8D880AEE5C}">
      <dgm:prSet/>
      <dgm:spPr/>
      <dgm:t>
        <a:bodyPr/>
        <a:lstStyle/>
        <a:p>
          <a:endParaRPr lang="zh-CN" altLang="en-US"/>
        </a:p>
      </dgm:t>
    </dgm:pt>
    <dgm:pt modelId="{248F8290-A300-4C68-B20E-0C3F6CD6C9A5}" type="sibTrans" cxnId="{E8936071-9407-4CEB-89A1-AC8D880AEE5C}">
      <dgm:prSet/>
      <dgm:spPr/>
      <dgm:t>
        <a:bodyPr/>
        <a:lstStyle/>
        <a:p>
          <a:endParaRPr lang="zh-CN" altLang="en-US"/>
        </a:p>
      </dgm:t>
    </dgm:pt>
    <dgm:pt modelId="{3B43B3A1-F6CC-451F-8900-B83F7CDC719F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99C092F9-0819-4F44-823C-2ED88D13D4B6}" type="parTrans" cxnId="{05DBAE58-032A-4014-B5A9-EC3ADCD82DB9}">
      <dgm:prSet/>
      <dgm:spPr/>
      <dgm:t>
        <a:bodyPr/>
        <a:lstStyle/>
        <a:p>
          <a:endParaRPr lang="zh-CN" altLang="en-US"/>
        </a:p>
      </dgm:t>
    </dgm:pt>
    <dgm:pt modelId="{82AA67C2-5B44-4FAC-AA11-8E981E081895}" type="sibTrans" cxnId="{05DBAE58-032A-4014-B5A9-EC3ADCD82DB9}">
      <dgm:prSet/>
      <dgm:spPr/>
      <dgm:t>
        <a:bodyPr/>
        <a:lstStyle/>
        <a:p>
          <a:endParaRPr lang="zh-CN" altLang="en-US"/>
        </a:p>
      </dgm:t>
    </dgm:pt>
    <dgm:pt modelId="{70C2B490-8FCB-44FD-9E74-69E55510E322}">
      <dgm:prSet phldrT="[文本]"/>
      <dgm:spPr/>
      <dgm:t>
        <a:bodyPr/>
        <a:lstStyle/>
        <a:p>
          <a:r>
            <a:rPr lang="en-US" altLang="zh-CN" smtClean="0"/>
            <a:t>text</a:t>
          </a:r>
          <a:endParaRPr lang="zh-CN" altLang="en-US"/>
        </a:p>
      </dgm:t>
    </dgm:pt>
    <dgm:pt modelId="{C1E91458-E50D-4861-A660-456749B81635}" type="parTrans" cxnId="{9B26EDBE-CE18-4101-8C62-2DF89B20B004}">
      <dgm:prSet/>
      <dgm:spPr/>
      <dgm:t>
        <a:bodyPr/>
        <a:lstStyle/>
        <a:p>
          <a:endParaRPr lang="zh-CN" altLang="en-US"/>
        </a:p>
      </dgm:t>
    </dgm:pt>
    <dgm:pt modelId="{3D3CA91F-F013-4AA8-96C0-4EF20B772CA3}" type="sibTrans" cxnId="{9B26EDBE-CE18-4101-8C62-2DF89B20B004}">
      <dgm:prSet/>
      <dgm:spPr/>
      <dgm:t>
        <a:bodyPr/>
        <a:lstStyle/>
        <a:p>
          <a:endParaRPr lang="zh-CN" altLang="en-US"/>
        </a:p>
      </dgm:t>
    </dgm:pt>
    <dgm:pt modelId="{9F299130-3172-4532-B830-0777D413FB75}" type="pres">
      <dgm:prSet presAssocID="{8457E4DF-EBCB-451B-9841-5FD358521471}" presName="Name0" presStyleCnt="0">
        <dgm:presLayoutVars>
          <dgm:dir/>
          <dgm:resizeHandles val="exact"/>
        </dgm:presLayoutVars>
      </dgm:prSet>
      <dgm:spPr/>
    </dgm:pt>
    <dgm:pt modelId="{38826B2D-AE4B-4F8F-9BDF-64E9BBE142A2}" type="pres">
      <dgm:prSet presAssocID="{8457E4DF-EBCB-451B-9841-5FD358521471}" presName="fgShape" presStyleLbl="fgShp" presStyleIdx="0" presStyleCnt="1"/>
      <dgm:spPr>
        <a:prstGeom prst="rightArrow">
          <a:avLst/>
        </a:prstGeom>
      </dgm:spPr>
    </dgm:pt>
    <dgm:pt modelId="{EDFB0153-05D5-4AFF-84AD-00B319BDB94A}" type="pres">
      <dgm:prSet presAssocID="{8457E4DF-EBCB-451B-9841-5FD358521471}" presName="linComp" presStyleCnt="0"/>
      <dgm:spPr/>
    </dgm:pt>
    <dgm:pt modelId="{B33452AF-4E27-482B-BB5C-562E0BA4F156}" type="pres">
      <dgm:prSet presAssocID="{C8F5AA5B-C4A1-4F9B-866C-BD8FC571B83B}" presName="compNode" presStyleCnt="0"/>
      <dgm:spPr/>
    </dgm:pt>
    <dgm:pt modelId="{5040E294-265B-41AC-8D54-E6E408F3AC72}" type="pres">
      <dgm:prSet presAssocID="{C8F5AA5B-C4A1-4F9B-866C-BD8FC571B83B}" presName="bkgdShape" presStyleLbl="node1" presStyleIdx="0" presStyleCnt="3" custLinFactNeighborX="-64" custLinFactNeighborY="-3944"/>
      <dgm:spPr/>
      <dgm:t>
        <a:bodyPr/>
        <a:lstStyle/>
        <a:p>
          <a:endParaRPr lang="zh-CN" altLang="en-US"/>
        </a:p>
      </dgm:t>
    </dgm:pt>
    <dgm:pt modelId="{838E0CA0-97E8-4B59-A2CD-B4EAB54B8EFE}" type="pres">
      <dgm:prSet presAssocID="{C8F5AA5B-C4A1-4F9B-866C-BD8FC571B83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8D2A-5E29-49B9-9C1F-E0F897B9FA79}" type="pres">
      <dgm:prSet presAssocID="{C8F5AA5B-C4A1-4F9B-866C-BD8FC571B83B}" presName="invisiNode" presStyleLbl="node1" presStyleIdx="0" presStyleCnt="3"/>
      <dgm:spPr/>
    </dgm:pt>
    <dgm:pt modelId="{89CB243C-1F9B-4490-AA45-6F736278909D}" type="pres">
      <dgm:prSet presAssocID="{C8F5AA5B-C4A1-4F9B-866C-BD8FC571B83B}" presName="imagNode" presStyleLbl="fgImgPlace1" presStyleIdx="0" presStyleCnt="3"/>
      <dgm:spPr/>
    </dgm:pt>
    <dgm:pt modelId="{173B362D-8729-458B-B75F-3567261E946E}" type="pres">
      <dgm:prSet presAssocID="{248F8290-A300-4C68-B20E-0C3F6CD6C9A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1DDBFF9F-7A9B-47A4-853A-36BA7C9E4CD0}" type="pres">
      <dgm:prSet presAssocID="{3B43B3A1-F6CC-451F-8900-B83F7CDC719F}" presName="compNode" presStyleCnt="0"/>
      <dgm:spPr/>
    </dgm:pt>
    <dgm:pt modelId="{EF024209-7CCF-4FA1-9F22-460F139B24EE}" type="pres">
      <dgm:prSet presAssocID="{3B43B3A1-F6CC-451F-8900-B83F7CDC719F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CB114CF3-46F7-41E8-A827-20F488C2F9B8}" type="pres">
      <dgm:prSet presAssocID="{3B43B3A1-F6CC-451F-8900-B83F7CDC719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67C65A-F199-4DDF-8873-3D034CFE6A4E}" type="pres">
      <dgm:prSet presAssocID="{3B43B3A1-F6CC-451F-8900-B83F7CDC719F}" presName="invisiNode" presStyleLbl="node1" presStyleIdx="1" presStyleCnt="3"/>
      <dgm:spPr/>
    </dgm:pt>
    <dgm:pt modelId="{FE85D5D2-2B96-4D57-AE00-99005EDCA081}" type="pres">
      <dgm:prSet presAssocID="{3B43B3A1-F6CC-451F-8900-B83F7CDC719F}" presName="imagNode" presStyleLbl="fgImgPlace1" presStyleIdx="1" presStyleCnt="3"/>
      <dgm:spPr/>
    </dgm:pt>
    <dgm:pt modelId="{CF7EEEB0-C4A5-42F8-8FF0-2EC6540B85E0}" type="pres">
      <dgm:prSet presAssocID="{82AA67C2-5B44-4FAC-AA11-8E981E08189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527CDE17-9FFD-4822-85C8-9DB97A662E33}" type="pres">
      <dgm:prSet presAssocID="{70C2B490-8FCB-44FD-9E74-69E55510E322}" presName="compNode" presStyleCnt="0"/>
      <dgm:spPr/>
    </dgm:pt>
    <dgm:pt modelId="{105BDEE0-714D-4E49-AB5A-52CFBD88AF7C}" type="pres">
      <dgm:prSet presAssocID="{70C2B490-8FCB-44FD-9E74-69E55510E322}" presName="bkgdShape" presStyleLbl="node1" presStyleIdx="2" presStyleCnt="3" custLinFactNeighborX="64" custLinFactNeighborY="-2535"/>
      <dgm:spPr/>
      <dgm:t>
        <a:bodyPr/>
        <a:lstStyle/>
        <a:p>
          <a:endParaRPr lang="zh-CN" altLang="en-US"/>
        </a:p>
      </dgm:t>
    </dgm:pt>
    <dgm:pt modelId="{615810B6-B12D-48A6-8B10-F7985F011115}" type="pres">
      <dgm:prSet presAssocID="{70C2B490-8FCB-44FD-9E74-69E55510E32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5526BB-2767-4786-BAFA-9B57D7258528}" type="pres">
      <dgm:prSet presAssocID="{70C2B490-8FCB-44FD-9E74-69E55510E322}" presName="invisiNode" presStyleLbl="node1" presStyleIdx="2" presStyleCnt="3"/>
      <dgm:spPr/>
    </dgm:pt>
    <dgm:pt modelId="{904118F5-F2B3-4468-9D0A-E03CFCDE854E}" type="pres">
      <dgm:prSet presAssocID="{70C2B490-8FCB-44FD-9E74-69E55510E322}" presName="imagNode" presStyleLbl="fgImgPlace1" presStyleIdx="2" presStyleCnt="3"/>
      <dgm:spPr/>
    </dgm:pt>
  </dgm:ptLst>
  <dgm:cxnLst>
    <dgm:cxn modelId="{5075826F-4199-48C4-80D6-F8E2BB9222B9}" type="presOf" srcId="{8457E4DF-EBCB-451B-9841-5FD358521471}" destId="{9F299130-3172-4532-B830-0777D413FB75}" srcOrd="0" destOrd="0" presId="urn:microsoft.com/office/officeart/2005/8/layout/hList7#1"/>
    <dgm:cxn modelId="{E8936071-9407-4CEB-89A1-AC8D880AEE5C}" srcId="{8457E4DF-EBCB-451B-9841-5FD358521471}" destId="{C8F5AA5B-C4A1-4F9B-866C-BD8FC571B83B}" srcOrd="0" destOrd="0" parTransId="{14CF62E4-F34D-4100-8B7F-12F27397092B}" sibTransId="{248F8290-A300-4C68-B20E-0C3F6CD6C9A5}"/>
    <dgm:cxn modelId="{ACD745CD-4895-49AA-AAF6-6B1FF49B974F}" type="presOf" srcId="{C8F5AA5B-C4A1-4F9B-866C-BD8FC571B83B}" destId="{5040E294-265B-41AC-8D54-E6E408F3AC72}" srcOrd="0" destOrd="0" presId="urn:microsoft.com/office/officeart/2005/8/layout/hList7#1"/>
    <dgm:cxn modelId="{E8983932-0997-4C30-B367-57278470184F}" type="presOf" srcId="{82AA67C2-5B44-4FAC-AA11-8E981E081895}" destId="{CF7EEEB0-C4A5-42F8-8FF0-2EC6540B85E0}" srcOrd="0" destOrd="0" presId="urn:microsoft.com/office/officeart/2005/8/layout/hList7#1"/>
    <dgm:cxn modelId="{4C2A3539-CEAA-4E16-A165-4BDCF7198F01}" type="presOf" srcId="{70C2B490-8FCB-44FD-9E74-69E55510E322}" destId="{615810B6-B12D-48A6-8B10-F7985F011115}" srcOrd="1" destOrd="0" presId="urn:microsoft.com/office/officeart/2005/8/layout/hList7#1"/>
    <dgm:cxn modelId="{F8422425-8ECE-42F3-8802-4AF742DFCC8C}" type="presOf" srcId="{248F8290-A300-4C68-B20E-0C3F6CD6C9A5}" destId="{173B362D-8729-458B-B75F-3567261E946E}" srcOrd="0" destOrd="0" presId="urn:microsoft.com/office/officeart/2005/8/layout/hList7#1"/>
    <dgm:cxn modelId="{6348E5DB-02CB-4714-A9EA-65F73BCCE7C8}" type="presOf" srcId="{C8F5AA5B-C4A1-4F9B-866C-BD8FC571B83B}" destId="{838E0CA0-97E8-4B59-A2CD-B4EAB54B8EFE}" srcOrd="1" destOrd="0" presId="urn:microsoft.com/office/officeart/2005/8/layout/hList7#1"/>
    <dgm:cxn modelId="{91375B3F-BF1E-4036-B227-B1B16A71005C}" type="presOf" srcId="{3B43B3A1-F6CC-451F-8900-B83F7CDC719F}" destId="{EF024209-7CCF-4FA1-9F22-460F139B24EE}" srcOrd="0" destOrd="0" presId="urn:microsoft.com/office/officeart/2005/8/layout/hList7#1"/>
    <dgm:cxn modelId="{EEE47A9D-45A3-4EDC-868F-8DC78DC10C9D}" type="presOf" srcId="{3B43B3A1-F6CC-451F-8900-B83F7CDC719F}" destId="{CB114CF3-46F7-41E8-A827-20F488C2F9B8}" srcOrd="1" destOrd="0" presId="urn:microsoft.com/office/officeart/2005/8/layout/hList7#1"/>
    <dgm:cxn modelId="{9B26EDBE-CE18-4101-8C62-2DF89B20B004}" srcId="{8457E4DF-EBCB-451B-9841-5FD358521471}" destId="{70C2B490-8FCB-44FD-9E74-69E55510E322}" srcOrd="2" destOrd="0" parTransId="{C1E91458-E50D-4861-A660-456749B81635}" sibTransId="{3D3CA91F-F013-4AA8-96C0-4EF20B772CA3}"/>
    <dgm:cxn modelId="{05DBAE58-032A-4014-B5A9-EC3ADCD82DB9}" srcId="{8457E4DF-EBCB-451B-9841-5FD358521471}" destId="{3B43B3A1-F6CC-451F-8900-B83F7CDC719F}" srcOrd="1" destOrd="0" parTransId="{99C092F9-0819-4F44-823C-2ED88D13D4B6}" sibTransId="{82AA67C2-5B44-4FAC-AA11-8E981E081895}"/>
    <dgm:cxn modelId="{84D73D79-B05E-440E-99F7-98D1C4EFA407}" type="presOf" srcId="{70C2B490-8FCB-44FD-9E74-69E55510E322}" destId="{105BDEE0-714D-4E49-AB5A-52CFBD88AF7C}" srcOrd="0" destOrd="0" presId="urn:microsoft.com/office/officeart/2005/8/layout/hList7#1"/>
    <dgm:cxn modelId="{13A0878F-4F9E-4F58-B4B2-C2502D4D8DDB}" type="presParOf" srcId="{9F299130-3172-4532-B830-0777D413FB75}" destId="{38826B2D-AE4B-4F8F-9BDF-64E9BBE142A2}" srcOrd="0" destOrd="0" presId="urn:microsoft.com/office/officeart/2005/8/layout/hList7#1"/>
    <dgm:cxn modelId="{111EE6BF-C2AA-4296-8E8A-13DD92F842AB}" type="presParOf" srcId="{9F299130-3172-4532-B830-0777D413FB75}" destId="{EDFB0153-05D5-4AFF-84AD-00B319BDB94A}" srcOrd="1" destOrd="0" presId="urn:microsoft.com/office/officeart/2005/8/layout/hList7#1"/>
    <dgm:cxn modelId="{DBAFBA22-EB0A-46F8-B273-FC65757CC8F4}" type="presParOf" srcId="{EDFB0153-05D5-4AFF-84AD-00B319BDB94A}" destId="{B33452AF-4E27-482B-BB5C-562E0BA4F156}" srcOrd="0" destOrd="0" presId="urn:microsoft.com/office/officeart/2005/8/layout/hList7#1"/>
    <dgm:cxn modelId="{9ED41D26-AB2F-416B-B144-BF6D92FCF59A}" type="presParOf" srcId="{B33452AF-4E27-482B-BB5C-562E0BA4F156}" destId="{5040E294-265B-41AC-8D54-E6E408F3AC72}" srcOrd="0" destOrd="0" presId="urn:microsoft.com/office/officeart/2005/8/layout/hList7#1"/>
    <dgm:cxn modelId="{2D5C4CD6-A80F-496E-85E9-EF44C0E0847A}" type="presParOf" srcId="{B33452AF-4E27-482B-BB5C-562E0BA4F156}" destId="{838E0CA0-97E8-4B59-A2CD-B4EAB54B8EFE}" srcOrd="1" destOrd="0" presId="urn:microsoft.com/office/officeart/2005/8/layout/hList7#1"/>
    <dgm:cxn modelId="{258EE898-3DBD-4B5D-A086-211E5A94A39D}" type="presParOf" srcId="{B33452AF-4E27-482B-BB5C-562E0BA4F156}" destId="{ACCB8D2A-5E29-49B9-9C1F-E0F897B9FA79}" srcOrd="2" destOrd="0" presId="urn:microsoft.com/office/officeart/2005/8/layout/hList7#1"/>
    <dgm:cxn modelId="{C87742EF-3D0F-4FDD-9127-E8360FA54A01}" type="presParOf" srcId="{B33452AF-4E27-482B-BB5C-562E0BA4F156}" destId="{89CB243C-1F9B-4490-AA45-6F736278909D}" srcOrd="3" destOrd="0" presId="urn:microsoft.com/office/officeart/2005/8/layout/hList7#1"/>
    <dgm:cxn modelId="{4EEEE43B-2BD0-4826-920F-1663D99A19D6}" type="presParOf" srcId="{EDFB0153-05D5-4AFF-84AD-00B319BDB94A}" destId="{173B362D-8729-458B-B75F-3567261E946E}" srcOrd="1" destOrd="0" presId="urn:microsoft.com/office/officeart/2005/8/layout/hList7#1"/>
    <dgm:cxn modelId="{64572A82-CC1A-47BF-96C3-1869391686D0}" type="presParOf" srcId="{EDFB0153-05D5-4AFF-84AD-00B319BDB94A}" destId="{1DDBFF9F-7A9B-47A4-853A-36BA7C9E4CD0}" srcOrd="2" destOrd="0" presId="urn:microsoft.com/office/officeart/2005/8/layout/hList7#1"/>
    <dgm:cxn modelId="{D107B6A1-2BD2-4E28-A88B-D8C0F030F735}" type="presParOf" srcId="{1DDBFF9F-7A9B-47A4-853A-36BA7C9E4CD0}" destId="{EF024209-7CCF-4FA1-9F22-460F139B24EE}" srcOrd="0" destOrd="0" presId="urn:microsoft.com/office/officeart/2005/8/layout/hList7#1"/>
    <dgm:cxn modelId="{B94EF1DE-A6D5-45DC-8F73-AA498350E7AD}" type="presParOf" srcId="{1DDBFF9F-7A9B-47A4-853A-36BA7C9E4CD0}" destId="{CB114CF3-46F7-41E8-A827-20F488C2F9B8}" srcOrd="1" destOrd="0" presId="urn:microsoft.com/office/officeart/2005/8/layout/hList7#1"/>
    <dgm:cxn modelId="{9C8D75A9-B3A1-4F89-AD13-1BA01E397E7C}" type="presParOf" srcId="{1DDBFF9F-7A9B-47A4-853A-36BA7C9E4CD0}" destId="{7D67C65A-F199-4DDF-8873-3D034CFE6A4E}" srcOrd="2" destOrd="0" presId="urn:microsoft.com/office/officeart/2005/8/layout/hList7#1"/>
    <dgm:cxn modelId="{39AB3C42-1A7D-466A-9FE5-474298C39708}" type="presParOf" srcId="{1DDBFF9F-7A9B-47A4-853A-36BA7C9E4CD0}" destId="{FE85D5D2-2B96-4D57-AE00-99005EDCA081}" srcOrd="3" destOrd="0" presId="urn:microsoft.com/office/officeart/2005/8/layout/hList7#1"/>
    <dgm:cxn modelId="{3C4969DF-D556-4E44-B9E1-500C77990E54}" type="presParOf" srcId="{EDFB0153-05D5-4AFF-84AD-00B319BDB94A}" destId="{CF7EEEB0-C4A5-42F8-8FF0-2EC6540B85E0}" srcOrd="3" destOrd="0" presId="urn:microsoft.com/office/officeart/2005/8/layout/hList7#1"/>
    <dgm:cxn modelId="{9614D538-B650-4DF6-9777-889EDFB9C833}" type="presParOf" srcId="{EDFB0153-05D5-4AFF-84AD-00B319BDB94A}" destId="{527CDE17-9FFD-4822-85C8-9DB97A662E33}" srcOrd="4" destOrd="0" presId="urn:microsoft.com/office/officeart/2005/8/layout/hList7#1"/>
    <dgm:cxn modelId="{A6CF94E4-ABB5-4201-BB34-113338679914}" type="presParOf" srcId="{527CDE17-9FFD-4822-85C8-9DB97A662E33}" destId="{105BDEE0-714D-4E49-AB5A-52CFBD88AF7C}" srcOrd="0" destOrd="0" presId="urn:microsoft.com/office/officeart/2005/8/layout/hList7#1"/>
    <dgm:cxn modelId="{B6A3C665-8DA1-4758-A865-17AE9CB9EF55}" type="presParOf" srcId="{527CDE17-9FFD-4822-85C8-9DB97A662E33}" destId="{615810B6-B12D-48A6-8B10-F7985F011115}" srcOrd="1" destOrd="0" presId="urn:microsoft.com/office/officeart/2005/8/layout/hList7#1"/>
    <dgm:cxn modelId="{7F943585-058A-40F9-A8E9-FAABEBB8B95C}" type="presParOf" srcId="{527CDE17-9FFD-4822-85C8-9DB97A662E33}" destId="{E65526BB-2767-4786-BAFA-9B57D7258528}" srcOrd="2" destOrd="0" presId="urn:microsoft.com/office/officeart/2005/8/layout/hList7#1"/>
    <dgm:cxn modelId="{66DDBA9D-32E1-4277-9F80-C208B26EE90F}" type="presParOf" srcId="{527CDE17-9FFD-4822-85C8-9DB97A662E33}" destId="{904118F5-F2B3-4468-9D0A-E03CFCDE854E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D541D9-2C53-475D-9425-A9E85DA08349}" type="doc">
      <dgm:prSet loTypeId="urn:microsoft.com/office/officeart/2005/8/layout/process2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A3B248F-B898-4F1F-9FF2-02A19F0EA60B}">
      <dgm:prSet phldrT="[文本]" custT="1"/>
      <dgm:spPr/>
      <dgm:t>
        <a:bodyPr/>
        <a:lstStyle/>
        <a:p>
          <a:r>
            <a:rPr lang="en-US" altLang="zh-CN" sz="2400" b="1" smtClean="0">
              <a:ea typeface="宋体" charset="-122"/>
            </a:rPr>
            <a:t>text</a:t>
          </a:r>
          <a:endParaRPr lang="zh-CN" altLang="en-US" sz="2400" dirty="0"/>
        </a:p>
      </dgm:t>
    </dgm:pt>
    <dgm:pt modelId="{A0A863FB-3092-496B-9152-8C0C474933CD}" type="parTrans" cxnId="{0541B810-DA71-422A-A90C-34CAA1905465}">
      <dgm:prSet/>
      <dgm:spPr/>
      <dgm:t>
        <a:bodyPr/>
        <a:lstStyle/>
        <a:p>
          <a:endParaRPr lang="zh-CN" altLang="en-US"/>
        </a:p>
      </dgm:t>
    </dgm:pt>
    <dgm:pt modelId="{F4D9CB60-99AA-47DE-99E8-A57F3346918B}" type="sibTrans" cxnId="{0541B810-DA71-422A-A90C-34CAA1905465}">
      <dgm:prSet/>
      <dgm:spPr/>
      <dgm:t>
        <a:bodyPr/>
        <a:lstStyle/>
        <a:p>
          <a:endParaRPr lang="zh-CN" altLang="en-US"/>
        </a:p>
      </dgm:t>
    </dgm:pt>
    <dgm:pt modelId="{E8D6D062-FDE9-4B18-9301-731225E1E04F}">
      <dgm:prSet phldrT="[文本]" custT="1"/>
      <dgm:spPr/>
      <dgm:t>
        <a:bodyPr/>
        <a:lstStyle/>
        <a:p>
          <a:r>
            <a:rPr lang="en-US" altLang="zh-CN" sz="2400" b="1" smtClean="0">
              <a:ea typeface="宋体" charset="-122"/>
            </a:rPr>
            <a:t>text</a:t>
          </a:r>
          <a:endParaRPr lang="zh-CN" altLang="en-US" sz="2400" b="1" dirty="0">
            <a:ea typeface="宋体" charset="-122"/>
          </a:endParaRPr>
        </a:p>
      </dgm:t>
    </dgm:pt>
    <dgm:pt modelId="{B068E176-18B9-448F-8C0C-5D8ED1A4237A}" type="parTrans" cxnId="{DA160B33-0FAD-4560-8A38-54600F547E57}">
      <dgm:prSet/>
      <dgm:spPr/>
      <dgm:t>
        <a:bodyPr/>
        <a:lstStyle/>
        <a:p>
          <a:endParaRPr lang="zh-CN" altLang="en-US"/>
        </a:p>
      </dgm:t>
    </dgm:pt>
    <dgm:pt modelId="{AE94CC50-F96A-4BA8-BC3F-343E3C9C3ECD}" type="sibTrans" cxnId="{DA160B33-0FAD-4560-8A38-54600F547E57}">
      <dgm:prSet/>
      <dgm:spPr/>
      <dgm:t>
        <a:bodyPr/>
        <a:lstStyle/>
        <a:p>
          <a:endParaRPr lang="zh-CN" altLang="en-US"/>
        </a:p>
      </dgm:t>
    </dgm:pt>
    <dgm:pt modelId="{1B8CFD90-4E4C-4674-BFF7-CA133391E5D6}">
      <dgm:prSet phldrT="[文本]" custT="1"/>
      <dgm:spPr/>
      <dgm:t>
        <a:bodyPr/>
        <a:lstStyle/>
        <a:p>
          <a:r>
            <a:rPr lang="en-US" altLang="zh-CN" sz="2400" b="1" smtClean="0">
              <a:ea typeface="宋体" charset="-122"/>
            </a:rPr>
            <a:t>text</a:t>
          </a:r>
          <a:endParaRPr lang="zh-CN" altLang="en-US" sz="2400" b="1" dirty="0">
            <a:ea typeface="宋体" charset="-122"/>
          </a:endParaRPr>
        </a:p>
      </dgm:t>
    </dgm:pt>
    <dgm:pt modelId="{CD75D654-F9DB-4C55-BBE5-FFB32370053E}" type="parTrans" cxnId="{3827CBAD-C4AC-47F2-B94C-F1CB5684F51E}">
      <dgm:prSet/>
      <dgm:spPr/>
      <dgm:t>
        <a:bodyPr/>
        <a:lstStyle/>
        <a:p>
          <a:endParaRPr lang="zh-CN" altLang="en-US"/>
        </a:p>
      </dgm:t>
    </dgm:pt>
    <dgm:pt modelId="{4D8730C7-6571-4937-865B-BEFE356311BB}" type="sibTrans" cxnId="{3827CBAD-C4AC-47F2-B94C-F1CB5684F51E}">
      <dgm:prSet/>
      <dgm:spPr/>
      <dgm:t>
        <a:bodyPr/>
        <a:lstStyle/>
        <a:p>
          <a:endParaRPr lang="zh-CN" altLang="en-US"/>
        </a:p>
      </dgm:t>
    </dgm:pt>
    <dgm:pt modelId="{3A5AB6F2-3126-4FC9-9014-8E55E655ED5F}">
      <dgm:prSet custT="1"/>
      <dgm:spPr/>
      <dgm:t>
        <a:bodyPr/>
        <a:lstStyle/>
        <a:p>
          <a:r>
            <a:rPr lang="en-US" altLang="zh-CN" sz="2400" b="1" smtClean="0">
              <a:ea typeface="宋体" charset="-122"/>
            </a:rPr>
            <a:t>text</a:t>
          </a:r>
          <a:endParaRPr lang="en-US" altLang="zh-CN" sz="2400" b="1" dirty="0" smtClean="0">
            <a:ea typeface="宋体" charset="-122"/>
          </a:endParaRPr>
        </a:p>
      </dgm:t>
    </dgm:pt>
    <dgm:pt modelId="{A5A3FD3C-0C6D-4089-A08C-391333D50824}" type="parTrans" cxnId="{2D996FE2-6ACA-4D58-804D-A69F243E9711}">
      <dgm:prSet/>
      <dgm:spPr/>
      <dgm:t>
        <a:bodyPr/>
        <a:lstStyle/>
        <a:p>
          <a:endParaRPr lang="zh-CN" altLang="en-US"/>
        </a:p>
      </dgm:t>
    </dgm:pt>
    <dgm:pt modelId="{EF16C357-3D97-4F16-8C2A-4F10E3CB6279}" type="sibTrans" cxnId="{2D996FE2-6ACA-4D58-804D-A69F243E9711}">
      <dgm:prSet/>
      <dgm:spPr/>
      <dgm:t>
        <a:bodyPr/>
        <a:lstStyle/>
        <a:p>
          <a:endParaRPr lang="zh-CN" altLang="en-US"/>
        </a:p>
      </dgm:t>
    </dgm:pt>
    <dgm:pt modelId="{0AE2D252-E7BE-47C8-A08F-4FBCECA9C906}" type="pres">
      <dgm:prSet presAssocID="{60D541D9-2C53-475D-9425-A9E85DA083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305CC17-C8AA-42CC-ADBF-729B4BE152CE}" type="pres">
      <dgm:prSet presAssocID="{3A3B248F-B898-4F1F-9FF2-02A19F0EA6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99F0F-DD01-451B-9276-853EB19CD45F}" type="pres">
      <dgm:prSet presAssocID="{F4D9CB60-99AA-47DE-99E8-A57F3346918B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BFDA691-20B2-42C3-9988-67ECC69B5801}" type="pres">
      <dgm:prSet presAssocID="{F4D9CB60-99AA-47DE-99E8-A57F3346918B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BC6AAFA2-55FC-4628-BE0C-04DB007136FE}" type="pres">
      <dgm:prSet presAssocID="{E8D6D062-FDE9-4B18-9301-731225E1E0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626B61-7280-4752-8382-1E83F66C68B0}" type="pres">
      <dgm:prSet presAssocID="{AE94CC50-F96A-4BA8-BC3F-343E3C9C3ECD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73B48E3-5562-44FD-BEC9-ABDE8AAACC0D}" type="pres">
      <dgm:prSet presAssocID="{AE94CC50-F96A-4BA8-BC3F-343E3C9C3ECD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F04D4D33-CA33-45B4-A6C6-96C9D07CADC6}" type="pres">
      <dgm:prSet presAssocID="{1B8CFD90-4E4C-4674-BFF7-CA133391E5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678606-A843-4E0D-81A4-F8F4360A2BCE}" type="pres">
      <dgm:prSet presAssocID="{4D8730C7-6571-4937-865B-BEFE356311BB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1397CBC7-59C3-4880-AD91-BF90D38B5827}" type="pres">
      <dgm:prSet presAssocID="{4D8730C7-6571-4937-865B-BEFE356311BB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94FDEA7F-A460-4F04-B23A-624D9D33D31E}" type="pres">
      <dgm:prSet presAssocID="{3A5AB6F2-3126-4FC9-9014-8E55E655ED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3A10AE-A97B-45F6-98E3-A8F34A12BDFB}" type="presOf" srcId="{4D8730C7-6571-4937-865B-BEFE356311BB}" destId="{DD678606-A843-4E0D-81A4-F8F4360A2BCE}" srcOrd="0" destOrd="0" presId="urn:microsoft.com/office/officeart/2005/8/layout/process2"/>
    <dgm:cxn modelId="{3827CBAD-C4AC-47F2-B94C-F1CB5684F51E}" srcId="{60D541D9-2C53-475D-9425-A9E85DA08349}" destId="{1B8CFD90-4E4C-4674-BFF7-CA133391E5D6}" srcOrd="2" destOrd="0" parTransId="{CD75D654-F9DB-4C55-BBE5-FFB32370053E}" sibTransId="{4D8730C7-6571-4937-865B-BEFE356311BB}"/>
    <dgm:cxn modelId="{2D996FE2-6ACA-4D58-804D-A69F243E9711}" srcId="{60D541D9-2C53-475D-9425-A9E85DA08349}" destId="{3A5AB6F2-3126-4FC9-9014-8E55E655ED5F}" srcOrd="3" destOrd="0" parTransId="{A5A3FD3C-0C6D-4089-A08C-391333D50824}" sibTransId="{EF16C357-3D97-4F16-8C2A-4F10E3CB6279}"/>
    <dgm:cxn modelId="{0541B810-DA71-422A-A90C-34CAA1905465}" srcId="{60D541D9-2C53-475D-9425-A9E85DA08349}" destId="{3A3B248F-B898-4F1F-9FF2-02A19F0EA60B}" srcOrd="0" destOrd="0" parTransId="{A0A863FB-3092-496B-9152-8C0C474933CD}" sibTransId="{F4D9CB60-99AA-47DE-99E8-A57F3346918B}"/>
    <dgm:cxn modelId="{DA160B33-0FAD-4560-8A38-54600F547E57}" srcId="{60D541D9-2C53-475D-9425-A9E85DA08349}" destId="{E8D6D062-FDE9-4B18-9301-731225E1E04F}" srcOrd="1" destOrd="0" parTransId="{B068E176-18B9-448F-8C0C-5D8ED1A4237A}" sibTransId="{AE94CC50-F96A-4BA8-BC3F-343E3C9C3ECD}"/>
    <dgm:cxn modelId="{3B07AB87-DAB6-433E-9594-762453209067}" type="presOf" srcId="{4D8730C7-6571-4937-865B-BEFE356311BB}" destId="{1397CBC7-59C3-4880-AD91-BF90D38B5827}" srcOrd="1" destOrd="0" presId="urn:microsoft.com/office/officeart/2005/8/layout/process2"/>
    <dgm:cxn modelId="{FAC7D7E3-99F8-4E04-8085-49E99DFA1B8C}" type="presOf" srcId="{F4D9CB60-99AA-47DE-99E8-A57F3346918B}" destId="{FBFDA691-20B2-42C3-9988-67ECC69B5801}" srcOrd="1" destOrd="0" presId="urn:microsoft.com/office/officeart/2005/8/layout/process2"/>
    <dgm:cxn modelId="{6A218525-574B-4BB6-871B-326BB4616EDF}" type="presOf" srcId="{60D541D9-2C53-475D-9425-A9E85DA08349}" destId="{0AE2D252-E7BE-47C8-A08F-4FBCECA9C906}" srcOrd="0" destOrd="0" presId="urn:microsoft.com/office/officeart/2005/8/layout/process2"/>
    <dgm:cxn modelId="{DC86BF9B-99E6-4C05-98FD-47FB36BBD84E}" type="presOf" srcId="{F4D9CB60-99AA-47DE-99E8-A57F3346918B}" destId="{36C99F0F-DD01-451B-9276-853EB19CD45F}" srcOrd="0" destOrd="0" presId="urn:microsoft.com/office/officeart/2005/8/layout/process2"/>
    <dgm:cxn modelId="{4972811D-99DD-4EBA-999E-72DF13C4C82D}" type="presOf" srcId="{E8D6D062-FDE9-4B18-9301-731225E1E04F}" destId="{BC6AAFA2-55FC-4628-BE0C-04DB007136FE}" srcOrd="0" destOrd="0" presId="urn:microsoft.com/office/officeart/2005/8/layout/process2"/>
    <dgm:cxn modelId="{C4366492-86D9-4D62-9D08-C5A3C8499141}" type="presOf" srcId="{3A5AB6F2-3126-4FC9-9014-8E55E655ED5F}" destId="{94FDEA7F-A460-4F04-B23A-624D9D33D31E}" srcOrd="0" destOrd="0" presId="urn:microsoft.com/office/officeart/2005/8/layout/process2"/>
    <dgm:cxn modelId="{743AB140-24EB-4644-931E-C4B87479C444}" type="presOf" srcId="{AE94CC50-F96A-4BA8-BC3F-343E3C9C3ECD}" destId="{173B48E3-5562-44FD-BEC9-ABDE8AAACC0D}" srcOrd="1" destOrd="0" presId="urn:microsoft.com/office/officeart/2005/8/layout/process2"/>
    <dgm:cxn modelId="{F888EFEC-0F48-42ED-8CA7-70A9F606B8DA}" type="presOf" srcId="{1B8CFD90-4E4C-4674-BFF7-CA133391E5D6}" destId="{F04D4D33-CA33-45B4-A6C6-96C9D07CADC6}" srcOrd="0" destOrd="0" presId="urn:microsoft.com/office/officeart/2005/8/layout/process2"/>
    <dgm:cxn modelId="{93E41C7C-84D6-4597-94A1-B3958DB7434A}" type="presOf" srcId="{AE94CC50-F96A-4BA8-BC3F-343E3C9C3ECD}" destId="{E5626B61-7280-4752-8382-1E83F66C68B0}" srcOrd="0" destOrd="0" presId="urn:microsoft.com/office/officeart/2005/8/layout/process2"/>
    <dgm:cxn modelId="{8C4919B3-8C7E-47DA-9B76-A4E074B99F3F}" type="presOf" srcId="{3A3B248F-B898-4F1F-9FF2-02A19F0EA60B}" destId="{0305CC17-C8AA-42CC-ADBF-729B4BE152CE}" srcOrd="0" destOrd="0" presId="urn:microsoft.com/office/officeart/2005/8/layout/process2"/>
    <dgm:cxn modelId="{DCE8DE30-91EA-4516-9036-A5AA06393E27}" type="presParOf" srcId="{0AE2D252-E7BE-47C8-A08F-4FBCECA9C906}" destId="{0305CC17-C8AA-42CC-ADBF-729B4BE152CE}" srcOrd="0" destOrd="0" presId="urn:microsoft.com/office/officeart/2005/8/layout/process2"/>
    <dgm:cxn modelId="{5C8C5900-CDB7-4910-93D1-BDCF62D9C635}" type="presParOf" srcId="{0AE2D252-E7BE-47C8-A08F-4FBCECA9C906}" destId="{36C99F0F-DD01-451B-9276-853EB19CD45F}" srcOrd="1" destOrd="0" presId="urn:microsoft.com/office/officeart/2005/8/layout/process2"/>
    <dgm:cxn modelId="{7611AFAA-CB8E-4F91-B1AC-902859C42AA3}" type="presParOf" srcId="{36C99F0F-DD01-451B-9276-853EB19CD45F}" destId="{FBFDA691-20B2-42C3-9988-67ECC69B5801}" srcOrd="0" destOrd="0" presId="urn:microsoft.com/office/officeart/2005/8/layout/process2"/>
    <dgm:cxn modelId="{2BB5BD5A-D0F8-435C-B674-DB3BF5512383}" type="presParOf" srcId="{0AE2D252-E7BE-47C8-A08F-4FBCECA9C906}" destId="{BC6AAFA2-55FC-4628-BE0C-04DB007136FE}" srcOrd="2" destOrd="0" presId="urn:microsoft.com/office/officeart/2005/8/layout/process2"/>
    <dgm:cxn modelId="{3D28FD1E-CA23-4935-A791-010D103EF9E2}" type="presParOf" srcId="{0AE2D252-E7BE-47C8-A08F-4FBCECA9C906}" destId="{E5626B61-7280-4752-8382-1E83F66C68B0}" srcOrd="3" destOrd="0" presId="urn:microsoft.com/office/officeart/2005/8/layout/process2"/>
    <dgm:cxn modelId="{4C1E917F-5F98-4F0F-BE42-6686D61A80FB}" type="presParOf" srcId="{E5626B61-7280-4752-8382-1E83F66C68B0}" destId="{173B48E3-5562-44FD-BEC9-ABDE8AAACC0D}" srcOrd="0" destOrd="0" presId="urn:microsoft.com/office/officeart/2005/8/layout/process2"/>
    <dgm:cxn modelId="{66137FAC-0E46-4C7E-9142-8529C7E0681E}" type="presParOf" srcId="{0AE2D252-E7BE-47C8-A08F-4FBCECA9C906}" destId="{F04D4D33-CA33-45B4-A6C6-96C9D07CADC6}" srcOrd="4" destOrd="0" presId="urn:microsoft.com/office/officeart/2005/8/layout/process2"/>
    <dgm:cxn modelId="{49368D85-1C6E-413D-A054-8CE5CF36E5C2}" type="presParOf" srcId="{0AE2D252-E7BE-47C8-A08F-4FBCECA9C906}" destId="{DD678606-A843-4E0D-81A4-F8F4360A2BCE}" srcOrd="5" destOrd="0" presId="urn:microsoft.com/office/officeart/2005/8/layout/process2"/>
    <dgm:cxn modelId="{380C1FA0-47AC-4A05-9F03-E6387914323A}" type="presParOf" srcId="{DD678606-A843-4E0D-81A4-F8F4360A2BCE}" destId="{1397CBC7-59C3-4880-AD91-BF90D38B5827}" srcOrd="0" destOrd="0" presId="urn:microsoft.com/office/officeart/2005/8/layout/process2"/>
    <dgm:cxn modelId="{A5156072-5FA1-4BE5-8F96-948F5DE6F489}" type="presParOf" srcId="{0AE2D252-E7BE-47C8-A08F-4FBCECA9C906}" destId="{94FDEA7F-A460-4F04-B23A-624D9D33D31E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2439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96467" y="5871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smtClean="0"/>
            <a:t>text</a:t>
          </a:r>
          <a:endParaRPr lang="zh-CN" altLang="en-US" sz="1800" kern="1200"/>
        </a:p>
      </dsp:txBody>
      <dsp:txXfrm>
        <a:off x="322406" y="84652"/>
        <a:ext cx="4098669" cy="479482"/>
      </dsp:txXfrm>
    </dsp:sp>
    <dsp:sp modelId="{58D67328-282B-4E2B-B4DB-8AD412BAFFBC}">
      <dsp:nvSpPr>
        <dsp:cNvPr id="0" name=""/>
        <dsp:cNvSpPr/>
      </dsp:nvSpPr>
      <dsp:spPr>
        <a:xfrm>
          <a:off x="0" y="114087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87519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smtClean="0"/>
            <a:t>text</a:t>
          </a:r>
          <a:endParaRPr lang="zh-CN" altLang="en-US" sz="1800" kern="1200"/>
        </a:p>
      </dsp:txBody>
      <dsp:txXfrm>
        <a:off x="322406" y="901132"/>
        <a:ext cx="4098669" cy="479482"/>
      </dsp:txXfrm>
    </dsp:sp>
    <dsp:sp modelId="{F776FF77-BBFD-429A-B555-3A759A0377CC}">
      <dsp:nvSpPr>
        <dsp:cNvPr id="0" name=""/>
        <dsp:cNvSpPr/>
      </dsp:nvSpPr>
      <dsp:spPr>
        <a:xfrm>
          <a:off x="0" y="195735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169167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smtClean="0"/>
            <a:t>text</a:t>
          </a:r>
          <a:endParaRPr lang="zh-CN" altLang="en-US" sz="1800" kern="1200"/>
        </a:p>
      </dsp:txBody>
      <dsp:txXfrm>
        <a:off x="322406" y="1717613"/>
        <a:ext cx="4098669" cy="479482"/>
      </dsp:txXfrm>
    </dsp:sp>
    <dsp:sp modelId="{B3A81B91-F9F1-4E1B-9092-F6EAFCC3BD5D}">
      <dsp:nvSpPr>
        <dsp:cNvPr id="0" name=""/>
        <dsp:cNvSpPr/>
      </dsp:nvSpPr>
      <dsp:spPr>
        <a:xfrm>
          <a:off x="0" y="277383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296467" y="250815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smtClean="0"/>
            <a:t>text</a:t>
          </a:r>
          <a:endParaRPr lang="zh-CN" altLang="en-US" sz="1800" kern="1200"/>
        </a:p>
      </dsp:txBody>
      <dsp:txXfrm>
        <a:off x="322406" y="2534093"/>
        <a:ext cx="409866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E294-265B-41AC-8D54-E6E408F3AC72}">
      <dsp:nvSpPr>
        <dsp:cNvPr id="0" name=""/>
        <dsp:cNvSpPr/>
      </dsp:nvSpPr>
      <dsp:spPr>
        <a:xfrm>
          <a:off x="5" y="0"/>
          <a:ext cx="2174899" cy="3089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smtClean="0"/>
            <a:t>text</a:t>
          </a:r>
          <a:endParaRPr lang="zh-CN" altLang="en-US" sz="4300" kern="1200"/>
        </a:p>
      </dsp:txBody>
      <dsp:txXfrm>
        <a:off x="5" y="1235855"/>
        <a:ext cx="2174899" cy="1235855"/>
      </dsp:txXfrm>
    </dsp:sp>
    <dsp:sp modelId="{89CB243C-1F9B-4490-AA45-6F736278909D}">
      <dsp:nvSpPr>
        <dsp:cNvPr id="0" name=""/>
        <dsp:cNvSpPr/>
      </dsp:nvSpPr>
      <dsp:spPr>
        <a:xfrm>
          <a:off x="574422" y="185378"/>
          <a:ext cx="1028849" cy="102884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24209-7CCF-4FA1-9F22-460F139B24EE}">
      <dsp:nvSpPr>
        <dsp:cNvPr id="0" name=""/>
        <dsp:cNvSpPr/>
      </dsp:nvSpPr>
      <dsp:spPr>
        <a:xfrm>
          <a:off x="2241544" y="0"/>
          <a:ext cx="2174899" cy="3089638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smtClean="0"/>
            <a:t>text</a:t>
          </a:r>
          <a:endParaRPr lang="zh-CN" altLang="en-US" sz="4300" kern="1200"/>
        </a:p>
      </dsp:txBody>
      <dsp:txXfrm>
        <a:off x="2241544" y="1235855"/>
        <a:ext cx="2174899" cy="1235855"/>
      </dsp:txXfrm>
    </dsp:sp>
    <dsp:sp modelId="{FE85D5D2-2B96-4D57-AE00-99005EDCA081}">
      <dsp:nvSpPr>
        <dsp:cNvPr id="0" name=""/>
        <dsp:cNvSpPr/>
      </dsp:nvSpPr>
      <dsp:spPr>
        <a:xfrm>
          <a:off x="2814569" y="185378"/>
          <a:ext cx="1028849" cy="1028849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BDEE0-714D-4E49-AB5A-52CFBD88AF7C}">
      <dsp:nvSpPr>
        <dsp:cNvPr id="0" name=""/>
        <dsp:cNvSpPr/>
      </dsp:nvSpPr>
      <dsp:spPr>
        <a:xfrm>
          <a:off x="4483082" y="0"/>
          <a:ext cx="2174899" cy="308963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300" kern="1200" smtClean="0"/>
            <a:t>text</a:t>
          </a:r>
          <a:endParaRPr lang="zh-CN" altLang="en-US" sz="4300" kern="1200"/>
        </a:p>
      </dsp:txBody>
      <dsp:txXfrm>
        <a:off x="4483082" y="1235855"/>
        <a:ext cx="2174899" cy="1235855"/>
      </dsp:txXfrm>
    </dsp:sp>
    <dsp:sp modelId="{904118F5-F2B3-4468-9D0A-E03CFCDE854E}">
      <dsp:nvSpPr>
        <dsp:cNvPr id="0" name=""/>
        <dsp:cNvSpPr/>
      </dsp:nvSpPr>
      <dsp:spPr>
        <a:xfrm>
          <a:off x="5054715" y="185378"/>
          <a:ext cx="1028849" cy="1028849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26B2D-AE4B-4F8F-9BDF-64E9BBE142A2}">
      <dsp:nvSpPr>
        <dsp:cNvPr id="0" name=""/>
        <dsp:cNvSpPr/>
      </dsp:nvSpPr>
      <dsp:spPr>
        <a:xfrm>
          <a:off x="266319" y="2471711"/>
          <a:ext cx="6125348" cy="46344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5CC17-C8AA-42CC-ADBF-729B4BE152CE}">
      <dsp:nvSpPr>
        <dsp:cNvPr id="0" name=""/>
        <dsp:cNvSpPr/>
      </dsp:nvSpPr>
      <dsp:spPr>
        <a:xfrm>
          <a:off x="707554" y="2154"/>
          <a:ext cx="1442410" cy="801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smtClean="0">
              <a:ea typeface="宋体" charset="-122"/>
            </a:rPr>
            <a:t>text</a:t>
          </a:r>
          <a:endParaRPr lang="zh-CN" altLang="en-US" sz="2400" kern="1200" dirty="0"/>
        </a:p>
      </dsp:txBody>
      <dsp:txXfrm>
        <a:off x="731024" y="25624"/>
        <a:ext cx="1395470" cy="754399"/>
      </dsp:txXfrm>
    </dsp:sp>
    <dsp:sp modelId="{36C99F0F-DD01-451B-9276-853EB19CD45F}">
      <dsp:nvSpPr>
        <dsp:cNvPr id="0" name=""/>
        <dsp:cNvSpPr/>
      </dsp:nvSpPr>
      <dsp:spPr>
        <a:xfrm rot="5400000">
          <a:off x="1278508" y="823527"/>
          <a:ext cx="300502" cy="36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 rot="-5400000">
        <a:off x="1320579" y="853577"/>
        <a:ext cx="216362" cy="210351"/>
      </dsp:txXfrm>
    </dsp:sp>
    <dsp:sp modelId="{BC6AAFA2-55FC-4628-BE0C-04DB007136FE}">
      <dsp:nvSpPr>
        <dsp:cNvPr id="0" name=""/>
        <dsp:cNvSpPr/>
      </dsp:nvSpPr>
      <dsp:spPr>
        <a:xfrm>
          <a:off x="707554" y="1204163"/>
          <a:ext cx="1442410" cy="801339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smtClean="0">
              <a:ea typeface="宋体" charset="-122"/>
            </a:rPr>
            <a:t>text</a:t>
          </a:r>
          <a:endParaRPr lang="zh-CN" altLang="en-US" sz="2400" b="1" kern="1200" dirty="0">
            <a:ea typeface="宋体" charset="-122"/>
          </a:endParaRPr>
        </a:p>
      </dsp:txBody>
      <dsp:txXfrm>
        <a:off x="731024" y="1227633"/>
        <a:ext cx="1395470" cy="754399"/>
      </dsp:txXfrm>
    </dsp:sp>
    <dsp:sp modelId="{E5626B61-7280-4752-8382-1E83F66C68B0}">
      <dsp:nvSpPr>
        <dsp:cNvPr id="0" name=""/>
        <dsp:cNvSpPr/>
      </dsp:nvSpPr>
      <dsp:spPr>
        <a:xfrm rot="5400000">
          <a:off x="1278508" y="2025536"/>
          <a:ext cx="300502" cy="36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 rot="-5400000">
        <a:off x="1320579" y="2055586"/>
        <a:ext cx="216362" cy="210351"/>
      </dsp:txXfrm>
    </dsp:sp>
    <dsp:sp modelId="{F04D4D33-CA33-45B4-A6C6-96C9D07CADC6}">
      <dsp:nvSpPr>
        <dsp:cNvPr id="0" name=""/>
        <dsp:cNvSpPr/>
      </dsp:nvSpPr>
      <dsp:spPr>
        <a:xfrm>
          <a:off x="707554" y="2406172"/>
          <a:ext cx="1442410" cy="801339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smtClean="0">
              <a:ea typeface="宋体" charset="-122"/>
            </a:rPr>
            <a:t>text</a:t>
          </a:r>
          <a:endParaRPr lang="zh-CN" altLang="en-US" sz="2400" b="1" kern="1200" dirty="0">
            <a:ea typeface="宋体" charset="-122"/>
          </a:endParaRPr>
        </a:p>
      </dsp:txBody>
      <dsp:txXfrm>
        <a:off x="731024" y="2429642"/>
        <a:ext cx="1395470" cy="754399"/>
      </dsp:txXfrm>
    </dsp:sp>
    <dsp:sp modelId="{DD678606-A843-4E0D-81A4-F8F4360A2BCE}">
      <dsp:nvSpPr>
        <dsp:cNvPr id="0" name=""/>
        <dsp:cNvSpPr/>
      </dsp:nvSpPr>
      <dsp:spPr>
        <a:xfrm rot="5400000">
          <a:off x="1278508" y="3227545"/>
          <a:ext cx="300502" cy="360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 rot="-5400000">
        <a:off x="1320579" y="3257595"/>
        <a:ext cx="216362" cy="210351"/>
      </dsp:txXfrm>
    </dsp:sp>
    <dsp:sp modelId="{94FDEA7F-A460-4F04-B23A-624D9D33D31E}">
      <dsp:nvSpPr>
        <dsp:cNvPr id="0" name=""/>
        <dsp:cNvSpPr/>
      </dsp:nvSpPr>
      <dsp:spPr>
        <a:xfrm>
          <a:off x="707554" y="3608181"/>
          <a:ext cx="1442410" cy="80133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smtClean="0">
              <a:ea typeface="宋体" charset="-122"/>
            </a:rPr>
            <a:t>text</a:t>
          </a:r>
          <a:endParaRPr lang="en-US" altLang="zh-CN" sz="2400" b="1" kern="1200" dirty="0" smtClean="0">
            <a:ea typeface="宋体" charset="-122"/>
          </a:endParaRPr>
        </a:p>
      </dsp:txBody>
      <dsp:txXfrm>
        <a:off x="731024" y="3631651"/>
        <a:ext cx="1395470" cy="75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546316-6BE7-4C2B-9563-FA38A653A257}" type="datetimeFigureOut">
              <a:rPr lang="zh-CN" altLang="en-US"/>
              <a:pPr>
                <a:defRPr/>
              </a:pPr>
              <a:t>2014/11/17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24F83E-74C3-4FD1-AFCD-9B71DA21F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017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929E48C-BC2D-4050-BE69-D1552EB1FFCD}" type="datetimeFigureOut">
              <a:rPr lang="zh-CN" altLang="en-US"/>
              <a:pPr>
                <a:defRPr/>
              </a:pPr>
              <a:t>2014/11/17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36FD778-57F8-4355-8125-DF517F2E21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24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DD6704-F08F-4423-A8FD-960307D13B9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FD778-57F8-4355-8125-DF517F2E2164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6A1DB-A09E-4EE2-A5C9-C9D6805F2BA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 to school</a:t>
            </a: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CB7AFB-4CB4-4485-822F-90D9798BA9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51229-71E3-4629-A33E-9F57C88D8EB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901CC-7B31-408C-ABD5-E73A69A5071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back</a:t>
            </a: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C50B28-5A26-4ABE-BE2E-F093C24A9A7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58580-A409-4CCE-B3CC-3818FE881C9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D603F0-AA86-49A9-86CE-FC60B316A4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5D217A-B5F5-4B7B-A8F0-461FA3420A7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 userDrawn="1"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 userDrawn="1"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9FEC-56E8-4A4F-88EC-5E23B324198B}" type="datetime1">
              <a:rPr lang="zh-CN" altLang="en-US"/>
              <a:pPr>
                <a:defRPr/>
              </a:pPr>
              <a:t>2014/11/17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1F86-C550-4AF9-9530-0BC9C4A810D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4555C2-7977-4D36-872C-1A92A54001E0}" type="datetimeFigureOut">
              <a:rPr lang="zh-CN" altLang="en-US"/>
              <a:pPr>
                <a:defRPr/>
              </a:pPr>
              <a:t>2014/11/17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B59FF9-9915-4E8A-98F7-7015E2E849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9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00100" y="571500"/>
            <a:ext cx="7558088" cy="923925"/>
            <a:chOff x="714348" y="428604"/>
            <a:chExt cx="7558352" cy="923330"/>
          </a:xfrm>
        </p:grpSpPr>
        <p:sp>
          <p:nvSpPr>
            <p:cNvPr id="3" name="矩形 2"/>
            <p:cNvSpPr/>
            <p:nvPr/>
          </p:nvSpPr>
          <p:spPr>
            <a:xfrm>
              <a:off x="714348" y="428604"/>
              <a:ext cx="755835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PowerPoint Templates</a:t>
              </a:r>
              <a:endParaRPr lang="zh-CN" altLang="en-US" sz="5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14348" y="428604"/>
              <a:ext cx="7558352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5400" b="1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PowerPoint Templates</a:t>
              </a:r>
              <a:endParaRPr lang="zh-CN" altLang="en-US" sz="54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57250" y="1714500"/>
            <a:ext cx="5143500" cy="13573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Font typeface="Arial" charset="0"/>
              <a:buNone/>
            </a:pP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PPT</a:t>
            </a:r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宝藏模板网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,PPT</a:t>
            </a:r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模板免费下载</a:t>
            </a:r>
            <a:endParaRPr lang="en-US" altLang="zh-CN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  <a:p>
            <a:pPr marL="0" indent="0">
              <a:buFont typeface="Arial" charset="0"/>
              <a:buNone/>
            </a:pP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  <a:ea typeface="华文细黑" pitchFamily="2" charset="-122"/>
                <a:cs typeface="Arial" charset="0"/>
              </a:rPr>
              <a:t>www.pptbz.com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EE3CFAC9-AE39-49F8-BFE9-5CCB2A249AB5}" type="slidenum">
              <a:rPr lang="zh-CN" altLang="en-US"/>
              <a:pPr>
                <a:defRPr/>
              </a:pPr>
              <a:t>10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7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1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6" y="548793"/>
            <a:ext cx="5184775" cy="4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6" y="129577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5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3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4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4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0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4" y="6166293"/>
            <a:ext cx="6831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 dirty="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 dirty="0">
                <a:solidFill>
                  <a:srgbClr val="FF0000"/>
                </a:solidFill>
                <a:latin typeface="Calibri" pitchFamily="34" charset="0"/>
              </a:rPr>
              <a:t>下载请点击</a:t>
            </a:r>
            <a:r>
              <a:rPr lang="zh-CN" altLang="en-US" sz="2400" dirty="0" smtClean="0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 dirty="0" smtClean="0">
                <a:solidFill>
                  <a:srgbClr val="FF0000"/>
                </a:solidFill>
                <a:latin typeface="Calibri" pitchFamily="34" charset="0"/>
              </a:rPr>
              <a:t>宝藏 </a:t>
            </a:r>
            <a:r>
              <a:rPr lang="en-US" altLang="zh-CN" sz="2400" dirty="0" smtClean="0">
                <a:solidFill>
                  <a:srgbClr val="FF0000"/>
                </a:solidFill>
                <a:latin typeface="Calibri" pitchFamily="34" charset="0"/>
              </a:rPr>
              <a:t>www.pptbz.com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1000125" y="357188"/>
            <a:ext cx="3429000" cy="928687"/>
          </a:xfrm>
        </p:spPr>
        <p:txBody>
          <a:bodyPr/>
          <a:lstStyle/>
          <a:p>
            <a:r>
              <a:rPr lang="en-US" altLang="zh-CN" sz="4800" smtClean="0">
                <a:solidFill>
                  <a:srgbClr val="C00000"/>
                </a:solidFill>
              </a:rPr>
              <a:t>Contents</a:t>
            </a:r>
            <a:endParaRPr lang="zh-CN" altLang="en-US" sz="4800" smtClean="0">
              <a:solidFill>
                <a:srgbClr val="C00000"/>
              </a:solidFill>
            </a:endParaRP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3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500063" y="357188"/>
            <a:ext cx="8139112" cy="857250"/>
          </a:xfrm>
        </p:spPr>
        <p:txBody>
          <a:bodyPr/>
          <a:lstStyle/>
          <a:p>
            <a:r>
              <a:rPr lang="en-US" altLang="zh-CN" sz="4800" smtClean="0">
                <a:solidFill>
                  <a:srgbClr val="C00000"/>
                </a:solidFill>
              </a:rPr>
              <a:t>Hot Tip</a:t>
            </a:r>
            <a:endParaRPr lang="zh-CN" altLang="en-US" sz="4800" smtClean="0">
              <a:solidFill>
                <a:srgbClr val="C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504825" y="1357313"/>
            <a:ext cx="8132763" cy="4000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altLang="zh-CN" sz="2800" b="1" dirty="0" smtClean="0"/>
              <a:t>How do I incorporate my logo to a slide that will apply to all the other slides? </a:t>
            </a:r>
          </a:p>
          <a:p>
            <a:pPr fontAlgn="auto">
              <a:lnSpc>
                <a:spcPct val="60000"/>
              </a:lnSpc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endParaRPr lang="en-US" altLang="zh-CN" sz="2800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sz="2000" dirty="0" smtClean="0"/>
              <a:t>On the </a:t>
            </a:r>
            <a:r>
              <a:rPr lang="en-US" altLang="zh-CN" sz="2000" dirty="0" smtClean="0">
                <a:solidFill>
                  <a:schemeClr val="tx2"/>
                </a:solidFill>
              </a:rPr>
              <a:t>[View]</a:t>
            </a:r>
            <a:r>
              <a:rPr lang="en-US" altLang="zh-CN" sz="2000" dirty="0" smtClean="0"/>
              <a:t> menu, point to </a:t>
            </a:r>
            <a:r>
              <a:rPr lang="en-US" altLang="zh-CN" sz="2000" dirty="0" smtClean="0">
                <a:solidFill>
                  <a:schemeClr val="tx2"/>
                </a:solidFill>
              </a:rPr>
              <a:t>[Master],</a:t>
            </a:r>
            <a:r>
              <a:rPr lang="en-US" altLang="zh-CN" sz="2000" dirty="0" smtClean="0"/>
              <a:t> and then click </a:t>
            </a:r>
            <a:r>
              <a:rPr lang="en-US" altLang="zh-CN" sz="2000" dirty="0" smtClean="0">
                <a:solidFill>
                  <a:schemeClr val="tx2"/>
                </a:solidFill>
              </a:rPr>
              <a:t>[Slide Master]</a:t>
            </a:r>
            <a:r>
              <a:rPr lang="en-US" altLang="zh-CN" sz="2000" dirty="0" smtClean="0"/>
              <a:t> or </a:t>
            </a:r>
            <a:r>
              <a:rPr lang="en-US" altLang="zh-CN" sz="2000" dirty="0" smtClean="0">
                <a:solidFill>
                  <a:schemeClr val="tx2"/>
                </a:solidFill>
              </a:rPr>
              <a:t>[Notes Master].</a:t>
            </a:r>
            <a:r>
              <a:rPr lang="en-US" altLang="zh-CN" sz="2000" dirty="0" smtClean="0"/>
              <a:t> Change images to the one you like, then it will apply to all the other slides.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sz="2000" dirty="0" smtClean="0"/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b="1" dirty="0" smtClean="0"/>
              <a:t>[ Image information in product ]</a:t>
            </a:r>
          </a:p>
          <a:p>
            <a:pPr marL="45085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600" dirty="0" smtClean="0"/>
              <a:t>Note to customers : This image has been licensed to be used within </a:t>
            </a:r>
          </a:p>
          <a:p>
            <a:pPr marL="45085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600" dirty="0" smtClean="0"/>
              <a:t>this PowerPoint template only. </a:t>
            </a:r>
          </a:p>
          <a:p>
            <a:pPr marL="45085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600" dirty="0" smtClean="0"/>
              <a:t>You may not extract the image for any other use.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500063"/>
            <a:ext cx="5429250" cy="1071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7200" smtClean="0">
                <a:solidFill>
                  <a:schemeClr val="bg1"/>
                </a:solidFill>
              </a:rPr>
              <a:t>Chapter 1</a:t>
            </a:r>
          </a:p>
          <a:p>
            <a:pPr>
              <a:buFont typeface="Arial" charset="0"/>
              <a:buNone/>
            </a:pPr>
            <a:endParaRPr lang="zh-CN" altLang="en-US" sz="4800" smtClean="0">
              <a:solidFill>
                <a:schemeClr val="bg1"/>
              </a:solidFill>
            </a:endParaRPr>
          </a:p>
        </p:txBody>
      </p:sp>
      <p:sp>
        <p:nvSpPr>
          <p:cNvPr id="28674" name="矩形 4"/>
          <p:cNvSpPr>
            <a:spLocks noChangeArrowheads="1"/>
          </p:cNvSpPr>
          <p:nvPr/>
        </p:nvSpPr>
        <p:spPr bwMode="auto">
          <a:xfrm>
            <a:off x="857250" y="1673225"/>
            <a:ext cx="50006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chemeClr val="bg1"/>
                </a:solidFill>
                <a:latin typeface="Calibri" pitchFamily="34" charset="0"/>
              </a:rPr>
              <a:t>How do I incorporate my logo to a slide that will apply to all the other slides? </a:t>
            </a:r>
          </a:p>
        </p:txBody>
      </p:sp>
      <p:sp>
        <p:nvSpPr>
          <p:cNvPr id="28675" name="矩形 5"/>
          <p:cNvSpPr>
            <a:spLocks noChangeArrowheads="1"/>
          </p:cNvSpPr>
          <p:nvPr/>
        </p:nvSpPr>
        <p:spPr bwMode="auto">
          <a:xfrm>
            <a:off x="857250" y="299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 ThemeGallery</a:t>
            </a:r>
            <a:r>
              <a:rPr lang="en-US" altLang="zh-CN">
                <a:solidFill>
                  <a:schemeClr val="bg1"/>
                </a:solidFill>
                <a:latin typeface="Calibri" pitchFamily="34" charset="0"/>
              </a:rPr>
              <a:t> is a Design Digital Content &amp; Contents mall developed by Guild Design Inc.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0125" y="500063"/>
            <a:ext cx="3429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>
                <a:latin typeface="Calibri" pitchFamily="34" charset="0"/>
              </a:rPr>
              <a:t>How do I incorporate my logo to a slide that will apply to all the other slides?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400">
              <a:latin typeface="Calibri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57688" y="571500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3619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altLang="zh-CN" sz="1600">
                <a:latin typeface="Calibri" pitchFamily="34" charset="0"/>
              </a:rPr>
              <a:t>On the [View] menu, point to [Master], and then click [Slide Master] or [Notes Master]. Change images to the one you like, then it will apply to all the other slides. 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1214414" y="2268187"/>
          <a:ext cx="6657988" cy="308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矩形 10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28688" y="428625"/>
            <a:ext cx="4643437" cy="1785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7200" smtClean="0"/>
              <a:t>Chapter 2</a:t>
            </a:r>
          </a:p>
          <a:p>
            <a:pPr>
              <a:buFont typeface="Arial" charset="0"/>
              <a:buNone/>
            </a:pPr>
            <a:endParaRPr lang="zh-CN" altLang="en-US" sz="4800" smtClean="0">
              <a:solidFill>
                <a:schemeClr val="bg1"/>
              </a:solidFill>
            </a:endParaRPr>
          </a:p>
        </p:txBody>
      </p:sp>
      <p:sp>
        <p:nvSpPr>
          <p:cNvPr id="34818" name="矩形 4"/>
          <p:cNvSpPr>
            <a:spLocks noChangeArrowheads="1"/>
          </p:cNvSpPr>
          <p:nvPr/>
        </p:nvSpPr>
        <p:spPr bwMode="auto">
          <a:xfrm>
            <a:off x="928688" y="1673225"/>
            <a:ext cx="500062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latin typeface="Calibri" pitchFamily="34" charset="0"/>
              </a:rPr>
              <a:t>How do I incorporate my logo to a slide that will apply to all the other slides? </a:t>
            </a:r>
          </a:p>
        </p:txBody>
      </p:sp>
      <p:sp>
        <p:nvSpPr>
          <p:cNvPr id="34819" name="矩形 5"/>
          <p:cNvSpPr>
            <a:spLocks noChangeArrowheads="1"/>
          </p:cNvSpPr>
          <p:nvPr/>
        </p:nvSpPr>
        <p:spPr bwMode="auto">
          <a:xfrm>
            <a:off x="928688" y="299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b="1">
                <a:latin typeface="Calibri" pitchFamily="34" charset="0"/>
              </a:rPr>
              <a:t> ThemeGallery</a:t>
            </a:r>
            <a:r>
              <a:rPr lang="en-US" altLang="zh-CN">
                <a:latin typeface="Calibri" pitchFamily="34" charset="0"/>
              </a:rPr>
              <a:t> is a Design Digital Content &amp; Contents mall developed by Guild Design Inc.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28625" y="2500313"/>
            <a:ext cx="8429625" cy="2357437"/>
            <a:chOff x="428597" y="2500694"/>
            <a:chExt cx="8429683" cy="2357066"/>
          </a:xfrm>
        </p:grpSpPr>
        <p:grpSp>
          <p:nvGrpSpPr>
            <p:cNvPr id="36876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866" name="矩形 22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143125" y="714375"/>
            <a:ext cx="4929188" cy="1643063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>
                  <a:latin typeface="Calibri" pitchFamily="34" charset="0"/>
                </a:rPr>
                <a:t>ThemeGallery is a Design Digital Content &amp; Contents mall developed by Guild Design Inc.</a:t>
              </a: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1047750" y="2895600"/>
            <a:ext cx="16684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C1C1C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gray">
          <a:xfrm>
            <a:off x="660400" y="3559175"/>
            <a:ext cx="248285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1C1C1C"/>
                </a:solidFill>
                <a:latin typeface="Calibri" pitchFamily="34" charset="0"/>
              </a:rPr>
              <a:t>ThemeGallery</a:t>
            </a:r>
            <a:r>
              <a:rPr lang="en-US" altLang="zh-CN" sz="1600">
                <a:solidFill>
                  <a:srgbClr val="1C1C1C"/>
                </a:solidFill>
                <a:latin typeface="Calibri" pitchFamily="34" charset="0"/>
              </a:rPr>
              <a:t> is a Design Digital Content &amp; Contents mall developed by Guild Design Inc.</a:t>
            </a: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875088" y="2908300"/>
            <a:ext cx="166846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C1C1C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gray">
          <a:xfrm>
            <a:off x="3500438" y="3559175"/>
            <a:ext cx="248285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1C1C1C"/>
                </a:solidFill>
                <a:latin typeface="Calibri" pitchFamily="34" charset="0"/>
              </a:rPr>
              <a:t>ThemeGallery</a:t>
            </a:r>
            <a:r>
              <a:rPr lang="en-US" altLang="zh-CN" sz="1600">
                <a:solidFill>
                  <a:srgbClr val="1C1C1C"/>
                </a:solidFill>
                <a:latin typeface="Calibri" pitchFamily="34" charset="0"/>
              </a:rPr>
              <a:t> is a Design Digital Content &amp; Contents mall developed by Guild Design Inc.</a:t>
            </a: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6678613" y="2903538"/>
            <a:ext cx="16684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C1C1C"/>
                </a:solidFill>
                <a:latin typeface="Calibri" pitchFamily="34" charset="0"/>
              </a:rPr>
              <a:t>Text in here</a:t>
            </a: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gray">
          <a:xfrm>
            <a:off x="6273800" y="3554413"/>
            <a:ext cx="2441575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>
                <a:solidFill>
                  <a:srgbClr val="1C1C1C"/>
                </a:solidFill>
                <a:latin typeface="Calibri" pitchFamily="34" charset="0"/>
              </a:rPr>
              <a:t>ThemeGallery</a:t>
            </a:r>
            <a:r>
              <a:rPr lang="en-US" altLang="zh-CN" sz="1600">
                <a:solidFill>
                  <a:srgbClr val="1C1C1C"/>
                </a:solidFill>
                <a:latin typeface="Calibri" pitchFamily="34" charset="0"/>
              </a:rPr>
              <a:t> is a Design Digital Content &amp; Contents mall developed by Guild Design Inc.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6"/>
          <p:cNvGraphicFramePr>
            <a:graphicFrameLocks/>
          </p:cNvGraphicFramePr>
          <p:nvPr/>
        </p:nvGraphicFramePr>
        <p:xfrm>
          <a:off x="857224" y="714356"/>
          <a:ext cx="285752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内容占位符 4"/>
          <p:cNvSpPr txBox="1">
            <a:spLocks/>
          </p:cNvSpPr>
          <p:nvPr/>
        </p:nvSpPr>
        <p:spPr bwMode="auto">
          <a:xfrm>
            <a:off x="3571875" y="808038"/>
            <a:ext cx="4000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36195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000">
                <a:latin typeface="Calibri" pitchFamily="34" charset="0"/>
              </a:rPr>
              <a:t>ThemeGallery is a Design Digital Content &amp; Contents mall developed by Guild Design Inc. ThemeGallery is a Design Digital Content &amp; Contents mall developed by Guild Design Inc.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20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400">
                <a:latin typeface="Calibri" pitchFamily="34" charset="0"/>
              </a:rPr>
              <a:t>ThemeGallery is a Design Digital Content &amp; Contents mall developed by Guild Design Inc.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40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915" name="矩形 8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11"/>
          <p:cNvGrpSpPr>
            <a:grpSpLocks/>
          </p:cNvGrpSpPr>
          <p:nvPr/>
        </p:nvGrpSpPr>
        <p:grpSpPr bwMode="auto">
          <a:xfrm>
            <a:off x="1071563" y="1357313"/>
            <a:ext cx="5124450" cy="1200150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148064" y="4149080"/>
            <a:ext cx="6619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学生假期课余学习生活总结PPT模板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584</Words>
  <Application>Microsoft Office PowerPoint</Application>
  <PresentationFormat>全屏显示(4:3)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学生假期课余学习生活总结PPT模板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11</cp:revision>
  <dcterms:created xsi:type="dcterms:W3CDTF">2012-10-29T22:21:27Z</dcterms:created>
  <dcterms:modified xsi:type="dcterms:W3CDTF">2014-11-17T10:34:44Z</dcterms:modified>
</cp:coreProperties>
</file>