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9" r:id="rId3"/>
    <p:sldId id="275" r:id="rId4"/>
    <p:sldId id="266" r:id="rId5"/>
    <p:sldId id="267" r:id="rId6"/>
    <p:sldId id="270" r:id="rId7"/>
    <p:sldId id="272" r:id="rId8"/>
    <p:sldId id="273" r:id="rId9"/>
    <p:sldId id="277" r:id="rId10"/>
  </p:sldIdLst>
  <p:sldSz cx="9144000" cy="5715000" type="screen16x1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EFEF"/>
    <a:srgbClr val="FFFFFF"/>
    <a:srgbClr val="7D5BB9"/>
    <a:srgbClr val="C655CF"/>
    <a:srgbClr val="8A40D4"/>
    <a:srgbClr val="CC3300"/>
    <a:srgbClr val="804300"/>
    <a:srgbClr val="FF0066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86" autoAdjust="0"/>
    <p:restoredTop sz="95525" autoAdjust="0"/>
  </p:normalViewPr>
  <p:slideViewPr>
    <p:cSldViewPr>
      <p:cViewPr>
        <p:scale>
          <a:sx n="75" d="100"/>
          <a:sy n="75" d="100"/>
        </p:scale>
        <p:origin x="-1260" y="-5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76889088"/>
        <c:axId val="82916096"/>
      </c:barChart>
      <c:catAx>
        <c:axId val="76889088"/>
        <c:scaling>
          <c:orientation val="minMax"/>
        </c:scaling>
        <c:axPos val="b"/>
        <c:tickLblPos val="nextTo"/>
        <c:crossAx val="82916096"/>
        <c:crosses val="autoZero"/>
        <c:auto val="1"/>
        <c:lblAlgn val="ctr"/>
        <c:lblOffset val="100"/>
      </c:catAx>
      <c:valAx>
        <c:axId val="82916096"/>
        <c:scaling>
          <c:orientation val="minMax"/>
        </c:scaling>
        <c:axPos val="l"/>
        <c:majorGridlines/>
        <c:numFmt formatCode="General" sourceLinked="1"/>
        <c:tickLblPos val="nextTo"/>
        <c:crossAx val="768890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8"/>
  <c:chart>
    <c:title>
      <c:layout/>
    </c:title>
    <c:view3D>
      <c:perspective val="30"/>
    </c:view3D>
    <c:plotArea>
      <c:layout/>
      <c:surface3DChart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bandFmts/>
        <c:axId val="85641472"/>
        <c:axId val="85643264"/>
        <c:axId val="82323648"/>
      </c:surface3DChart>
      <c:catAx>
        <c:axId val="85641472"/>
        <c:scaling>
          <c:orientation val="minMax"/>
        </c:scaling>
        <c:axPos val="b"/>
        <c:majorGridlines/>
        <c:majorTickMark val="none"/>
        <c:tickLblPos val="nextTo"/>
        <c:crossAx val="85643264"/>
        <c:crosses val="autoZero"/>
        <c:auto val="1"/>
        <c:lblAlgn val="ctr"/>
        <c:lblOffset val="100"/>
      </c:catAx>
      <c:valAx>
        <c:axId val="856432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5641472"/>
        <c:crosses val="autoZero"/>
        <c:crossBetween val="midCat"/>
      </c:valAx>
      <c:serAx>
        <c:axId val="82323648"/>
        <c:scaling>
          <c:orientation val="minMax"/>
        </c:scaling>
        <c:axPos val="b"/>
        <c:majorGridlines/>
        <c:majorTickMark val="none"/>
        <c:tickLblPos val="nextTo"/>
        <c:crossAx val="85643264"/>
        <c:crosses val="autoZero"/>
      </c:serAx>
    </c:plotArea>
    <c:legend>
      <c:legendPos val="r"/>
      <c:layout/>
      <c:txPr>
        <a:bodyPr/>
        <a:lstStyle/>
        <a:p>
          <a:pPr rtl="0">
            <a:defRPr/>
          </a:pPr>
          <a:endParaRPr lang="zh-CN"/>
        </a:p>
      </c:txPr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57637-A06B-4162-9E9A-70E89B723565}" type="datetimeFigureOut">
              <a:rPr lang="zh-CN" altLang="en-US" smtClean="0"/>
              <a:pPr/>
              <a:t>2014/11/20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3B9F6-179F-4D28-B231-CFC07DC208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1963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ois Fu\Documents\PPT模板\未标题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416841"/>
            <a:ext cx="9144000" cy="2088957"/>
          </a:xfrm>
          <a:solidFill>
            <a:srgbClr val="000000">
              <a:alpha val="50196"/>
            </a:srgbClr>
          </a:solidFill>
        </p:spPr>
        <p:txBody>
          <a:bodyPr/>
          <a:lstStyle>
            <a:lvl1pPr algn="ctr">
              <a:defRPr sz="40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3145633"/>
            <a:ext cx="6400800" cy="360165"/>
          </a:xfrm>
        </p:spPr>
        <p:txBody>
          <a:bodyPr/>
          <a:lstStyle>
            <a:lvl1pPr marL="0" indent="0" algn="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ED53A-E58D-4844-B2E8-4B0A34F7CA7B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605F-F34A-432E-8D41-AEC42090AEC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65EE-C04F-4107-BC97-1F3B42617F3C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B4ED6-E7EE-4533-97EA-CC4C219169E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4160-820B-4F8E-AF17-0558AB135C00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F657-F95D-41F8-BE85-A8420A720C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2BECE-E6DF-497A-8AE7-61C677FC5A50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2FEE6-BD71-42CE-966E-317228E5998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01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50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37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85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52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7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34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FDBE-948A-46FE-BDF7-F7C0B1401240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6CE35-4315-408C-A9C7-E8E4811A73E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24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2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673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12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8" name="矩形 7"/>
            <p:cNvSpPr/>
            <p:nvPr userDrawn="1"/>
          </p:nvSpPr>
          <p:spPr bwMode="auto">
            <a:xfrm>
              <a:off x="0" y="0"/>
              <a:ext cx="9144000" cy="5715000"/>
            </a:xfrm>
            <a:prstGeom prst="rect">
              <a:avLst/>
            </a:prstGeom>
            <a:solidFill>
              <a:srgbClr val="7D5BB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" name="矩形 8"/>
            <p:cNvSpPr/>
            <p:nvPr userDrawn="1"/>
          </p:nvSpPr>
          <p:spPr bwMode="auto">
            <a:xfrm>
              <a:off x="3923703" y="192279"/>
              <a:ext cx="4652367" cy="4394013"/>
            </a:xfrm>
            <a:prstGeom prst="rect">
              <a:avLst/>
            </a:prstGeom>
            <a:gradFill flip="none" rotWithShape="1">
              <a:gsLst>
                <a:gs pos="0">
                  <a:srgbClr val="C655CF"/>
                </a:gs>
                <a:gs pos="69000">
                  <a:srgbClr val="7D5BB9"/>
                </a:gs>
                <a:gs pos="100000">
                  <a:srgbClr val="7D5BB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78D54-1AED-420E-859F-23C28E19181E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83A4C-B3DB-4EF5-BF11-91EA1431403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C746C-D4B5-4915-A95B-6F34C7AE2309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410B-A1F4-44A6-86A4-F784FBE0F45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6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812926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2DE0-FDF0-42F1-AB6D-B56A1C10F4CF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61A75-A79B-488B-9489-05C40AC6668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1DEF-520E-49E5-BC32-006A41E307D8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CCBF2-44B7-42A0-891F-AAB7E715CF4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5DDE-91D7-4CCC-80B4-79EA11ABAAF2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2A24-C2D4-4F83-8A57-B89FAC5798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F0E5-042E-4823-8C47-9C788D182028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BDC3E-4CB3-4570-B487-716BF64EE2F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6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F33F-CCA6-432C-AB1F-BA21E2D68E1B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4FD0-6DB2-41A4-82F6-493F9468CD2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Lois Fu\Documents\PPT模板\未标题-2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 userDrawn="1"/>
        </p:nvGrpSpPr>
        <p:grpSpPr>
          <a:xfrm>
            <a:off x="0" y="0"/>
            <a:ext cx="9144000" cy="5715000"/>
            <a:chOff x="0" y="0"/>
            <a:chExt cx="9144000" cy="5715000"/>
          </a:xfrm>
          <a:solidFill>
            <a:srgbClr val="000000">
              <a:alpha val="34902"/>
            </a:srgbClr>
          </a:solidFill>
        </p:grpSpPr>
        <p:sp>
          <p:nvSpPr>
            <p:cNvPr id="9" name="矩形 8"/>
            <p:cNvSpPr/>
            <p:nvPr userDrawn="1"/>
          </p:nvSpPr>
          <p:spPr bwMode="auto">
            <a:xfrm>
              <a:off x="0" y="0"/>
              <a:ext cx="9144000" cy="5715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" name="矩形 11"/>
            <p:cNvSpPr/>
            <p:nvPr userDrawn="1"/>
          </p:nvSpPr>
          <p:spPr bwMode="auto">
            <a:xfrm>
              <a:off x="5139930" y="192279"/>
              <a:ext cx="4004070" cy="345758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" name="矩形 10"/>
          <p:cNvSpPr/>
          <p:nvPr userDrawn="1"/>
        </p:nvSpPr>
        <p:spPr bwMode="auto">
          <a:xfrm>
            <a:off x="0" y="696510"/>
            <a:ext cx="9144000" cy="4898244"/>
          </a:xfrm>
          <a:prstGeom prst="rect">
            <a:avLst/>
          </a:prstGeom>
          <a:solidFill>
            <a:srgbClr val="FFFFFF">
              <a:alpha val="9411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7430" y="120246"/>
            <a:ext cx="6543692" cy="48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28675"/>
            <a:ext cx="8229600" cy="41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dirty="0" smtClean="0">
                <a:sym typeface="Calibri" pitchFamily="34" charset="0"/>
              </a:rPr>
              <a:t>第二级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94651355-81FA-4ABB-9F04-F22F70888562}" type="datetime1">
              <a:rPr lang="zh-CN" altLang="en-US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F05E487C-5A87-45D5-B1BB-09D3D9DB859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微软雅黑" pitchFamily="34" charset="-122"/>
          <a:ea typeface="微软雅黑" pitchFamily="34" charset="-122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1">
          <a:solidFill>
            <a:schemeClr val="accent6">
              <a:lumMod val="75000"/>
            </a:schemeClr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>
          <a:solidFill>
            <a:schemeClr val="accent6">
              <a:lumMod val="75000"/>
            </a:schemeClr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2014/11/20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89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450850"/>
            <a:r>
              <a:rPr lang="zh-CN" altLang="en-US" dirty="0" smtClean="0"/>
              <a:t>寂寞的射手座</a:t>
            </a:r>
            <a:endParaRPr lang="zh-CN" altLang="en-US" dirty="0"/>
          </a:p>
        </p:txBody>
      </p:sp>
      <p:pic>
        <p:nvPicPr>
          <p:cNvPr id="6" name="Picture 2" descr="C:\Users\Lois Fu\Documents\PPT模板\人马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7831">
            <a:off x="1157655" y="1567722"/>
            <a:ext cx="1647998" cy="161137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3002289" y="2929534"/>
            <a:ext cx="3942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宝藏模</a:t>
            </a: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板网</a:t>
            </a:r>
            <a:r>
              <a: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WWW.PPTBZ.COM</a:t>
            </a:r>
            <a:endParaRPr lang="en-US" altLang="zh-CN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114416" y="1488873"/>
          <a:ext cx="7284252" cy="332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5EFDBE-948A-46FE-BDF7-F7C0B1401240}" type="datetime1">
              <a:rPr lang="zh-CN" altLang="en-US" smtClean="0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5EFDBE-948A-46FE-BDF7-F7C0B1401240}" type="datetime1">
              <a:rPr lang="zh-CN" altLang="en-US" smtClean="0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86368" y="1673431"/>
            <a:ext cx="1236069" cy="2197457"/>
            <a:chOff x="1571604" y="2928934"/>
            <a:chExt cx="642942" cy="1143008"/>
          </a:xfrm>
        </p:grpSpPr>
        <p:sp>
          <p:nvSpPr>
            <p:cNvPr id="8" name="圆角矩形标注 7"/>
            <p:cNvSpPr/>
            <p:nvPr/>
          </p:nvSpPr>
          <p:spPr>
            <a:xfrm>
              <a:off x="1571604" y="2928934"/>
              <a:ext cx="642942" cy="1143008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  <a:effectLst>
              <a:outerShdw blurRad="254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609700" y="3000372"/>
              <a:ext cx="108000" cy="100013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91000"/>
                  </a:schemeClr>
                </a:gs>
                <a:gs pos="100000">
                  <a:srgbClr val="FFAFB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09143" y="1673431"/>
            <a:ext cx="1236069" cy="2197457"/>
            <a:chOff x="1571604" y="2928934"/>
            <a:chExt cx="642942" cy="1143008"/>
          </a:xfrm>
        </p:grpSpPr>
        <p:sp>
          <p:nvSpPr>
            <p:cNvPr id="14" name="圆角矩形标注 13"/>
            <p:cNvSpPr/>
            <p:nvPr/>
          </p:nvSpPr>
          <p:spPr>
            <a:xfrm>
              <a:off x="1571604" y="2928934"/>
              <a:ext cx="642942" cy="1143008"/>
            </a:xfrm>
            <a:prstGeom prst="wedgeRoundRectCallou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254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609700" y="3000372"/>
              <a:ext cx="108000" cy="100013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91000"/>
                  </a:schemeClr>
                </a:gs>
                <a:gs pos="100000">
                  <a:srgbClr val="FFAFB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31917" y="1673431"/>
            <a:ext cx="1236069" cy="2197457"/>
            <a:chOff x="1571604" y="2928934"/>
            <a:chExt cx="642942" cy="1143008"/>
          </a:xfrm>
        </p:grpSpPr>
        <p:sp>
          <p:nvSpPr>
            <p:cNvPr id="20" name="圆角矩形标注 19"/>
            <p:cNvSpPr/>
            <p:nvPr/>
          </p:nvSpPr>
          <p:spPr>
            <a:xfrm>
              <a:off x="1571604" y="2928934"/>
              <a:ext cx="642942" cy="1143008"/>
            </a:xfrm>
            <a:prstGeom prst="wedgeRoundRectCallou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  <a:effectLst>
              <a:outerShdw blurRad="254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1609700" y="3000372"/>
              <a:ext cx="108000" cy="100013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91000"/>
                  </a:schemeClr>
                </a:gs>
                <a:gs pos="100000">
                  <a:srgbClr val="FFAFB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54692" y="1673431"/>
            <a:ext cx="1236069" cy="2197457"/>
            <a:chOff x="1571604" y="2928934"/>
            <a:chExt cx="642942" cy="1143008"/>
          </a:xfrm>
        </p:grpSpPr>
        <p:sp>
          <p:nvSpPr>
            <p:cNvPr id="26" name="圆角矩形标注 25"/>
            <p:cNvSpPr/>
            <p:nvPr/>
          </p:nvSpPr>
          <p:spPr>
            <a:xfrm>
              <a:off x="1571604" y="2928934"/>
              <a:ext cx="642942" cy="1143008"/>
            </a:xfrm>
            <a:prstGeom prst="wedgeRoundRectCallou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  <a:effectLst>
              <a:outerShdw blurRad="254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609700" y="3000372"/>
              <a:ext cx="108000" cy="1000132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91000"/>
                  </a:schemeClr>
                </a:gs>
                <a:gs pos="100000">
                  <a:srgbClr val="FFAFB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10"/>
          <p:cNvSpPr>
            <a:spLocks noChangeArrowheads="1"/>
          </p:cNvSpPr>
          <p:nvPr/>
        </p:nvSpPr>
        <p:spPr bwMode="auto">
          <a:xfrm>
            <a:off x="229143" y="4060641"/>
            <a:ext cx="2443690" cy="874248"/>
          </a:xfrm>
          <a:prstGeom prst="ellipse">
            <a:avLst/>
          </a:prstGeom>
          <a:gradFill rotWithShape="1">
            <a:gsLst>
              <a:gs pos="100000">
                <a:schemeClr val="tx1">
                  <a:lumMod val="50000"/>
                  <a:lumOff val="50000"/>
                  <a:alpha val="24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31" name="椭圆 10"/>
          <p:cNvSpPr>
            <a:spLocks noChangeArrowheads="1"/>
          </p:cNvSpPr>
          <p:nvPr/>
        </p:nvSpPr>
        <p:spPr bwMode="auto">
          <a:xfrm>
            <a:off x="2157958" y="4060641"/>
            <a:ext cx="2443690" cy="874248"/>
          </a:xfrm>
          <a:prstGeom prst="ellipse">
            <a:avLst/>
          </a:prstGeom>
          <a:gradFill rotWithShape="1">
            <a:gsLst>
              <a:gs pos="100000">
                <a:schemeClr val="tx1">
                  <a:lumMod val="50000"/>
                  <a:lumOff val="50000"/>
                  <a:alpha val="24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32" name="椭圆 10"/>
          <p:cNvSpPr>
            <a:spLocks noChangeArrowheads="1"/>
          </p:cNvSpPr>
          <p:nvPr/>
        </p:nvSpPr>
        <p:spPr bwMode="auto">
          <a:xfrm>
            <a:off x="4086773" y="4060641"/>
            <a:ext cx="2443690" cy="874248"/>
          </a:xfrm>
          <a:prstGeom prst="ellipse">
            <a:avLst/>
          </a:prstGeom>
          <a:gradFill rotWithShape="1">
            <a:gsLst>
              <a:gs pos="100000">
                <a:schemeClr val="tx1">
                  <a:lumMod val="50000"/>
                  <a:lumOff val="50000"/>
                  <a:alpha val="24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33" name="椭圆 10"/>
          <p:cNvSpPr>
            <a:spLocks noChangeArrowheads="1"/>
          </p:cNvSpPr>
          <p:nvPr/>
        </p:nvSpPr>
        <p:spPr bwMode="auto">
          <a:xfrm>
            <a:off x="6015589" y="4060641"/>
            <a:ext cx="2443690" cy="874248"/>
          </a:xfrm>
          <a:prstGeom prst="ellipse">
            <a:avLst/>
          </a:prstGeom>
          <a:gradFill rotWithShape="1">
            <a:gsLst>
              <a:gs pos="100000">
                <a:schemeClr val="tx1">
                  <a:lumMod val="50000"/>
                  <a:lumOff val="50000"/>
                  <a:alpha val="24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67258" y="2672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21DEF-520E-49E5-BC32-006A41E307D8}" type="datetime1">
              <a:rPr lang="zh-CN" altLang="en-US" smtClean="0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898318" y="2713434"/>
            <a:ext cx="1672195" cy="207352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4911586" y="2713434"/>
            <a:ext cx="1672195" cy="207352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2771175" y="2512772"/>
            <a:ext cx="1939746" cy="2405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6717556" y="2713434"/>
            <a:ext cx="1672195" cy="207352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70512" y="840576"/>
            <a:ext cx="2332352" cy="1806358"/>
            <a:chOff x="1571604" y="2928934"/>
            <a:chExt cx="642942" cy="1143008"/>
          </a:xfrm>
        </p:grpSpPr>
        <p:sp>
          <p:nvSpPr>
            <p:cNvPr id="5" name="圆角矩形标注 4"/>
            <p:cNvSpPr/>
            <p:nvPr/>
          </p:nvSpPr>
          <p:spPr>
            <a:xfrm>
              <a:off x="1571604" y="2928934"/>
              <a:ext cx="642942" cy="1143008"/>
            </a:xfrm>
            <a:prstGeom prst="wedgeEllipseCallou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254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 rot="4556986">
              <a:off x="1597823" y="3015912"/>
              <a:ext cx="419970" cy="35803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91000"/>
                  </a:schemeClr>
                </a:gs>
                <a:gs pos="100000">
                  <a:srgbClr val="FFAFB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3431" y="1442567"/>
            <a:ext cx="1479639" cy="1183711"/>
            <a:chOff x="1571604" y="2928934"/>
            <a:chExt cx="642942" cy="1143008"/>
          </a:xfrm>
        </p:grpSpPr>
        <p:sp>
          <p:nvSpPr>
            <p:cNvPr id="17" name="圆角矩形标注 4"/>
            <p:cNvSpPr/>
            <p:nvPr/>
          </p:nvSpPr>
          <p:spPr>
            <a:xfrm>
              <a:off x="1571604" y="2928934"/>
              <a:ext cx="642942" cy="1143008"/>
            </a:xfrm>
            <a:prstGeom prst="wedgeEllipseCallout">
              <a:avLst/>
            </a:prstGeom>
            <a:gradFill flip="none" rotWithShape="1">
              <a:gsLst>
                <a:gs pos="0">
                  <a:srgbClr val="CC3300"/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254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5"/>
            <p:cNvSpPr/>
            <p:nvPr/>
          </p:nvSpPr>
          <p:spPr>
            <a:xfrm rot="4556986">
              <a:off x="1597823" y="3015912"/>
              <a:ext cx="419970" cy="35803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91000"/>
                  </a:schemeClr>
                </a:gs>
                <a:gs pos="100000">
                  <a:srgbClr val="FFAFB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70308" y="1442567"/>
            <a:ext cx="1479639" cy="1183711"/>
            <a:chOff x="1571604" y="2928934"/>
            <a:chExt cx="642942" cy="1143008"/>
          </a:xfrm>
        </p:grpSpPr>
        <p:sp>
          <p:nvSpPr>
            <p:cNvPr id="20" name="圆角矩形标注 4"/>
            <p:cNvSpPr/>
            <p:nvPr/>
          </p:nvSpPr>
          <p:spPr>
            <a:xfrm>
              <a:off x="1571604" y="2928934"/>
              <a:ext cx="642942" cy="1143008"/>
            </a:xfrm>
            <a:prstGeom prst="wedgeEllipseCallou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254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5"/>
            <p:cNvSpPr/>
            <p:nvPr/>
          </p:nvSpPr>
          <p:spPr>
            <a:xfrm rot="4556986">
              <a:off x="1597823" y="3015912"/>
              <a:ext cx="419970" cy="35803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91000"/>
                  </a:schemeClr>
                </a:gs>
                <a:gs pos="100000">
                  <a:srgbClr val="FFAFB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17387" y="1442567"/>
            <a:ext cx="1479639" cy="1183711"/>
            <a:chOff x="1571604" y="2928934"/>
            <a:chExt cx="642942" cy="1143008"/>
          </a:xfrm>
        </p:grpSpPr>
        <p:sp>
          <p:nvSpPr>
            <p:cNvPr id="23" name="圆角矩形标注 4"/>
            <p:cNvSpPr/>
            <p:nvPr/>
          </p:nvSpPr>
          <p:spPr>
            <a:xfrm>
              <a:off x="1571604" y="2928934"/>
              <a:ext cx="642942" cy="1143008"/>
            </a:xfrm>
            <a:prstGeom prst="wedgeEllipseCallou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254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5"/>
            <p:cNvSpPr/>
            <p:nvPr/>
          </p:nvSpPr>
          <p:spPr>
            <a:xfrm rot="4556986">
              <a:off x="1597823" y="3015912"/>
              <a:ext cx="419970" cy="35803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91000"/>
                  </a:schemeClr>
                </a:gs>
                <a:gs pos="100000">
                  <a:srgbClr val="FFAFB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66534" y="190045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text1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9767" y="1527698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text1</a:t>
            </a:r>
            <a:endParaRPr lang="zh-CN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6566" y="190045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text1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85771" y="190045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text1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2093" y="2847210"/>
            <a:ext cx="133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endParaRPr lang="zh-CN" alt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45360" y="2847210"/>
            <a:ext cx="133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endParaRPr lang="zh-CN" alt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1332" y="2822282"/>
            <a:ext cx="133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endParaRPr lang="zh-CN" alt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1840" y="2847210"/>
            <a:ext cx="13377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填写内容</a:t>
            </a:r>
          </a:p>
          <a:p>
            <a:endParaRPr lang="zh-CN" altLang="en-US" sz="2000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21DEF-520E-49E5-BC32-006A41E307D8}" type="datetime1">
              <a:rPr lang="zh-CN" altLang="en-US" smtClean="0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="" xmlns:p14="http://schemas.microsoft.com/office/powerpoint/2010/main" val="211620143"/>
              </p:ext>
            </p:extLst>
          </p:nvPr>
        </p:nvGraphicFramePr>
        <p:xfrm>
          <a:off x="1186450" y="912609"/>
          <a:ext cx="6843135" cy="403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3167258" y="2672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21DEF-520E-49E5-BC32-006A41E307D8}" type="datetime1">
              <a:rPr lang="zh-CN" altLang="en-US" smtClean="0"/>
              <a:pPr>
                <a:defRPr/>
              </a:pPr>
              <a:t>2014/11/20</a:t>
            </a:fld>
            <a:endParaRPr lang="zh-CN" altLang="en-US" sz="180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12660" y="2137171"/>
            <a:ext cx="1643074" cy="1643074"/>
            <a:chOff x="7429520" y="1785926"/>
            <a:chExt cx="1357354" cy="1285884"/>
          </a:xfrm>
        </p:grpSpPr>
        <p:sp>
          <p:nvSpPr>
            <p:cNvPr id="5" name="任意多边形 4"/>
            <p:cNvSpPr/>
            <p:nvPr/>
          </p:nvSpPr>
          <p:spPr>
            <a:xfrm>
              <a:off x="7429520" y="1785926"/>
              <a:ext cx="1357354" cy="1285884"/>
            </a:xfrm>
            <a:custGeom>
              <a:avLst/>
              <a:gdLst>
                <a:gd name="connsiteX0" fmla="*/ 0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0 w 1571636"/>
                <a:gd name="connsiteY6" fmla="*/ 0 h 1285884"/>
                <a:gd name="connsiteX0" fmla="*/ 571472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571472 w 1571636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414377 w 1000164"/>
                <a:gd name="connsiteY5" fmla="*/ 642942 h 1285884"/>
                <a:gd name="connsiteX6" fmla="*/ 0 w 1000164"/>
                <a:gd name="connsiteY6" fmla="*/ 0 h 128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64" h="1285884">
                  <a:moveTo>
                    <a:pt x="0" y="0"/>
                  </a:moveTo>
                  <a:lnTo>
                    <a:pt x="14315" y="0"/>
                  </a:lnTo>
                  <a:lnTo>
                    <a:pt x="1000164" y="642942"/>
                  </a:lnTo>
                  <a:lnTo>
                    <a:pt x="14315" y="1285884"/>
                  </a:lnTo>
                  <a:lnTo>
                    <a:pt x="0" y="1285884"/>
                  </a:lnTo>
                  <a:lnTo>
                    <a:pt x="414377" y="64294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429520" y="1785926"/>
              <a:ext cx="714412" cy="1285884"/>
            </a:xfrm>
            <a:custGeom>
              <a:avLst/>
              <a:gdLst>
                <a:gd name="connsiteX0" fmla="*/ 0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0 w 1571636"/>
                <a:gd name="connsiteY6" fmla="*/ 0 h 1285884"/>
                <a:gd name="connsiteX0" fmla="*/ 571472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571472 w 1571636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414377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514345 w 1000164"/>
                <a:gd name="connsiteY5" fmla="*/ 642942 h 1285884"/>
                <a:gd name="connsiteX6" fmla="*/ 0 w 1000164"/>
                <a:gd name="connsiteY6" fmla="*/ 0 h 128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64" h="1285884">
                  <a:moveTo>
                    <a:pt x="0" y="0"/>
                  </a:moveTo>
                  <a:lnTo>
                    <a:pt x="14315" y="0"/>
                  </a:lnTo>
                  <a:lnTo>
                    <a:pt x="1000164" y="642942"/>
                  </a:lnTo>
                  <a:lnTo>
                    <a:pt x="14315" y="1285884"/>
                  </a:lnTo>
                  <a:lnTo>
                    <a:pt x="0" y="1285884"/>
                  </a:lnTo>
                  <a:lnTo>
                    <a:pt x="514345" y="64294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chemeClr val="bg1">
                    <a:lumMod val="8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69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8286776" y="2357430"/>
              <a:ext cx="142876" cy="14287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26315" y="2208607"/>
            <a:ext cx="1624775" cy="1516454"/>
            <a:chOff x="3786182" y="1928802"/>
            <a:chExt cx="1285916" cy="1285884"/>
          </a:xfrm>
        </p:grpSpPr>
        <p:sp>
          <p:nvSpPr>
            <p:cNvPr id="9" name="任意多边形 8"/>
            <p:cNvSpPr/>
            <p:nvPr/>
          </p:nvSpPr>
          <p:spPr>
            <a:xfrm>
              <a:off x="3786182" y="1928802"/>
              <a:ext cx="1285916" cy="1285884"/>
            </a:xfrm>
            <a:custGeom>
              <a:avLst/>
              <a:gdLst>
                <a:gd name="connsiteX0" fmla="*/ 0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0 w 1571636"/>
                <a:gd name="connsiteY6" fmla="*/ 0 h 1285884"/>
                <a:gd name="connsiteX0" fmla="*/ 571472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571472 w 1571636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414377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514345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514345 w 1000164"/>
                <a:gd name="connsiteY5" fmla="*/ 642942 h 1285884"/>
                <a:gd name="connsiteX6" fmla="*/ 0 w 1000164"/>
                <a:gd name="connsiteY6" fmla="*/ 0 h 128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64" h="1285884">
                  <a:moveTo>
                    <a:pt x="0" y="0"/>
                  </a:moveTo>
                  <a:lnTo>
                    <a:pt x="14315" y="0"/>
                  </a:lnTo>
                  <a:lnTo>
                    <a:pt x="1000164" y="642942"/>
                  </a:lnTo>
                  <a:lnTo>
                    <a:pt x="14315" y="1285884"/>
                  </a:lnTo>
                  <a:lnTo>
                    <a:pt x="0" y="1285884"/>
                  </a:lnTo>
                  <a:lnTo>
                    <a:pt x="514345" y="64294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chemeClr val="bg1">
                    <a:lumMod val="8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69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786182" y="1928802"/>
              <a:ext cx="714412" cy="1285884"/>
            </a:xfrm>
            <a:custGeom>
              <a:avLst/>
              <a:gdLst>
                <a:gd name="connsiteX0" fmla="*/ 0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0 w 1571636"/>
                <a:gd name="connsiteY6" fmla="*/ 0 h 1285884"/>
                <a:gd name="connsiteX0" fmla="*/ 571472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571472 w 1571636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414377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514345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514345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714324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714279 w 1000164"/>
                <a:gd name="connsiteY5" fmla="*/ 642942 h 1285884"/>
                <a:gd name="connsiteX6" fmla="*/ 0 w 1000164"/>
                <a:gd name="connsiteY6" fmla="*/ 0 h 128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64" h="1285884">
                  <a:moveTo>
                    <a:pt x="0" y="0"/>
                  </a:moveTo>
                  <a:lnTo>
                    <a:pt x="14315" y="0"/>
                  </a:lnTo>
                  <a:lnTo>
                    <a:pt x="1000164" y="642942"/>
                  </a:lnTo>
                  <a:lnTo>
                    <a:pt x="14315" y="1285884"/>
                  </a:lnTo>
                  <a:lnTo>
                    <a:pt x="0" y="1285884"/>
                  </a:lnTo>
                  <a:lnTo>
                    <a:pt x="714279" y="64294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chemeClr val="bg1">
                    <a:lumMod val="8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69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851088" y="2958707"/>
            <a:ext cx="3606302" cy="812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369718" y="1310392"/>
            <a:ext cx="724858" cy="3255670"/>
            <a:chOff x="5214942" y="2030720"/>
            <a:chExt cx="724858" cy="2969916"/>
          </a:xfrm>
        </p:grpSpPr>
        <p:sp>
          <p:nvSpPr>
            <p:cNvPr id="13" name="任意多边形 12"/>
            <p:cNvSpPr/>
            <p:nvPr/>
          </p:nvSpPr>
          <p:spPr>
            <a:xfrm>
              <a:off x="5214942" y="2071678"/>
              <a:ext cx="436574" cy="2928958"/>
            </a:xfrm>
            <a:custGeom>
              <a:avLst/>
              <a:gdLst>
                <a:gd name="connsiteX0" fmla="*/ 0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0 w 1571636"/>
                <a:gd name="connsiteY6" fmla="*/ 0 h 1285884"/>
                <a:gd name="connsiteX0" fmla="*/ 571472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571472 w 1571636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414377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514345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514345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714324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714279 w 1000164"/>
                <a:gd name="connsiteY5" fmla="*/ 642942 h 1285884"/>
                <a:gd name="connsiteX6" fmla="*/ 0 w 1000164"/>
                <a:gd name="connsiteY6" fmla="*/ 0 h 128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64" h="1285884">
                  <a:moveTo>
                    <a:pt x="0" y="0"/>
                  </a:moveTo>
                  <a:lnTo>
                    <a:pt x="14315" y="0"/>
                  </a:lnTo>
                  <a:lnTo>
                    <a:pt x="1000164" y="642942"/>
                  </a:lnTo>
                  <a:lnTo>
                    <a:pt x="14315" y="1285884"/>
                  </a:lnTo>
                  <a:lnTo>
                    <a:pt x="0" y="1285884"/>
                  </a:lnTo>
                  <a:lnTo>
                    <a:pt x="714279" y="64294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9FB4"/>
                </a:gs>
                <a:gs pos="50000">
                  <a:srgbClr val="DE1050"/>
                </a:gs>
                <a:gs pos="69000">
                  <a:srgbClr val="EA2269"/>
                </a:gs>
              </a:gsLst>
              <a:lin ang="5400000" scaled="1"/>
              <a:tileRect/>
            </a:gradFill>
            <a:ln w="6350">
              <a:solidFill>
                <a:srgbClr val="FF9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25420" y="2030720"/>
              <a:ext cx="714380" cy="1452572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28572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285720 w 1060704"/>
                <a:gd name="connsiteY3" fmla="*/ 914400 h 914400"/>
                <a:gd name="connsiteX0" fmla="*/ 428564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428564 w 1060704"/>
                <a:gd name="connsiteY3" fmla="*/ 914400 h 914400"/>
                <a:gd name="connsiteX0" fmla="*/ 428564 w 703482"/>
                <a:gd name="connsiteY0" fmla="*/ 914400 h 914400"/>
                <a:gd name="connsiteX1" fmla="*/ 0 w 703482"/>
                <a:gd name="connsiteY1" fmla="*/ 0 h 914400"/>
                <a:gd name="connsiteX2" fmla="*/ 703482 w 703482"/>
                <a:gd name="connsiteY2" fmla="*/ 914400 h 914400"/>
                <a:gd name="connsiteX3" fmla="*/ 428564 w 703482"/>
                <a:gd name="connsiteY3" fmla="*/ 914400 h 914400"/>
                <a:gd name="connsiteX0" fmla="*/ 428564 w 703482"/>
                <a:gd name="connsiteY0" fmla="*/ 914400 h 915416"/>
                <a:gd name="connsiteX1" fmla="*/ 0 w 703482"/>
                <a:gd name="connsiteY1" fmla="*/ 0 h 915416"/>
                <a:gd name="connsiteX2" fmla="*/ 703482 w 703482"/>
                <a:gd name="connsiteY2" fmla="*/ 914400 h 915416"/>
                <a:gd name="connsiteX3" fmla="*/ 700083 w 703482"/>
                <a:gd name="connsiteY3" fmla="*/ 915416 h 915416"/>
                <a:gd name="connsiteX4" fmla="*/ 428564 w 703482"/>
                <a:gd name="connsiteY4" fmla="*/ 914400 h 91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482" h="915416">
                  <a:moveTo>
                    <a:pt x="428564" y="914400"/>
                  </a:moveTo>
                  <a:lnTo>
                    <a:pt x="0" y="0"/>
                  </a:lnTo>
                  <a:lnTo>
                    <a:pt x="703482" y="914400"/>
                  </a:lnTo>
                  <a:lnTo>
                    <a:pt x="700083" y="915416"/>
                  </a:lnTo>
                  <a:lnTo>
                    <a:pt x="428564" y="914400"/>
                  </a:lnTo>
                  <a:close/>
                </a:path>
              </a:pathLst>
            </a:custGeom>
            <a:gradFill>
              <a:gsLst>
                <a:gs pos="29000">
                  <a:srgbClr val="FF9FB4"/>
                </a:gs>
                <a:gs pos="50000">
                  <a:srgbClr val="DE1050"/>
                </a:gs>
                <a:gs pos="69000">
                  <a:srgbClr val="EA2269"/>
                </a:gs>
              </a:gsLst>
              <a:lin ang="16200000" scaled="0"/>
            </a:gradFill>
            <a:ln w="6350">
              <a:solidFill>
                <a:srgbClr val="FF9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flipV="1">
              <a:off x="5225420" y="3500438"/>
              <a:ext cx="714380" cy="1452572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28572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285720 w 1060704"/>
                <a:gd name="connsiteY3" fmla="*/ 914400 h 914400"/>
                <a:gd name="connsiteX0" fmla="*/ 428564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428564 w 1060704"/>
                <a:gd name="connsiteY3" fmla="*/ 914400 h 914400"/>
                <a:gd name="connsiteX0" fmla="*/ 428564 w 703482"/>
                <a:gd name="connsiteY0" fmla="*/ 914400 h 914400"/>
                <a:gd name="connsiteX1" fmla="*/ 0 w 703482"/>
                <a:gd name="connsiteY1" fmla="*/ 0 h 914400"/>
                <a:gd name="connsiteX2" fmla="*/ 703482 w 703482"/>
                <a:gd name="connsiteY2" fmla="*/ 914400 h 914400"/>
                <a:gd name="connsiteX3" fmla="*/ 428564 w 703482"/>
                <a:gd name="connsiteY3" fmla="*/ 914400 h 914400"/>
                <a:gd name="connsiteX0" fmla="*/ 428564 w 703482"/>
                <a:gd name="connsiteY0" fmla="*/ 914400 h 915416"/>
                <a:gd name="connsiteX1" fmla="*/ 0 w 703482"/>
                <a:gd name="connsiteY1" fmla="*/ 0 h 915416"/>
                <a:gd name="connsiteX2" fmla="*/ 703482 w 703482"/>
                <a:gd name="connsiteY2" fmla="*/ 914400 h 915416"/>
                <a:gd name="connsiteX3" fmla="*/ 700083 w 703482"/>
                <a:gd name="connsiteY3" fmla="*/ 915416 h 915416"/>
                <a:gd name="connsiteX4" fmla="*/ 428564 w 703482"/>
                <a:gd name="connsiteY4" fmla="*/ 914400 h 91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482" h="915416">
                  <a:moveTo>
                    <a:pt x="428564" y="914400"/>
                  </a:moveTo>
                  <a:lnTo>
                    <a:pt x="0" y="0"/>
                  </a:lnTo>
                  <a:lnTo>
                    <a:pt x="703482" y="914400"/>
                  </a:lnTo>
                  <a:lnTo>
                    <a:pt x="700083" y="915416"/>
                  </a:lnTo>
                  <a:lnTo>
                    <a:pt x="428564" y="914400"/>
                  </a:lnTo>
                  <a:close/>
                </a:path>
              </a:pathLst>
            </a:custGeom>
            <a:gradFill>
              <a:gsLst>
                <a:gs pos="29000">
                  <a:srgbClr val="FF9FB4"/>
                </a:gs>
                <a:gs pos="50000">
                  <a:srgbClr val="DE1050"/>
                </a:gs>
                <a:gs pos="69000">
                  <a:srgbClr val="EA2269"/>
                </a:gs>
              </a:gsLst>
              <a:lin ang="5400000" scaled="0"/>
            </a:gradFill>
            <a:ln w="6350">
              <a:solidFill>
                <a:srgbClr val="FF9F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98148" y="1565665"/>
            <a:ext cx="653420" cy="2786082"/>
            <a:chOff x="5214942" y="2030720"/>
            <a:chExt cx="724858" cy="2969916"/>
          </a:xfrm>
          <a:solidFill>
            <a:srgbClr val="FFFF00"/>
          </a:solidFill>
        </p:grpSpPr>
        <p:sp>
          <p:nvSpPr>
            <p:cNvPr id="17" name="任意多边形 16"/>
            <p:cNvSpPr/>
            <p:nvPr/>
          </p:nvSpPr>
          <p:spPr>
            <a:xfrm>
              <a:off x="5214942" y="2071678"/>
              <a:ext cx="436574" cy="2928958"/>
            </a:xfrm>
            <a:custGeom>
              <a:avLst/>
              <a:gdLst>
                <a:gd name="connsiteX0" fmla="*/ 0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0 w 1571636"/>
                <a:gd name="connsiteY6" fmla="*/ 0 h 1285884"/>
                <a:gd name="connsiteX0" fmla="*/ 571472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571472 w 1571636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414377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514345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514345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714324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714279 w 1000164"/>
                <a:gd name="connsiteY5" fmla="*/ 642942 h 1285884"/>
                <a:gd name="connsiteX6" fmla="*/ 0 w 1000164"/>
                <a:gd name="connsiteY6" fmla="*/ 0 h 128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64" h="1285884">
                  <a:moveTo>
                    <a:pt x="0" y="0"/>
                  </a:moveTo>
                  <a:lnTo>
                    <a:pt x="14315" y="0"/>
                  </a:lnTo>
                  <a:lnTo>
                    <a:pt x="1000164" y="642942"/>
                  </a:lnTo>
                  <a:lnTo>
                    <a:pt x="14315" y="1285884"/>
                  </a:lnTo>
                  <a:lnTo>
                    <a:pt x="0" y="1285884"/>
                  </a:lnTo>
                  <a:lnTo>
                    <a:pt x="714279" y="64294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225420" y="2030720"/>
              <a:ext cx="714380" cy="1452572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28572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285720 w 1060704"/>
                <a:gd name="connsiteY3" fmla="*/ 914400 h 914400"/>
                <a:gd name="connsiteX0" fmla="*/ 428564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428564 w 1060704"/>
                <a:gd name="connsiteY3" fmla="*/ 914400 h 914400"/>
                <a:gd name="connsiteX0" fmla="*/ 428564 w 703482"/>
                <a:gd name="connsiteY0" fmla="*/ 914400 h 914400"/>
                <a:gd name="connsiteX1" fmla="*/ 0 w 703482"/>
                <a:gd name="connsiteY1" fmla="*/ 0 h 914400"/>
                <a:gd name="connsiteX2" fmla="*/ 703482 w 703482"/>
                <a:gd name="connsiteY2" fmla="*/ 914400 h 914400"/>
                <a:gd name="connsiteX3" fmla="*/ 428564 w 703482"/>
                <a:gd name="connsiteY3" fmla="*/ 914400 h 914400"/>
                <a:gd name="connsiteX0" fmla="*/ 428564 w 703482"/>
                <a:gd name="connsiteY0" fmla="*/ 914400 h 915416"/>
                <a:gd name="connsiteX1" fmla="*/ 0 w 703482"/>
                <a:gd name="connsiteY1" fmla="*/ 0 h 915416"/>
                <a:gd name="connsiteX2" fmla="*/ 703482 w 703482"/>
                <a:gd name="connsiteY2" fmla="*/ 914400 h 915416"/>
                <a:gd name="connsiteX3" fmla="*/ 700083 w 703482"/>
                <a:gd name="connsiteY3" fmla="*/ 915416 h 915416"/>
                <a:gd name="connsiteX4" fmla="*/ 428564 w 703482"/>
                <a:gd name="connsiteY4" fmla="*/ 914400 h 91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482" h="915416">
                  <a:moveTo>
                    <a:pt x="428564" y="914400"/>
                  </a:moveTo>
                  <a:lnTo>
                    <a:pt x="0" y="0"/>
                  </a:lnTo>
                  <a:lnTo>
                    <a:pt x="703482" y="914400"/>
                  </a:lnTo>
                  <a:lnTo>
                    <a:pt x="700083" y="915416"/>
                  </a:lnTo>
                  <a:lnTo>
                    <a:pt x="428564" y="914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flipV="1">
              <a:off x="5225420" y="3500438"/>
              <a:ext cx="714380" cy="1452572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28572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285720 w 1060704"/>
                <a:gd name="connsiteY3" fmla="*/ 914400 h 914400"/>
                <a:gd name="connsiteX0" fmla="*/ 428564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428564 w 1060704"/>
                <a:gd name="connsiteY3" fmla="*/ 914400 h 914400"/>
                <a:gd name="connsiteX0" fmla="*/ 428564 w 703482"/>
                <a:gd name="connsiteY0" fmla="*/ 914400 h 914400"/>
                <a:gd name="connsiteX1" fmla="*/ 0 w 703482"/>
                <a:gd name="connsiteY1" fmla="*/ 0 h 914400"/>
                <a:gd name="connsiteX2" fmla="*/ 703482 w 703482"/>
                <a:gd name="connsiteY2" fmla="*/ 914400 h 914400"/>
                <a:gd name="connsiteX3" fmla="*/ 428564 w 703482"/>
                <a:gd name="connsiteY3" fmla="*/ 914400 h 914400"/>
                <a:gd name="connsiteX0" fmla="*/ 428564 w 703482"/>
                <a:gd name="connsiteY0" fmla="*/ 914400 h 915416"/>
                <a:gd name="connsiteX1" fmla="*/ 0 w 703482"/>
                <a:gd name="connsiteY1" fmla="*/ 0 h 915416"/>
                <a:gd name="connsiteX2" fmla="*/ 703482 w 703482"/>
                <a:gd name="connsiteY2" fmla="*/ 914400 h 915416"/>
                <a:gd name="connsiteX3" fmla="*/ 700083 w 703482"/>
                <a:gd name="connsiteY3" fmla="*/ 915416 h 915416"/>
                <a:gd name="connsiteX4" fmla="*/ 428564 w 703482"/>
                <a:gd name="connsiteY4" fmla="*/ 914400 h 91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482" h="915416">
                  <a:moveTo>
                    <a:pt x="428564" y="914400"/>
                  </a:moveTo>
                  <a:lnTo>
                    <a:pt x="0" y="0"/>
                  </a:lnTo>
                  <a:lnTo>
                    <a:pt x="703482" y="914400"/>
                  </a:lnTo>
                  <a:lnTo>
                    <a:pt x="700083" y="915416"/>
                  </a:lnTo>
                  <a:lnTo>
                    <a:pt x="428564" y="914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55140" y="1637104"/>
            <a:ext cx="653420" cy="2643206"/>
            <a:chOff x="5214942" y="2030720"/>
            <a:chExt cx="724858" cy="2969916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21" name="任意多边形 20"/>
            <p:cNvSpPr/>
            <p:nvPr/>
          </p:nvSpPr>
          <p:spPr>
            <a:xfrm>
              <a:off x="5214942" y="2071678"/>
              <a:ext cx="436574" cy="2928958"/>
            </a:xfrm>
            <a:custGeom>
              <a:avLst/>
              <a:gdLst>
                <a:gd name="connsiteX0" fmla="*/ 0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0 w 1571636"/>
                <a:gd name="connsiteY6" fmla="*/ 0 h 1285884"/>
                <a:gd name="connsiteX0" fmla="*/ 571472 w 1571636"/>
                <a:gd name="connsiteY0" fmla="*/ 0 h 1285884"/>
                <a:gd name="connsiteX1" fmla="*/ 585787 w 1571636"/>
                <a:gd name="connsiteY1" fmla="*/ 0 h 1285884"/>
                <a:gd name="connsiteX2" fmla="*/ 1571636 w 1571636"/>
                <a:gd name="connsiteY2" fmla="*/ 642942 h 1285884"/>
                <a:gd name="connsiteX3" fmla="*/ 585787 w 1571636"/>
                <a:gd name="connsiteY3" fmla="*/ 1285884 h 1285884"/>
                <a:gd name="connsiteX4" fmla="*/ 0 w 1571636"/>
                <a:gd name="connsiteY4" fmla="*/ 1285884 h 1285884"/>
                <a:gd name="connsiteX5" fmla="*/ 985849 w 1571636"/>
                <a:gd name="connsiteY5" fmla="*/ 642942 h 1285884"/>
                <a:gd name="connsiteX6" fmla="*/ 571472 w 1571636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414377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514345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514345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714324 w 1000164"/>
                <a:gd name="connsiteY5" fmla="*/ 642942 h 1285884"/>
                <a:gd name="connsiteX6" fmla="*/ 0 w 1000164"/>
                <a:gd name="connsiteY6" fmla="*/ 0 h 1285884"/>
                <a:gd name="connsiteX0" fmla="*/ 0 w 1000164"/>
                <a:gd name="connsiteY0" fmla="*/ 0 h 1285884"/>
                <a:gd name="connsiteX1" fmla="*/ 14315 w 1000164"/>
                <a:gd name="connsiteY1" fmla="*/ 0 h 1285884"/>
                <a:gd name="connsiteX2" fmla="*/ 1000164 w 1000164"/>
                <a:gd name="connsiteY2" fmla="*/ 642942 h 1285884"/>
                <a:gd name="connsiteX3" fmla="*/ 14315 w 1000164"/>
                <a:gd name="connsiteY3" fmla="*/ 1285884 h 1285884"/>
                <a:gd name="connsiteX4" fmla="*/ 0 w 1000164"/>
                <a:gd name="connsiteY4" fmla="*/ 1285884 h 1285884"/>
                <a:gd name="connsiteX5" fmla="*/ 714279 w 1000164"/>
                <a:gd name="connsiteY5" fmla="*/ 642942 h 1285884"/>
                <a:gd name="connsiteX6" fmla="*/ 0 w 1000164"/>
                <a:gd name="connsiteY6" fmla="*/ 0 h 128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64" h="1285884">
                  <a:moveTo>
                    <a:pt x="0" y="0"/>
                  </a:moveTo>
                  <a:lnTo>
                    <a:pt x="14315" y="0"/>
                  </a:lnTo>
                  <a:lnTo>
                    <a:pt x="1000164" y="642942"/>
                  </a:lnTo>
                  <a:lnTo>
                    <a:pt x="14315" y="1285884"/>
                  </a:lnTo>
                  <a:lnTo>
                    <a:pt x="0" y="1285884"/>
                  </a:lnTo>
                  <a:lnTo>
                    <a:pt x="714279" y="6429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225420" y="2030720"/>
              <a:ext cx="714380" cy="1452572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28572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285720 w 1060704"/>
                <a:gd name="connsiteY3" fmla="*/ 914400 h 914400"/>
                <a:gd name="connsiteX0" fmla="*/ 428564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428564 w 1060704"/>
                <a:gd name="connsiteY3" fmla="*/ 914400 h 914400"/>
                <a:gd name="connsiteX0" fmla="*/ 428564 w 703482"/>
                <a:gd name="connsiteY0" fmla="*/ 914400 h 914400"/>
                <a:gd name="connsiteX1" fmla="*/ 0 w 703482"/>
                <a:gd name="connsiteY1" fmla="*/ 0 h 914400"/>
                <a:gd name="connsiteX2" fmla="*/ 703482 w 703482"/>
                <a:gd name="connsiteY2" fmla="*/ 914400 h 914400"/>
                <a:gd name="connsiteX3" fmla="*/ 428564 w 703482"/>
                <a:gd name="connsiteY3" fmla="*/ 914400 h 914400"/>
                <a:gd name="connsiteX0" fmla="*/ 428564 w 703482"/>
                <a:gd name="connsiteY0" fmla="*/ 914400 h 915416"/>
                <a:gd name="connsiteX1" fmla="*/ 0 w 703482"/>
                <a:gd name="connsiteY1" fmla="*/ 0 h 915416"/>
                <a:gd name="connsiteX2" fmla="*/ 703482 w 703482"/>
                <a:gd name="connsiteY2" fmla="*/ 914400 h 915416"/>
                <a:gd name="connsiteX3" fmla="*/ 700083 w 703482"/>
                <a:gd name="connsiteY3" fmla="*/ 915416 h 915416"/>
                <a:gd name="connsiteX4" fmla="*/ 428564 w 703482"/>
                <a:gd name="connsiteY4" fmla="*/ 914400 h 91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482" h="915416">
                  <a:moveTo>
                    <a:pt x="428564" y="914400"/>
                  </a:moveTo>
                  <a:lnTo>
                    <a:pt x="0" y="0"/>
                  </a:lnTo>
                  <a:lnTo>
                    <a:pt x="703482" y="914400"/>
                  </a:lnTo>
                  <a:lnTo>
                    <a:pt x="700083" y="915416"/>
                  </a:lnTo>
                  <a:lnTo>
                    <a:pt x="428564" y="914400"/>
                  </a:lnTo>
                  <a:close/>
                </a:path>
              </a:pathLst>
            </a:custGeom>
            <a:grpFill/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flipV="1">
              <a:off x="5225420" y="3500438"/>
              <a:ext cx="714380" cy="1452572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28572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285720 w 1060704"/>
                <a:gd name="connsiteY3" fmla="*/ 914400 h 914400"/>
                <a:gd name="connsiteX0" fmla="*/ 428564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428564 w 1060704"/>
                <a:gd name="connsiteY3" fmla="*/ 914400 h 914400"/>
                <a:gd name="connsiteX0" fmla="*/ 428564 w 703482"/>
                <a:gd name="connsiteY0" fmla="*/ 914400 h 914400"/>
                <a:gd name="connsiteX1" fmla="*/ 0 w 703482"/>
                <a:gd name="connsiteY1" fmla="*/ 0 h 914400"/>
                <a:gd name="connsiteX2" fmla="*/ 703482 w 703482"/>
                <a:gd name="connsiteY2" fmla="*/ 914400 h 914400"/>
                <a:gd name="connsiteX3" fmla="*/ 428564 w 703482"/>
                <a:gd name="connsiteY3" fmla="*/ 914400 h 914400"/>
                <a:gd name="connsiteX0" fmla="*/ 428564 w 703482"/>
                <a:gd name="connsiteY0" fmla="*/ 914400 h 915416"/>
                <a:gd name="connsiteX1" fmla="*/ 0 w 703482"/>
                <a:gd name="connsiteY1" fmla="*/ 0 h 915416"/>
                <a:gd name="connsiteX2" fmla="*/ 703482 w 703482"/>
                <a:gd name="connsiteY2" fmla="*/ 914400 h 915416"/>
                <a:gd name="connsiteX3" fmla="*/ 700083 w 703482"/>
                <a:gd name="connsiteY3" fmla="*/ 915416 h 915416"/>
                <a:gd name="connsiteX4" fmla="*/ 428564 w 703482"/>
                <a:gd name="connsiteY4" fmla="*/ 914400 h 91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482" h="915416">
                  <a:moveTo>
                    <a:pt x="428564" y="914400"/>
                  </a:moveTo>
                  <a:lnTo>
                    <a:pt x="0" y="0"/>
                  </a:lnTo>
                  <a:lnTo>
                    <a:pt x="703482" y="914400"/>
                  </a:lnTo>
                  <a:lnTo>
                    <a:pt x="700083" y="915416"/>
                  </a:lnTo>
                  <a:lnTo>
                    <a:pt x="428564" y="914400"/>
                  </a:lnTo>
                  <a:close/>
                </a:path>
              </a:pathLst>
            </a:custGeom>
            <a:grpFill/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16068" y="1488873"/>
            <a:ext cx="8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C3300"/>
                </a:solidFill>
              </a:rPr>
              <a:t>1111</a:t>
            </a:r>
          </a:p>
          <a:p>
            <a:r>
              <a:rPr lang="en-US" altLang="zh-CN" dirty="0" smtClean="0">
                <a:solidFill>
                  <a:srgbClr val="CC3300"/>
                </a:solidFill>
              </a:rPr>
              <a:t>2222</a:t>
            </a:r>
          </a:p>
          <a:p>
            <a:r>
              <a:rPr lang="en-US" altLang="zh-CN" dirty="0" smtClean="0">
                <a:solidFill>
                  <a:srgbClr val="CC3300"/>
                </a:solidFill>
              </a:rPr>
              <a:t>33333</a:t>
            </a:r>
            <a:endParaRPr lang="zh-CN" altLang="en-US" dirty="0">
              <a:solidFill>
                <a:srgbClr val="CC33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35" y="3217665"/>
            <a:ext cx="8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smtClean="0">
                <a:solidFill>
                  <a:srgbClr val="CC3300"/>
                </a:solidFill>
              </a:rPr>
              <a:t>1111</a:t>
            </a:r>
          </a:p>
          <a:p>
            <a:pPr algn="r"/>
            <a:r>
              <a:rPr lang="en-US" altLang="zh-CN" dirty="0" smtClean="0">
                <a:solidFill>
                  <a:srgbClr val="CC3300"/>
                </a:solidFill>
              </a:rPr>
              <a:t>2222</a:t>
            </a:r>
          </a:p>
          <a:p>
            <a:pPr algn="r"/>
            <a:r>
              <a:rPr lang="en-US" altLang="zh-CN" dirty="0" smtClean="0">
                <a:solidFill>
                  <a:srgbClr val="CC3300"/>
                </a:solidFill>
              </a:rPr>
              <a:t>33333</a:t>
            </a:r>
            <a:endParaRPr lang="zh-CN" altLang="en-US" dirty="0">
              <a:solidFill>
                <a:srgbClr val="CC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1507" y="1632939"/>
            <a:ext cx="8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1111</a:t>
            </a:r>
          </a:p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2222</a:t>
            </a:r>
          </a:p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33333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540" y="3145632"/>
            <a:ext cx="8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1111</a:t>
            </a:r>
          </a:p>
          <a:p>
            <a:pPr algn="r"/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2222</a:t>
            </a:r>
          </a:p>
          <a:p>
            <a:pPr algn="r"/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33333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1012" y="1718071"/>
            <a:ext cx="8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1111</a:t>
            </a:r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2222</a:t>
            </a:r>
          </a:p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33333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045" y="3230764"/>
            <a:ext cx="8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1111</a:t>
            </a:r>
          </a:p>
          <a:p>
            <a:pPr algn="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2222</a:t>
            </a:r>
          </a:p>
          <a:p>
            <a:pPr algn="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33333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317716" y="5306622"/>
            <a:ext cx="6619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644034" y="3289698"/>
            <a:ext cx="3958233" cy="1225550"/>
          </a:xfrm>
        </p:spPr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21DEF-520E-49E5-BC32-006A41E307D8}" type="datetime1">
              <a:rPr lang="zh-CN" altLang="en-US" smtClean="0"/>
              <a:pPr>
                <a:defRPr/>
              </a:pPr>
              <a:t>2014/11/20</a:t>
            </a:fld>
            <a:endParaRPr lang="zh-CN" altLang="en-US" sz="1800" dirty="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67258" y="2672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7DF3D-2355-436A-8F8A-2C71E4D69391}" type="slidenum">
              <a:rPr lang="zh-CN" altLang="en-US"/>
              <a:pPr>
                <a:defRPr/>
              </a:pPr>
              <a:t>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0614"/>
            <a:ext cx="9144000" cy="38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4952788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048041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4963903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9972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01709"/>
            <a:ext cx="1428750" cy="165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6" y="457327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6" y="107980"/>
            <a:ext cx="2982913" cy="83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7888" y="-58754"/>
            <a:ext cx="984250" cy="81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117911"/>
            <a:ext cx="2297112" cy="437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3515702"/>
            <a:ext cx="71438" cy="138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0188" y="3102837"/>
            <a:ext cx="1217612" cy="101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4" y="2064323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1975398"/>
            <a:ext cx="457200" cy="38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459721"/>
            <a:ext cx="457200" cy="38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939279"/>
            <a:ext cx="457200" cy="38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420425"/>
            <a:ext cx="457200" cy="38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5138577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自定义 5">
      <a:dk1>
        <a:sysClr val="windowText" lastClr="000000"/>
      </a:dk1>
      <a:lt1>
        <a:sysClr val="window" lastClr="FFFFFF"/>
      </a:lt1>
      <a:dk2>
        <a:srgbClr val="69676D"/>
      </a:dk2>
      <a:lt2>
        <a:srgbClr val="FFFFFF"/>
      </a:lt2>
      <a:accent1>
        <a:srgbClr val="A743AF"/>
      </a:accent1>
      <a:accent2>
        <a:srgbClr val="595959"/>
      </a:accent2>
      <a:accent3>
        <a:srgbClr val="FFC000"/>
      </a:accent3>
      <a:accent4>
        <a:srgbClr val="66B103"/>
      </a:accent4>
      <a:accent5>
        <a:srgbClr val="ACA332"/>
      </a:accent5>
      <a:accent6>
        <a:srgbClr val="0070C0"/>
      </a:accent6>
      <a:hlink>
        <a:srgbClr val="FFC000"/>
      </a:hlink>
      <a:folHlink>
        <a:srgbClr val="932968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157255560</TotalTime>
  <Pages>0</Pages>
  <Words>272</Words>
  <Characters>0</Characters>
  <Application>Microsoft Office PowerPoint</Application>
  <DocSecurity>0</DocSecurity>
  <PresentationFormat>全屏显示(16:10)</PresentationFormat>
  <Lines>0</Lines>
  <Paragraphs>63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Office 主题</vt:lpstr>
      <vt:lpstr>1_Office 主题</vt:lpstr>
      <vt:lpstr>寂寞的射手座</vt:lpstr>
      <vt:lpstr>幻灯片 2</vt:lpstr>
      <vt:lpstr>幻灯片 3</vt:lpstr>
      <vt:lpstr>幻灯片 4</vt:lpstr>
      <vt:lpstr>幻灯片 5</vt:lpstr>
      <vt:lpstr>幻灯片 6</vt:lpstr>
      <vt:lpstr>THANKS!</vt:lpstr>
      <vt:lpstr>幻灯片 8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subject/>
  <dc:creator>ppt宝藏</dc:creator>
  <cp:keywords/>
  <dc:description/>
  <cp:lastModifiedBy>Windows 用户</cp:lastModifiedBy>
  <cp:revision>39</cp:revision>
  <cp:lastPrinted>1899-12-30T00:00:00Z</cp:lastPrinted>
  <dcterms:created xsi:type="dcterms:W3CDTF">2012-04-19T07:35:00Z</dcterms:created>
  <dcterms:modified xsi:type="dcterms:W3CDTF">2014-11-20T10:56:36Z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