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49" r:id="rId3"/>
    <p:sldMasterId id="2147483651" r:id="rId4"/>
    <p:sldMasterId id="2147483652" r:id="rId5"/>
    <p:sldMasterId id="2147483653" r:id="rId6"/>
    <p:sldMasterId id="2147483669" r:id="rId7"/>
  </p:sldMasterIdLst>
  <p:notesMasterIdLst>
    <p:notesMasterId r:id="rId27"/>
  </p:notesMasterIdLst>
  <p:handoutMasterIdLst>
    <p:handoutMasterId r:id="rId28"/>
  </p:handoutMasterIdLst>
  <p:sldIdLst>
    <p:sldId id="256" r:id="rId8"/>
    <p:sldId id="257" r:id="rId9"/>
    <p:sldId id="258" r:id="rId10"/>
    <p:sldId id="259" r:id="rId11"/>
    <p:sldId id="260" r:id="rId12"/>
    <p:sldId id="286" r:id="rId13"/>
    <p:sldId id="287" r:id="rId14"/>
    <p:sldId id="306" r:id="rId15"/>
    <p:sldId id="307" r:id="rId16"/>
    <p:sldId id="308" r:id="rId17"/>
    <p:sldId id="294" r:id="rId18"/>
    <p:sldId id="311" r:id="rId19"/>
    <p:sldId id="322" r:id="rId20"/>
    <p:sldId id="285" r:id="rId21"/>
    <p:sldId id="281" r:id="rId22"/>
    <p:sldId id="282" r:id="rId23"/>
    <p:sldId id="283" r:id="rId24"/>
    <p:sldId id="284" r:id="rId25"/>
    <p:sldId id="323" r:id="rId26"/>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1pPr>
    <a:lvl2pPr marL="4572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2pPr>
    <a:lvl3pPr marL="9144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3pPr>
    <a:lvl4pPr marL="13716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4pPr>
    <a:lvl5pPr marL="1828800" algn="l" rtl="0" fontAlgn="base" latinLnBrk="1">
      <a:spcBef>
        <a:spcPct val="0"/>
      </a:spcBef>
      <a:spcAft>
        <a:spcPct val="0"/>
      </a:spcAft>
      <a:defRPr kumimoji="1" kern="1200">
        <a:solidFill>
          <a:schemeClr val="tx1"/>
        </a:solidFill>
        <a:latin typeface="Gulim" pitchFamily="34" charset="-127"/>
        <a:ea typeface="Gulim" pitchFamily="34" charset="-127"/>
        <a:cs typeface="+mn-cs"/>
      </a:defRPr>
    </a:lvl5pPr>
    <a:lvl6pPr marL="2286000" algn="l" defTabSz="914400" rtl="0" eaLnBrk="1" latinLnBrk="0" hangingPunct="1">
      <a:defRPr kumimoji="1" kern="1200">
        <a:solidFill>
          <a:schemeClr val="tx1"/>
        </a:solidFill>
        <a:latin typeface="Gulim" pitchFamily="34" charset="-127"/>
        <a:ea typeface="Gulim" pitchFamily="34" charset="-127"/>
        <a:cs typeface="+mn-cs"/>
      </a:defRPr>
    </a:lvl6pPr>
    <a:lvl7pPr marL="2743200" algn="l" defTabSz="914400" rtl="0" eaLnBrk="1" latinLnBrk="0" hangingPunct="1">
      <a:defRPr kumimoji="1" kern="1200">
        <a:solidFill>
          <a:schemeClr val="tx1"/>
        </a:solidFill>
        <a:latin typeface="Gulim" pitchFamily="34" charset="-127"/>
        <a:ea typeface="Gulim" pitchFamily="34" charset="-127"/>
        <a:cs typeface="+mn-cs"/>
      </a:defRPr>
    </a:lvl7pPr>
    <a:lvl8pPr marL="3200400" algn="l" defTabSz="914400" rtl="0" eaLnBrk="1" latinLnBrk="0" hangingPunct="1">
      <a:defRPr kumimoji="1" kern="1200">
        <a:solidFill>
          <a:schemeClr val="tx1"/>
        </a:solidFill>
        <a:latin typeface="Gulim" pitchFamily="34" charset="-127"/>
        <a:ea typeface="Gulim" pitchFamily="34" charset="-127"/>
        <a:cs typeface="+mn-cs"/>
      </a:defRPr>
    </a:lvl8pPr>
    <a:lvl9pPr marL="3657600" algn="l" defTabSz="914400" rtl="0" eaLnBrk="1" latinLnBrk="0" hangingPunct="1">
      <a:defRPr kumimoji="1" kern="1200">
        <a:solidFill>
          <a:schemeClr val="tx1"/>
        </a:solidFill>
        <a:latin typeface="Gulim" pitchFamily="34" charset="-127"/>
        <a:ea typeface="Gulim"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184E32"/>
    <a:srgbClr val="8CC2B5"/>
    <a:srgbClr val="DDDDDD"/>
    <a:srgbClr val="57A491"/>
    <a:srgbClr val="A44340"/>
    <a:srgbClr val="BE625E"/>
    <a:srgbClr val="01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16" autoAdjust="0"/>
  </p:normalViewPr>
  <p:slideViewPr>
    <p:cSldViewPr>
      <p:cViewPr varScale="1">
        <p:scale>
          <a:sx n="64" d="100"/>
          <a:sy n="64" d="100"/>
        </p:scale>
        <p:origin x="-102" y="-2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47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84E52B3D-92CD-4E53-A6B0-3D1896928A3B}" type="datetimeFigureOut">
              <a:rPr lang="ko-KR" altLang="en-US"/>
              <a:pPr>
                <a:defRPr/>
              </a:pPr>
              <a:t>2014-07-07</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D2613E6-0236-40ED-8437-6F56FEE0659A}" type="slidenum">
              <a:rPr lang="ko-KR" altLang="en-US"/>
              <a:pPr>
                <a:defRPr/>
              </a:pPr>
              <a:t>‹#›</a:t>
            </a:fld>
            <a:endParaRPr lang="ko-KR" altLang="en-US"/>
          </a:p>
        </p:txBody>
      </p:sp>
    </p:spTree>
    <p:extLst>
      <p:ext uri="{BB962C8B-B14F-4D97-AF65-F5344CB8AC3E}">
        <p14:creationId xmlns:p14="http://schemas.microsoft.com/office/powerpoint/2010/main" val="4170905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ko-KR"/>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ko-KR"/>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ko-KR"/>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564171F-AE24-4560-919E-23AF4F6182A5}" type="slidenum">
              <a:rPr lang="en-US" altLang="ko-KR"/>
              <a:pPr>
                <a:defRPr/>
              </a:pPr>
              <a:t>‹#›</a:t>
            </a:fld>
            <a:endParaRPr lang="en-US" altLang="ko-KR"/>
          </a:p>
        </p:txBody>
      </p:sp>
    </p:spTree>
    <p:extLst>
      <p:ext uri="{BB962C8B-B14F-4D97-AF65-F5344CB8AC3E}">
        <p14:creationId xmlns:p14="http://schemas.microsoft.com/office/powerpoint/2010/main" val="416732619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fld id="{FEA506DF-47C3-49E3-954E-1F0B9B89C312}" type="slidenum">
              <a:rPr lang="en-US" altLang="ko-KR"/>
              <a:pPr eaLnBrk="1" hangingPunct="1"/>
              <a:t>6</a:t>
            </a:fld>
            <a:endParaRPr lang="en-US" altLang="ko-KR"/>
          </a:p>
        </p:txBody>
      </p:sp>
      <p:sp>
        <p:nvSpPr>
          <p:cNvPr id="27651" name="슬라이드 이미지 개체 틀 1"/>
          <p:cNvSpPr>
            <a:spLocks noGrp="1" noRot="1" noChangeAspect="1" noTextEdit="1"/>
          </p:cNvSpPr>
          <p:nvPr>
            <p:ph type="sldImg"/>
          </p:nvPr>
        </p:nvSpPr>
        <p:spPr>
          <a:ln/>
        </p:spPr>
      </p:sp>
      <p:sp>
        <p:nvSpPr>
          <p:cNvPr id="27652"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ko-KR" altLang="ko-KR" smtClean="0"/>
          </a:p>
        </p:txBody>
      </p:sp>
      <p:sp>
        <p:nvSpPr>
          <p:cNvPr id="27653" name="슬라이드 번호 개체 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fld id="{6AAC0061-032C-4A3A-A14B-FD68E1587FE0}" type="slidenum">
              <a:rPr lang="en-US" altLang="ko-KR" sz="1200"/>
              <a:pPr algn="r" eaLnBrk="1" hangingPunct="1"/>
              <a:t>6</a:t>
            </a:fld>
            <a:endParaRPr lang="en-US" altLang="ko-K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fld id="{F6EC90E5-5ECE-40F8-BBBF-8F3D08CD397C}" type="slidenum">
              <a:rPr lang="en-US" altLang="ko-KR"/>
              <a:pPr eaLnBrk="1" hangingPunct="1"/>
              <a:t>7</a:t>
            </a:fld>
            <a:endParaRPr lang="en-US" altLang="ko-KR"/>
          </a:p>
        </p:txBody>
      </p:sp>
      <p:sp>
        <p:nvSpPr>
          <p:cNvPr id="28675" name="슬라이드 이미지 개체 틀 1"/>
          <p:cNvSpPr>
            <a:spLocks noGrp="1" noRot="1" noChangeAspect="1" noTextEdit="1"/>
          </p:cNvSpPr>
          <p:nvPr>
            <p:ph type="sldImg"/>
          </p:nvPr>
        </p:nvSpPr>
        <p:spPr>
          <a:ln/>
        </p:spPr>
      </p:sp>
      <p:sp>
        <p:nvSpPr>
          <p:cNvPr id="28676"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ko-KR" altLang="ko-KR" smtClean="0"/>
          </a:p>
        </p:txBody>
      </p:sp>
      <p:sp>
        <p:nvSpPr>
          <p:cNvPr id="28677" name="슬라이드 번호 개체 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fld id="{41CE34E0-707A-4827-AC66-75F8ED367849}" type="slidenum">
              <a:rPr lang="en-US" altLang="ko-KR" sz="1200"/>
              <a:pPr algn="r" eaLnBrk="1" hangingPunct="1"/>
              <a:t>7</a:t>
            </a:fld>
            <a:endParaRPr lang="en-US" altLang="ko-K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fld id="{72DE27CD-0246-4BD2-8A62-D141CAE46AFF}" type="slidenum">
              <a:rPr lang="en-US" altLang="ko-KR"/>
              <a:pPr eaLnBrk="1" hangingPunct="1"/>
              <a:t>11</a:t>
            </a:fld>
            <a:endParaRPr lang="en-US" altLang="ko-KR"/>
          </a:p>
        </p:txBody>
      </p:sp>
      <p:sp>
        <p:nvSpPr>
          <p:cNvPr id="29699" name="슬라이드 이미지 개체 틀 1"/>
          <p:cNvSpPr>
            <a:spLocks noGrp="1" noRot="1" noChangeAspect="1" noTextEdit="1"/>
          </p:cNvSpPr>
          <p:nvPr>
            <p:ph type="sldImg"/>
          </p:nvPr>
        </p:nvSpPr>
        <p:spPr>
          <a:ln/>
        </p:spPr>
      </p:sp>
      <p:sp>
        <p:nvSpPr>
          <p:cNvPr id="29700"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ko-KR" altLang="ko-KR" smtClean="0"/>
          </a:p>
        </p:txBody>
      </p:sp>
      <p:sp>
        <p:nvSpPr>
          <p:cNvPr id="29701" name="슬라이드 번호 개체 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fld id="{04E8A26E-F501-4BFB-BA80-5209A8E8DC62}" type="slidenum">
              <a:rPr lang="en-US" altLang="ko-KR" sz="1200"/>
              <a:pPr algn="r" eaLnBrk="1" hangingPunct="1"/>
              <a:t>11</a:t>
            </a:fld>
            <a:endParaRPr lang="en-US" altLang="ko-K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476E4A3B-B616-429A-BBB7-AB56866775C5}" type="slidenum">
              <a:rPr lang="en-US" altLang="ko-KR"/>
              <a:pPr>
                <a:defRPr/>
              </a:pPr>
              <a:t>‹#›</a:t>
            </a:fld>
            <a:endParaRPr lang="en-US" altLang="ko-KR"/>
          </a:p>
        </p:txBody>
      </p:sp>
    </p:spTree>
    <p:extLst>
      <p:ext uri="{BB962C8B-B14F-4D97-AF65-F5344CB8AC3E}">
        <p14:creationId xmlns:p14="http://schemas.microsoft.com/office/powerpoint/2010/main" val="228984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170008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20478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7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20216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18294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DC24776-46F2-4D59-AD9D-F3B58F5CA7EE}"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2C2C2F5-C3C1-4762-9ECC-6B7E0D026BF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81375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B03E10-3952-4258-A347-B923030EBC11}"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6C81BF8-64C2-4B84-96BE-B20380FD362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06261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4707B3A-0299-4DE3-A6B7-31ED74468036}"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26BFDDC-1515-412D-8C44-08602E7B35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44312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CD1B8D1-CDE6-41C8-97B9-5886FB7C2DA3}"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4646F52-0FC2-4968-9D1C-E73EF7D552C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5724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814FEED-52D2-49DF-AF16-2FF896CCEAB9}" type="slidenum">
              <a:rPr lang="en-US" altLang="ko-KR"/>
              <a:pPr>
                <a:defRPr/>
              </a:pPr>
              <a:t>‹#›</a:t>
            </a:fld>
            <a:endParaRPr lang="en-US" altLang="ko-KR"/>
          </a:p>
        </p:txBody>
      </p:sp>
    </p:spTree>
    <p:extLst>
      <p:ext uri="{BB962C8B-B14F-4D97-AF65-F5344CB8AC3E}">
        <p14:creationId xmlns:p14="http://schemas.microsoft.com/office/powerpoint/2010/main" val="39658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36817BD-A4F1-4B6D-9CB4-58ED7E366E35}"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D39ADDA1-F9E6-4158-8547-F945C9101B4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14116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29E80C3-5E28-47AE-B33E-1C56FFB53869}"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54A93EA3-1390-4CB8-B87F-009D4C0E901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08614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38CCEC5-05A2-453E-84AD-A154B58A9C4C}"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3D3B556-F3B1-449E-942F-4679AAF7906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9054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A52C88-83E9-4D54-AA4A-934A245A2582}"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C1915E5-4C60-4B23-A069-A6987DF431C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65228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A06CA45-655E-47D2-9132-D291A5414D39}"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620367F-FDDF-46DE-8383-5FAF722A780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336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06047F6-EFA4-4DE8-A411-B113D16D6135}"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D09A30C-CBDD-4398-B27B-BAA040AEE91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81533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A525B9C-37BC-495E-B854-0598B7ED23B3}" type="datetimeFigureOut">
              <a:rPr lang="zh-CN" altLang="en-US">
                <a:solidFill>
                  <a:prstClr val="black">
                    <a:tint val="75000"/>
                  </a:prstClr>
                </a:solidFill>
              </a:rPr>
              <a:pPr>
                <a:defRPr/>
              </a:pPr>
              <a:t>2014-07-07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851028F-8631-4DF5-8211-04167F9666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384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CE6AE161-0054-4B56-81F1-7D126F2F22A6}" type="slidenum">
              <a:rPr lang="en-US" altLang="ko-KR"/>
              <a:pPr>
                <a:defRPr/>
              </a:pPr>
              <a:t>‹#›</a:t>
            </a:fld>
            <a:endParaRPr lang="en-US" altLang="ko-KR"/>
          </a:p>
        </p:txBody>
      </p:sp>
    </p:spTree>
    <p:extLst>
      <p:ext uri="{BB962C8B-B14F-4D97-AF65-F5344CB8AC3E}">
        <p14:creationId xmlns:p14="http://schemas.microsoft.com/office/powerpoint/2010/main" val="2657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16FEA4F9-002F-4F86-8C10-FD632A6ACE25}" type="slidenum">
              <a:rPr lang="en-US" altLang="ko-KR"/>
              <a:pPr>
                <a:defRPr/>
              </a:pPr>
              <a:t>‹#›</a:t>
            </a:fld>
            <a:endParaRPr lang="en-US" altLang="ko-KR"/>
          </a:p>
        </p:txBody>
      </p:sp>
    </p:spTree>
    <p:extLst>
      <p:ext uri="{BB962C8B-B14F-4D97-AF65-F5344CB8AC3E}">
        <p14:creationId xmlns:p14="http://schemas.microsoft.com/office/powerpoint/2010/main" val="364668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63FC124-FDA9-4576-8003-2B4D45843019}" type="slidenum">
              <a:rPr lang="en-US" altLang="ko-KR"/>
              <a:pPr>
                <a:defRPr/>
              </a:pPr>
              <a:t>‹#›</a:t>
            </a:fld>
            <a:endParaRPr lang="en-US" altLang="ko-KR"/>
          </a:p>
        </p:txBody>
      </p:sp>
    </p:spTree>
    <p:extLst>
      <p:ext uri="{BB962C8B-B14F-4D97-AF65-F5344CB8AC3E}">
        <p14:creationId xmlns:p14="http://schemas.microsoft.com/office/powerpoint/2010/main" val="68362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CEFEDCD-B2CD-4191-809E-F4033E6C1548}" type="slidenum">
              <a:rPr lang="en-US" altLang="ko-KR"/>
              <a:pPr>
                <a:defRPr/>
              </a:pPr>
              <a:t>‹#›</a:t>
            </a:fld>
            <a:endParaRPr lang="en-US" altLang="ko-KR"/>
          </a:p>
        </p:txBody>
      </p:sp>
    </p:spTree>
    <p:extLst>
      <p:ext uri="{BB962C8B-B14F-4D97-AF65-F5344CB8AC3E}">
        <p14:creationId xmlns:p14="http://schemas.microsoft.com/office/powerpoint/2010/main" val="281815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5"/>
          <p:cNvSpPr>
            <a:spLocks noGrp="1" noChangeArrowheads="1"/>
          </p:cNvSpPr>
          <p:nvPr>
            <p:ph type="sldNum" sz="quarter" idx="12"/>
          </p:nvPr>
        </p:nvSpPr>
        <p:spPr>
          <a:ln/>
        </p:spPr>
        <p:txBody>
          <a:bodyPr/>
          <a:lstStyle>
            <a:lvl1pPr>
              <a:defRPr/>
            </a:lvl1pPr>
          </a:lstStyle>
          <a:p>
            <a:pPr>
              <a:defRPr/>
            </a:pPr>
            <a:fld id="{BB5DC5C2-5C7A-49ED-9825-382182B31E07}" type="slidenum">
              <a:rPr lang="en-US" altLang="ko-KR"/>
              <a:pPr>
                <a:defRPr/>
              </a:pPr>
              <a:t>‹#›</a:t>
            </a:fld>
            <a:endParaRPr lang="en-US" altLang="ko-KR"/>
          </a:p>
        </p:txBody>
      </p:sp>
    </p:spTree>
    <p:extLst>
      <p:ext uri="{BB962C8B-B14F-4D97-AF65-F5344CB8AC3E}">
        <p14:creationId xmlns:p14="http://schemas.microsoft.com/office/powerpoint/2010/main" val="23543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5"/>
          <p:cNvSpPr>
            <a:spLocks noGrp="1" noChangeArrowheads="1"/>
          </p:cNvSpPr>
          <p:nvPr>
            <p:ph type="sldNum" sz="quarter" idx="12"/>
          </p:nvPr>
        </p:nvSpPr>
        <p:spPr>
          <a:ln/>
        </p:spPr>
        <p:txBody>
          <a:bodyPr/>
          <a:lstStyle>
            <a:lvl1pPr>
              <a:defRPr/>
            </a:lvl1pPr>
          </a:lstStyle>
          <a:p>
            <a:pPr>
              <a:defRPr/>
            </a:pPr>
            <a:fld id="{A6AB635B-C69F-42E9-AAB8-AD004BD31E0C}" type="slidenum">
              <a:rPr lang="en-US" altLang="ko-KR"/>
              <a:pPr>
                <a:defRPr/>
              </a:pPr>
              <a:t>‹#›</a:t>
            </a:fld>
            <a:endParaRPr lang="en-US" altLang="ko-KR"/>
          </a:p>
        </p:txBody>
      </p:sp>
    </p:spTree>
    <p:extLst>
      <p:ext uri="{BB962C8B-B14F-4D97-AF65-F5344CB8AC3E}">
        <p14:creationId xmlns:p14="http://schemas.microsoft.com/office/powerpoint/2010/main" val="173761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15"/>
          <p:cNvSpPr>
            <a:spLocks noGrp="1" noChangeArrowheads="1"/>
          </p:cNvSpPr>
          <p:nvPr>
            <p:ph type="sldNum" sz="quarter" idx="12"/>
          </p:nvPr>
        </p:nvSpPr>
        <p:spPr>
          <a:ln/>
        </p:spPr>
        <p:txBody>
          <a:bodyPr/>
          <a:lstStyle>
            <a:lvl1pPr>
              <a:defRPr/>
            </a:lvl1pPr>
          </a:lstStyle>
          <a:p>
            <a:pPr>
              <a:defRPr/>
            </a:pPr>
            <a:fld id="{F1AAFC62-2EBC-4EE4-B9B1-142D4642EEA6}" type="slidenum">
              <a:rPr lang="en-US" altLang="ko-KR"/>
              <a:pPr>
                <a:defRPr/>
              </a:pPr>
              <a:t>‹#›</a:t>
            </a:fld>
            <a:endParaRPr lang="en-US" altLang="ko-KR"/>
          </a:p>
        </p:txBody>
      </p:sp>
    </p:spTree>
    <p:extLst>
      <p:ext uri="{BB962C8B-B14F-4D97-AF65-F5344CB8AC3E}">
        <p14:creationId xmlns:p14="http://schemas.microsoft.com/office/powerpoint/2010/main" val="264986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theme" Target="../theme/theme1.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9.xml"/><Relationship Id="rId7"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theme" Target="../theme/theme4.xml"/><Relationship Id="rId9"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5" name="그림 34" descr="Op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670050"/>
            <a:ext cx="9144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39750"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C54CBF6-BAC9-47AB-9466-A975E611A402}" type="slidenum">
              <a:rPr lang="en-US" altLang="ko-KR"/>
              <a:pPr>
                <a:defRPr/>
              </a:pPr>
              <a:t>‹#›</a:t>
            </a:fld>
            <a:endParaRPr lang="en-US" altLang="ko-KR"/>
          </a:p>
        </p:txBody>
      </p:sp>
      <p:pic>
        <p:nvPicPr>
          <p:cNvPr id="2065" name="Picture 17" descr="빌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16338"/>
            <a:ext cx="19796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컴퓨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789363"/>
            <a:ext cx="272256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그룹 32"/>
          <p:cNvGrpSpPr>
            <a:grpSpLocks/>
          </p:cNvGrpSpPr>
          <p:nvPr/>
        </p:nvGrpSpPr>
        <p:grpSpPr bwMode="auto">
          <a:xfrm>
            <a:off x="2411413" y="0"/>
            <a:ext cx="6875462" cy="6475413"/>
            <a:chOff x="2411413" y="0"/>
            <a:chExt cx="6875462" cy="6475413"/>
          </a:xfrm>
        </p:grpSpPr>
        <p:pic>
          <p:nvPicPr>
            <p:cNvPr id="1054" name="Picture 19" descr="빛"/>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0"/>
              <a:ext cx="6875462"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21" descr="파란빛"/>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0"/>
              <a:ext cx="6207125"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22" descr="빛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7338" y="0"/>
              <a:ext cx="6208712"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23" descr="빛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6238" y="0"/>
              <a:ext cx="5824537"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6"/>
          <p:cNvGrpSpPr>
            <a:grpSpLocks/>
          </p:cNvGrpSpPr>
          <p:nvPr/>
        </p:nvGrpSpPr>
        <p:grpSpPr bwMode="auto">
          <a:xfrm>
            <a:off x="2886075" y="6858000"/>
            <a:ext cx="1685925" cy="1727200"/>
            <a:chOff x="-677" y="482"/>
            <a:chExt cx="1062" cy="1088"/>
          </a:xfrm>
        </p:grpSpPr>
        <p:pic>
          <p:nvPicPr>
            <p:cNvPr id="1052" name="Picture 24" descr="부동산"/>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19542">
              <a:off x="-522" y="754"/>
              <a:ext cx="733"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5" descr="물방울"/>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280571">
              <a:off x="-677" y="482"/>
              <a:ext cx="1062"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2"/>
          <p:cNvGrpSpPr>
            <a:grpSpLocks/>
          </p:cNvGrpSpPr>
          <p:nvPr/>
        </p:nvGrpSpPr>
        <p:grpSpPr bwMode="auto">
          <a:xfrm>
            <a:off x="-3276600" y="5300663"/>
            <a:ext cx="3438525" cy="3522662"/>
            <a:chOff x="4479" y="-1151"/>
            <a:chExt cx="2166" cy="2219"/>
          </a:xfrm>
        </p:grpSpPr>
        <p:pic>
          <p:nvPicPr>
            <p:cNvPr id="1050" name="Picture 27" descr="물방울"/>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9" y="-1151"/>
              <a:ext cx="2166" cy="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31" descr="집"/>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277885">
              <a:off x="4819" y="-743"/>
              <a:ext cx="1372"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4"/>
          <p:cNvGrpSpPr>
            <a:grpSpLocks/>
          </p:cNvGrpSpPr>
          <p:nvPr/>
        </p:nvGrpSpPr>
        <p:grpSpPr bwMode="auto">
          <a:xfrm>
            <a:off x="5003800" y="7173913"/>
            <a:ext cx="1455738" cy="1441450"/>
            <a:chOff x="3233" y="2704"/>
            <a:chExt cx="917" cy="908"/>
          </a:xfrm>
        </p:grpSpPr>
        <p:pic>
          <p:nvPicPr>
            <p:cNvPr id="1048" name="Picture 30" descr="휠체어"/>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242646">
              <a:off x="3461" y="2835"/>
              <a:ext cx="55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33" descr="물방울"/>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231530">
              <a:off x="3233" y="2704"/>
              <a:ext cx="917"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6"/>
          <p:cNvGrpSpPr>
            <a:grpSpLocks/>
          </p:cNvGrpSpPr>
          <p:nvPr/>
        </p:nvGrpSpPr>
        <p:grpSpPr bwMode="auto">
          <a:xfrm>
            <a:off x="6875463" y="7389813"/>
            <a:ext cx="981075" cy="1006475"/>
            <a:chOff x="2173" y="2432"/>
            <a:chExt cx="618" cy="634"/>
          </a:xfrm>
        </p:grpSpPr>
        <p:pic>
          <p:nvPicPr>
            <p:cNvPr id="1046" name="Picture 29" descr="컴퓨터"/>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951116">
              <a:off x="2300" y="2568"/>
              <a:ext cx="4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35" descr="물방울"/>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933819">
              <a:off x="2173" y="2432"/>
              <a:ext cx="61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0"/>
          <p:cNvGrpSpPr>
            <a:grpSpLocks/>
          </p:cNvGrpSpPr>
          <p:nvPr/>
        </p:nvGrpSpPr>
        <p:grpSpPr bwMode="auto">
          <a:xfrm>
            <a:off x="0" y="6669088"/>
            <a:ext cx="2741613" cy="2808287"/>
            <a:chOff x="4740" y="1389"/>
            <a:chExt cx="1727" cy="1769"/>
          </a:xfrm>
        </p:grpSpPr>
        <p:pic>
          <p:nvPicPr>
            <p:cNvPr id="1044" name="Picture 37" descr="지구본"/>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448889">
              <a:off x="5012" y="1616"/>
              <a:ext cx="1182"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8" descr="물방울"/>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0" y="1389"/>
              <a:ext cx="1727"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87" name="Picture 39" descr="반짝이"/>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28775" y="557213"/>
            <a:ext cx="668813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1" name="그룹 38"/>
          <p:cNvGrpSpPr>
            <a:grpSpLocks/>
          </p:cNvGrpSpPr>
          <p:nvPr/>
        </p:nvGrpSpPr>
        <p:grpSpPr bwMode="auto">
          <a:xfrm>
            <a:off x="7380288" y="6092825"/>
            <a:ext cx="1441450" cy="504825"/>
            <a:chOff x="9177734" y="7029400"/>
            <a:chExt cx="1441450" cy="504949"/>
          </a:xfrm>
        </p:grpSpPr>
        <p:sp>
          <p:nvSpPr>
            <p:cNvPr id="1042" name="WordArt 25"/>
            <p:cNvSpPr>
              <a:spLocks noChangeArrowheads="1" noChangeShapeType="1" noTextEdit="1"/>
            </p:cNvSpPr>
            <p:nvPr/>
          </p:nvSpPr>
          <p:spPr bwMode="auto">
            <a:xfrm>
              <a:off x="9324528" y="7029400"/>
              <a:ext cx="11525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Impact"/>
                </a:rPr>
                <a:t>' LOGO '</a:t>
              </a:r>
              <a:endParaRPr lang="zh-CN" altLang="en-US" sz="1400" kern="10" spc="-70">
                <a:solidFill>
                  <a:schemeClr val="tx1">
                    <a:alpha val="79999"/>
                  </a:schemeClr>
                </a:solidFill>
                <a:latin typeface="Impact"/>
              </a:endParaRPr>
            </a:p>
          </p:txBody>
        </p:sp>
        <p:sp>
          <p:nvSpPr>
            <p:cNvPr id="1043" name="WordArt 26"/>
            <p:cNvSpPr>
              <a:spLocks noChangeArrowheads="1" noChangeShapeType="1" noTextEdit="1"/>
            </p:cNvSpPr>
            <p:nvPr/>
          </p:nvSpPr>
          <p:spPr bwMode="auto">
            <a:xfrm>
              <a:off x="9177734" y="7461324"/>
              <a:ext cx="1441450" cy="73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tx1">
                      <a:alpha val="79999"/>
                    </a:schemeClr>
                  </a:solidFill>
                  <a:latin typeface="Arial"/>
                  <a:cs typeface="Arial"/>
                </a:rPr>
                <a:t>COMPANY LOGOTYPE INSERT</a:t>
              </a:r>
              <a:endParaRPr lang="zh-CN" altLang="en-US" sz="800" b="1" kern="10" spc="-40">
                <a:solidFill>
                  <a:schemeClr val="tx1">
                    <a:alpha val="79999"/>
                  </a:schemeClr>
                </a:solidFill>
                <a:latin typeface="Arial"/>
                <a:cs typeface="Arial"/>
              </a:endParaRPr>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Bottom)">
                                      <p:cBhvr>
                                        <p:cTn id="7" dur="1000"/>
                                        <p:tgtEl>
                                          <p:spTgt spid="35"/>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2065"/>
                                        </p:tgtEl>
                                        <p:attrNameLst>
                                          <p:attrName>style.visibility</p:attrName>
                                        </p:attrNameLst>
                                      </p:cBhvr>
                                      <p:to>
                                        <p:strVal val="visible"/>
                                      </p:to>
                                    </p:set>
                                    <p:animEffect transition="in" filter="blinds(horizontal)">
                                      <p:cBhvr>
                                        <p:cTn id="11" dur="1000"/>
                                        <p:tgtEl>
                                          <p:spTgt spid="2065"/>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2066"/>
                                        </p:tgtEl>
                                        <p:attrNameLst>
                                          <p:attrName>style.visibility</p:attrName>
                                        </p:attrNameLst>
                                      </p:cBhvr>
                                      <p:to>
                                        <p:strVal val="visible"/>
                                      </p:to>
                                    </p:set>
                                    <p:animEffect transition="in" filter="blinds(horizontal)">
                                      <p:cBhvr>
                                        <p:cTn id="15" dur="1000"/>
                                        <p:tgtEl>
                                          <p:spTgt spid="2066"/>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nodeType="afterGroup">
                            <p:stCondLst>
                              <p:cond delay="5000"/>
                            </p:stCondLst>
                            <p:childTnLst>
                              <p:par>
                                <p:cTn id="21" presetID="0" presetClass="path" presetSubtype="0" accel="50000" decel="50000" fill="hold" nodeType="afterEffect">
                                  <p:stCondLst>
                                    <p:cond delay="0"/>
                                  </p:stCondLst>
                                  <p:childTnLst>
                                    <p:animMotion origin="layout" path="M 0.46562 -0.32671 C 0.5335 -0.34451 0.59132 -0.38682 0.65451 -0.42173 C 0.67795 -0.43468 0.70104 -0.44832 0.7243 -0.46197 C 0.73333 -0.46705 0.74305 -0.47006 0.75139 -0.47676 C 0.77187 -0.49295 0.79236 -0.50983 0.81319 -0.52532 C 0.821 -0.53133 0.82639 -0.54197 0.83385 -0.54867 C 0.84097 -0.55515 0.8493 -0.56023 0.8559 -0.56763 C 0.86719 -0.57965 0.87778 -0.59445 0.88941 -0.60578 C 0.89288 -0.60902 0.89705 -0.61087 0.90052 -0.6141 C 0.91232 -0.6252 0.92222 -0.63931 0.93385 -0.65041 C 0.93732 -0.65341 0.94149 -0.65503 0.94496 -0.6585 C 0.95416 -0.66752 0.96146 -0.67699 0.97205 -0.68393 C 0.97934 -0.70382 0.99219 -0.71491 1.00364 -0.73041 C 1.00538 -0.73272 1.00816 -0.73295 1.01007 -0.7348 C 1.0125 -0.73711 1.01458 -0.74012 1.01649 -0.74312 C 1.0243 -0.75561 1.03264 -0.76856 1.04028 -0.78127 C 1.06319 -0.81919 1.04323 -0.79098 1.05607 -0.80879 C 1.06076 -0.82775 1.07413 -0.84185 1.08316 -0.85734 C 1.08802 -0.8659 1.09166 -0.87468 1.09739 -0.88278 C 1.10017 -0.8978 1.10955 -0.90682 1.11475 -0.92069 C 1.11788 -0.94012 1.12274 -0.95977 1.12274 -0.97989 " pathEditMode="relative" rAng="0" ptsTypes="ffffffffffffffffffffA">
                                      <p:cBhvr>
                                        <p:cTn id="22" dur="2000" fill="hold"/>
                                        <p:tgtEl>
                                          <p:spTgt spid="4"/>
                                        </p:tgtEl>
                                        <p:attrNameLst>
                                          <p:attrName>ppt_x</p:attrName>
                                          <p:attrName>ppt_y</p:attrName>
                                        </p:attrNameLst>
                                      </p:cBhvr>
                                      <p:rCtr x="32800" y="-32700"/>
                                    </p:animMotion>
                                  </p:childTnLst>
                                </p:cTn>
                              </p:par>
                              <p:par>
                                <p:cTn id="23" presetID="53"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nodeType="afterGroup">
                            <p:stCondLst>
                              <p:cond delay="7000"/>
                            </p:stCondLst>
                            <p:childTnLst>
                              <p:par>
                                <p:cTn id="29" presetID="0" presetClass="path" presetSubtype="0" accel="50000" decel="50000" fill="hold" nodeType="afterEffect">
                                  <p:stCondLst>
                                    <p:cond delay="0"/>
                                  </p:stCondLst>
                                  <p:childTnLst>
                                    <p:animMotion origin="layout" path="M 0.1375 -0.41873 C 0.15017 -0.41688 0.16284 -0.4148 0.17552 -0.41248 C 0.21666 -0.41433 0.26059 -0.42011 0.30104 -0.43352 C 0.31632 -0.43861 0.32395 -0.44393 0.3375 -0.45063 C 0.34392 -0.45387 0.35034 -0.4548 0.35659 -0.45896 C 0.371 -0.46844 0.34826 -0.45734 0.36927 -0.46751 C 0.38073 -0.47306 0.39218 -0.47491 0.40416 -0.47792 C 0.4151 -0.4867 0.42812 -0.48855 0.44062 -0.49271 C 0.44757 -0.50196 0.45659 -0.50728 0.46614 -0.50982 C 0.47135 -0.51121 0.48194 -0.51399 0.48194 -0.51375 C 0.50347 -0.52786 0.52586 -0.53179 0.54861 -0.53942 C 0.56961 -0.54659 0.59062 -0.55283 0.61215 -0.5563 C 0.61371 -0.55699 0.61527 -0.55792 0.61684 -0.55838 C 0.62048 -0.5593 0.6243 -0.55907 0.62795 -0.56046 C 0.62986 -0.56115 0.6309 -0.56393 0.63281 -0.56462 C 0.63576 -0.56601 0.63906 -0.56601 0.64218 -0.5667 C 0.65729 -0.58034 0.67517 -0.58959 0.69305 -0.59422 C 0.70486 -0.60231 0.71857 -0.60717 0.73107 -0.61341 C 0.73211 -0.6148 0.73298 -0.61664 0.73437 -0.61757 C 0.73732 -0.61942 0.74392 -0.62173 0.74392 -0.6215 C 0.75816 -0.63445 0.78055 -0.63029 0.79618 -0.63029 " pathEditMode="relative" rAng="0" ptsTypes="ffffffffffffffffffffA">
                                      <p:cBhvr>
                                        <p:cTn id="30" dur="2000" fill="hold"/>
                                        <p:tgtEl>
                                          <p:spTgt spid="7"/>
                                        </p:tgtEl>
                                        <p:attrNameLst>
                                          <p:attrName>ppt_x</p:attrName>
                                          <p:attrName>ppt_y</p:attrName>
                                        </p:attrNameLst>
                                      </p:cBhvr>
                                      <p:rCtr x="32900" y="-10500"/>
                                    </p:animMotion>
                                  </p:childTnLst>
                                </p:cTn>
                              </p:par>
                              <p:par>
                                <p:cTn id="31" presetID="53"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nodeType="afterGroup">
                            <p:stCondLst>
                              <p:cond delay="9000"/>
                            </p:stCondLst>
                            <p:childTnLst>
                              <p:par>
                                <p:cTn id="37" presetID="0" presetClass="path" presetSubtype="0" accel="50000" decel="50000" fill="hold" nodeType="afterEffect">
                                  <p:stCondLst>
                                    <p:cond delay="0"/>
                                  </p:stCondLst>
                                  <p:childTnLst>
                                    <p:animMotion origin="layout" path="M -0.13159 -0.39745 C -0.10104 -0.40046 -0.07187 -0.40994 -0.04114 -0.41225 C -0.021 -0.41757 -0.00121 -0.42474 0.0191 -0.42913 C 0.02952 -0.43583 0.04097 -0.43768 0.05243 -0.43976 C 0.06216 -0.44393 0.07257 -0.44485 0.08264 -0.44809 C 0.09097 -0.45086 0.0967 -0.45803 0.10486 -0.4608 C 0.11077 -0.46589 0.11736 -0.47075 0.12396 -0.47352 C 0.1349 -0.48323 0.12986 -0.48046 0.1382 -0.48416 C 0.13976 -0.48624 0.14167 -0.48809 0.14306 -0.4904 C 0.14427 -0.49248 0.14479 -0.49502 0.14618 -0.49687 C 0.15209 -0.50497 0.16042 -0.51052 0.16684 -0.51791 C 0.17396 -0.52624 0.17986 -0.53687 0.18907 -0.54127 C 0.19323 -0.54959 0.19948 -0.55514 0.20486 -0.56231 C 0.20643 -0.56439 0.20972 -0.56855 0.20972 -0.56855 C 0.2125 -0.57988 0.21042 -0.57317 0.21754 -0.58774 C 0.22049 -0.59375 0.22153 -0.60231 0.22396 -0.60878 C 0.23004 -0.6252 0.22483 -0.60601 0.22865 -0.6215 C 0.22969 -0.63861 0.22865 -0.64462 0.23351 -0.65734 " pathEditMode="relative" ptsTypes="fffffffffffffffffA">
                                      <p:cBhvr>
                                        <p:cTn id="38" dur="2000" fill="hold"/>
                                        <p:tgtEl>
                                          <p:spTgt spid="3"/>
                                        </p:tgtEl>
                                        <p:attrNameLst>
                                          <p:attrName>ppt_x</p:attrName>
                                          <p:attrName>ppt_y</p:attrName>
                                        </p:attrNameLst>
                                      </p:cBhvr>
                                    </p:animMotion>
                                  </p:childTnLst>
                                </p:cTn>
                              </p:par>
                              <p:par>
                                <p:cTn id="39" presetID="53"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nodeType="afterGroup">
                            <p:stCondLst>
                              <p:cond delay="11000"/>
                            </p:stCondLst>
                            <p:childTnLst>
                              <p:par>
                                <p:cTn id="45" presetID="0" presetClass="path" presetSubtype="0" accel="50000" decel="50000" fill="hold" nodeType="afterEffect">
                                  <p:stCondLst>
                                    <p:cond delay="0"/>
                                  </p:stCondLst>
                                  <p:childTnLst>
                                    <p:animMotion origin="layout" path="M -0.37865 -0.41966 C -0.35816 -0.41734 -0.33716 -0.40971 -0.31667 -0.40902 C -0.29653 -0.40833 -0.27657 -0.40763 -0.25643 -0.40694 C -0.2375 -0.40208 -0.21823 -0.40116 -0.19931 -0.3963 C -0.1915 -0.39122 -0.18386 -0.39029 -0.17552 -0.38798 C -0.16094 -0.3748 -0.13455 -0.37642 -0.11841 -0.37526 C -0.0882 -0.37041 -0.10035 -0.37272 -0.08177 -0.36879 C -0.06164 -0.36948 -0.04167 -0.36971 -0.02153 -0.37087 C -0.00573 -0.3718 0.0085 -0.38151 0.02448 -0.38151 " pathEditMode="relative" rAng="0" ptsTypes="ffffffffA">
                                      <p:cBhvr>
                                        <p:cTn id="46" dur="2000" fill="hold"/>
                                        <p:tgtEl>
                                          <p:spTgt spid="5"/>
                                        </p:tgtEl>
                                        <p:attrNameLst>
                                          <p:attrName>ppt_x</p:attrName>
                                          <p:attrName>ppt_y</p:attrName>
                                        </p:attrNameLst>
                                      </p:cBhvr>
                                      <p:rCtr x="20200" y="2500"/>
                                    </p:animMotion>
                                  </p:childTnLst>
                                </p:cTn>
                              </p:par>
                              <p:par>
                                <p:cTn id="47" presetID="53"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nodeType="afterGroup">
                            <p:stCondLst>
                              <p:cond delay="13000"/>
                            </p:stCondLst>
                            <p:childTnLst>
                              <p:par>
                                <p:cTn id="53" presetID="0" presetClass="path" presetSubtype="0" accel="50000" decel="50000" fill="hold" nodeType="afterEffect">
                                  <p:stCondLst>
                                    <p:cond delay="0"/>
                                  </p:stCondLst>
                                  <p:childTnLst>
                                    <p:animMotion origin="layout" path="M -0.53247 -0.43723 C -0.50504 -0.43792 -0.47743 -0.43815 -0.45 -0.43931 C -0.43993 -0.43977 -0.41441 -0.44671 -0.40556 -0.45203 C -0.39671 -0.45735 -0.38785 -0.46474 -0.37865 -0.46891 C -0.37362 -0.47515 -0.36632 -0.47931 -0.35955 -0.48162 C -0.35608 -0.48833 -0.35348 -0.4918 -0.34844 -0.49642 C -0.34393 -0.50544 -0.33421 -0.51237 -0.33421 -0.52394 " pathEditMode="relative" ptsTypes="ffffffA">
                                      <p:cBhvr>
                                        <p:cTn id="54" dur="2000" fill="hold"/>
                                        <p:tgtEl>
                                          <p:spTgt spid="6"/>
                                        </p:tgtEl>
                                        <p:attrNameLst>
                                          <p:attrName>ppt_x</p:attrName>
                                          <p:attrName>ppt_y</p:attrName>
                                        </p:attrNameLst>
                                      </p:cBhvr>
                                    </p:animMotion>
                                  </p:childTnLst>
                                </p:cTn>
                              </p:par>
                              <p:par>
                                <p:cTn id="55" presetID="53"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par>
                          <p:cTn id="60" fill="hold" nodeType="afterGroup">
                            <p:stCondLst>
                              <p:cond delay="15000"/>
                            </p:stCondLst>
                            <p:childTnLst>
                              <p:par>
                                <p:cTn id="61" presetID="10" presetClass="entr" presetSubtype="0" fill="hold" nodeType="afterEffect">
                                  <p:stCondLst>
                                    <p:cond delay="0"/>
                                  </p:stCondLst>
                                  <p:childTnLst>
                                    <p:set>
                                      <p:cBhvr>
                                        <p:cTn id="62" dur="1" fill="hold">
                                          <p:stCondLst>
                                            <p:cond delay="0"/>
                                          </p:stCondLst>
                                        </p:cTn>
                                        <p:tgtEl>
                                          <p:spTgt spid="2087"/>
                                        </p:tgtEl>
                                        <p:attrNameLst>
                                          <p:attrName>style.visibility</p:attrName>
                                        </p:attrNameLst>
                                      </p:cBhvr>
                                      <p:to>
                                        <p:strVal val="visible"/>
                                      </p:to>
                                    </p:set>
                                    <p:animEffect transition="in" filter="fade">
                                      <p:cBhvr>
                                        <p:cTn id="63" dur="1000"/>
                                        <p:tgtEl>
                                          <p:spTgt spid="2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latinLnBrk="1" hangingPunct="0">
        <a:spcBef>
          <a:spcPct val="0"/>
        </a:spcBef>
        <a:spcAft>
          <a:spcPct val="0"/>
        </a:spcAft>
        <a:defRPr kumimoji="1" sz="4400">
          <a:solidFill>
            <a:schemeClr val="tx2"/>
          </a:solidFill>
          <a:latin typeface="Gulim" pitchFamily="34" charset="-127"/>
          <a:ea typeface="Gulim" pitchFamily="34" charset="-127"/>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eaLnBrk="1" fontAlgn="base" latinLnBrk="1" hangingPunct="1">
        <a:spcBef>
          <a:spcPct val="0"/>
        </a:spcBef>
        <a:spcAft>
          <a:spcPct val="0"/>
        </a:spcAft>
        <a:defRPr kumimoji="1" sz="4400">
          <a:solidFill>
            <a:schemeClr val="tx2"/>
          </a:solidFill>
          <a:latin typeface="굴림" charset="-127"/>
          <a:ea typeface="굴림" charset="-127"/>
        </a:defRPr>
      </a:lvl6pPr>
      <a:lvl7pPr marL="914400" algn="ctr" rtl="0" eaLnBrk="1" fontAlgn="base" latinLnBrk="1" hangingPunct="1">
        <a:spcBef>
          <a:spcPct val="0"/>
        </a:spcBef>
        <a:spcAft>
          <a:spcPct val="0"/>
        </a:spcAft>
        <a:defRPr kumimoji="1" sz="4400">
          <a:solidFill>
            <a:schemeClr val="tx2"/>
          </a:solidFill>
          <a:latin typeface="굴림" charset="-127"/>
          <a:ea typeface="굴림" charset="-127"/>
        </a:defRPr>
      </a:lvl7pPr>
      <a:lvl8pPr marL="1371600" algn="ctr" rtl="0" eaLnBrk="1" fontAlgn="base" latinLnBrk="1" hangingPunct="1">
        <a:spcBef>
          <a:spcPct val="0"/>
        </a:spcBef>
        <a:spcAft>
          <a:spcPct val="0"/>
        </a:spcAft>
        <a:defRPr kumimoji="1" sz="4400">
          <a:solidFill>
            <a:schemeClr val="tx2"/>
          </a:solidFill>
          <a:latin typeface="굴림" charset="-127"/>
          <a:ea typeface="굴림" charset="-127"/>
        </a:defRPr>
      </a:lvl8pPr>
      <a:lvl9pPr marL="1828800" algn="ctr" rtl="0" eaLnBrk="1" fontAlgn="base" latinLnBrk="1" hangingPunct="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그룹 11"/>
          <p:cNvGrpSpPr>
            <a:grpSpLocks/>
          </p:cNvGrpSpPr>
          <p:nvPr/>
        </p:nvGrpSpPr>
        <p:grpSpPr bwMode="auto">
          <a:xfrm>
            <a:off x="0" y="0"/>
            <a:ext cx="9144000" cy="6858000"/>
            <a:chOff x="0" y="0"/>
            <a:chExt cx="9144000" cy="6858000"/>
          </a:xfrm>
        </p:grpSpPr>
        <p:pic>
          <p:nvPicPr>
            <p:cNvPr id="2059" name="Picture 12" descr="서브배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1" descr="서브바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2"/>
          <p:cNvSpPr>
            <a:spLocks noGrp="1" noChangeArrowheads="1"/>
          </p:cNvSpPr>
          <p:nvPr>
            <p:ph type="title"/>
          </p:nvPr>
        </p:nvSpPr>
        <p:spPr bwMode="auto">
          <a:xfrm>
            <a:off x="428625" y="144463"/>
            <a:ext cx="822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Title Style</a:t>
            </a:r>
          </a:p>
        </p:txBody>
      </p:sp>
      <p:sp>
        <p:nvSpPr>
          <p:cNvPr id="2052"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ko-K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ko-K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04FFC8-4E54-4CBA-9D28-7A33C7BB7986}" type="slidenum">
              <a:rPr lang="en-US" altLang="ko-KR"/>
              <a:pPr>
                <a:defRPr/>
              </a:pPr>
              <a:t>‹#›</a:t>
            </a:fld>
            <a:endParaRPr lang="en-US" altLang="ko-KR"/>
          </a:p>
        </p:txBody>
      </p:sp>
      <p:grpSp>
        <p:nvGrpSpPr>
          <p:cNvPr id="2056" name="Group 44"/>
          <p:cNvGrpSpPr>
            <a:grpSpLocks/>
          </p:cNvGrpSpPr>
          <p:nvPr/>
        </p:nvGrpSpPr>
        <p:grpSpPr bwMode="auto">
          <a:xfrm>
            <a:off x="250825" y="6381750"/>
            <a:ext cx="2590800" cy="288925"/>
            <a:chOff x="1203" y="3203"/>
            <a:chExt cx="1632" cy="182"/>
          </a:xfrm>
        </p:grpSpPr>
        <p:sp>
          <p:nvSpPr>
            <p:cNvPr id="2057"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a:rPr>
                <a:t>' LOGO '</a:t>
              </a:r>
              <a:endParaRPr lang="zh-CN" altLang="en-US" sz="1400" kern="10" spc="-70">
                <a:solidFill>
                  <a:srgbClr val="5F5F5F"/>
                </a:solidFill>
                <a:latin typeface="Impact"/>
              </a:endParaRPr>
            </a:p>
          </p:txBody>
        </p:sp>
        <p:sp>
          <p:nvSpPr>
            <p:cNvPr id="2058"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a:cs typeface="Arial"/>
                </a:rPr>
                <a:t>COMPANY LOGOTYPE INSERT</a:t>
              </a:r>
              <a:endParaRPr lang="zh-CN" altLang="en-US" sz="800" b="1" kern="10" spc="-40">
                <a:solidFill>
                  <a:srgbClr val="5F5F5F"/>
                </a:solidFill>
                <a:latin typeface="Arial"/>
                <a:cs typeface="Arial"/>
              </a:endParaRPr>
            </a:p>
          </p:txBody>
        </p:sp>
      </p:grpSp>
    </p:spTree>
  </p:cSld>
  <p:clrMap bg1="lt1" tx1="dk1" bg2="lt2" tx2="dk2" accent1="accent1" accent2="accent2" accent3="accent3" accent4="accent4" accent5="accent5" accent6="accent6" hlink="hlink" folHlink="folHlink"/>
  <p:sldLayoutIdLst>
    <p:sldLayoutId id="2147483656" r:id="rId1"/>
    <p:sldLayoutId id="2147483657"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그룹 11"/>
          <p:cNvGrpSpPr>
            <a:grpSpLocks/>
          </p:cNvGrpSpPr>
          <p:nvPr/>
        </p:nvGrpSpPr>
        <p:grpSpPr bwMode="auto">
          <a:xfrm>
            <a:off x="0" y="0"/>
            <a:ext cx="9144000" cy="6858000"/>
            <a:chOff x="0" y="0"/>
            <a:chExt cx="9144000" cy="6858000"/>
          </a:xfrm>
        </p:grpSpPr>
        <p:pic>
          <p:nvPicPr>
            <p:cNvPr id="3083" name="Picture 12" descr="서브배경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서브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ko-K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ko-K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EDB3105-58D3-4758-A3CA-EA84A074A660}" type="slidenum">
              <a:rPr lang="en-US" altLang="ko-KR"/>
              <a:pPr>
                <a:defRPr/>
              </a:pPr>
              <a:t>‹#›</a:t>
            </a:fld>
            <a:endParaRPr lang="en-US" altLang="ko-KR"/>
          </a:p>
        </p:txBody>
      </p:sp>
      <p:sp>
        <p:nvSpPr>
          <p:cNvPr id="3079" name="Rectangle 24"/>
          <p:cNvSpPr>
            <a:spLocks noGrp="1" noChangeArrowheads="1"/>
          </p:cNvSpPr>
          <p:nvPr>
            <p:ph type="title"/>
          </p:nvPr>
        </p:nvSpPr>
        <p:spPr bwMode="auto">
          <a:xfrm>
            <a:off x="428625" y="144463"/>
            <a:ext cx="822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Title Style</a:t>
            </a:r>
          </a:p>
        </p:txBody>
      </p:sp>
      <p:grpSp>
        <p:nvGrpSpPr>
          <p:cNvPr id="3080" name="Group 55"/>
          <p:cNvGrpSpPr>
            <a:grpSpLocks/>
          </p:cNvGrpSpPr>
          <p:nvPr/>
        </p:nvGrpSpPr>
        <p:grpSpPr bwMode="auto">
          <a:xfrm>
            <a:off x="250825" y="6381750"/>
            <a:ext cx="2590800" cy="288925"/>
            <a:chOff x="1203" y="3203"/>
            <a:chExt cx="1632" cy="182"/>
          </a:xfrm>
        </p:grpSpPr>
        <p:sp>
          <p:nvSpPr>
            <p:cNvPr id="3081"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a:rPr>
                <a:t>' LOGO '</a:t>
              </a:r>
              <a:endParaRPr lang="zh-CN" altLang="en-US" sz="1400" kern="10" spc="-70">
                <a:solidFill>
                  <a:srgbClr val="5F5F5F"/>
                </a:solidFill>
                <a:latin typeface="Impact"/>
              </a:endParaRPr>
            </a:p>
          </p:txBody>
        </p:sp>
        <p:sp>
          <p:nvSpPr>
            <p:cNvPr id="3082"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a:cs typeface="Arial"/>
                </a:rPr>
                <a:t>COMPANY LOGOTYPE INSERT</a:t>
              </a:r>
              <a:endParaRPr lang="zh-CN" altLang="en-US" sz="800" b="1" kern="10" spc="-40">
                <a:solidFill>
                  <a:srgbClr val="5F5F5F"/>
                </a:solidFill>
                <a:latin typeface="Arial"/>
                <a:cs typeface="Arial"/>
              </a:endParaRPr>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268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ko-K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ko-KR"/>
          </a:p>
        </p:txBody>
      </p:sp>
      <p:sp>
        <p:nvSpPr>
          <p:cNvPr id="4101" name="Rectangle 14"/>
          <p:cNvSpPr>
            <a:spLocks noGrp="1" noChangeArrowheads="1"/>
          </p:cNvSpPr>
          <p:nvPr>
            <p:ph type="title"/>
          </p:nvPr>
        </p:nvSpPr>
        <p:spPr bwMode="auto">
          <a:xfrm>
            <a:off x="428625" y="188913"/>
            <a:ext cx="822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Title Style</a:t>
            </a:r>
          </a:p>
        </p:txBody>
      </p:sp>
      <p:sp>
        <p:nvSpPr>
          <p:cNvPr id="513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F0E11A5-B8BD-432D-824A-3B6FD75E8369}" type="slidenum">
              <a:rPr lang="en-US" altLang="ko-KR"/>
              <a:pPr>
                <a:defRPr/>
              </a:pPr>
              <a:t>‹#›</a:t>
            </a:fld>
            <a:endParaRPr lang="en-US" altLang="ko-KR"/>
          </a:p>
        </p:txBody>
      </p:sp>
      <p:grpSp>
        <p:nvGrpSpPr>
          <p:cNvPr id="4103" name="Group 50"/>
          <p:cNvGrpSpPr>
            <a:grpSpLocks/>
          </p:cNvGrpSpPr>
          <p:nvPr/>
        </p:nvGrpSpPr>
        <p:grpSpPr bwMode="auto">
          <a:xfrm>
            <a:off x="468313" y="6453188"/>
            <a:ext cx="2590800" cy="288925"/>
            <a:chOff x="1203" y="3203"/>
            <a:chExt cx="1632" cy="182"/>
          </a:xfrm>
        </p:grpSpPr>
        <p:sp>
          <p:nvSpPr>
            <p:cNvPr id="4114"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alpha val="79999"/>
                    </a:schemeClr>
                  </a:solidFill>
                  <a:latin typeface="Impact"/>
                </a:rPr>
                <a:t>' LOGO '</a:t>
              </a:r>
              <a:endParaRPr lang="zh-CN" altLang="en-US" sz="1400" kern="10" spc="-70">
                <a:solidFill>
                  <a:schemeClr val="bg1">
                    <a:alpha val="79999"/>
                  </a:schemeClr>
                </a:solidFill>
                <a:latin typeface="Impact"/>
              </a:endParaRPr>
            </a:p>
          </p:txBody>
        </p:sp>
        <p:sp>
          <p:nvSpPr>
            <p:cNvPr id="4115"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bg1">
                      <a:alpha val="79999"/>
                    </a:schemeClr>
                  </a:solidFill>
                  <a:latin typeface="Arial"/>
                  <a:cs typeface="Arial"/>
                </a:rPr>
                <a:t>COMPANY LOGOTYPE INSERT</a:t>
              </a:r>
              <a:endParaRPr lang="zh-CN" altLang="en-US" sz="800" b="1" kern="10" spc="-40">
                <a:solidFill>
                  <a:schemeClr val="bg1">
                    <a:alpha val="79999"/>
                  </a:schemeClr>
                </a:solidFill>
                <a:latin typeface="Arial"/>
                <a:cs typeface="Arial"/>
              </a:endParaRPr>
            </a:p>
          </p:txBody>
        </p:sp>
      </p:grpSp>
      <p:grpSp>
        <p:nvGrpSpPr>
          <p:cNvPr id="4104" name="Group 55"/>
          <p:cNvGrpSpPr>
            <a:grpSpLocks/>
          </p:cNvGrpSpPr>
          <p:nvPr/>
        </p:nvGrpSpPr>
        <p:grpSpPr bwMode="auto">
          <a:xfrm>
            <a:off x="250825" y="6381750"/>
            <a:ext cx="2590800" cy="288925"/>
            <a:chOff x="1203" y="3203"/>
            <a:chExt cx="1632" cy="182"/>
          </a:xfrm>
        </p:grpSpPr>
        <p:sp>
          <p:nvSpPr>
            <p:cNvPr id="4112"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a:rPr>
                <a:t>' LOGO '</a:t>
              </a:r>
              <a:endParaRPr lang="zh-CN" altLang="en-US" sz="1400" kern="10" spc="-70">
                <a:solidFill>
                  <a:srgbClr val="5F5F5F"/>
                </a:solidFill>
                <a:latin typeface="Impact"/>
              </a:endParaRPr>
            </a:p>
          </p:txBody>
        </p:sp>
        <p:sp>
          <p:nvSpPr>
            <p:cNvPr id="4113"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a:cs typeface="Arial"/>
                </a:rPr>
                <a:t>COMPANY LOGOTYPE INSERT</a:t>
              </a:r>
              <a:endParaRPr lang="zh-CN" altLang="en-US" sz="800" b="1" kern="10" spc="-40">
                <a:solidFill>
                  <a:srgbClr val="5F5F5F"/>
                </a:solidFill>
                <a:latin typeface="Arial"/>
                <a:cs typeface="Arial"/>
              </a:endParaRPr>
            </a:p>
          </p:txBody>
        </p:sp>
      </p:grpSp>
      <p:pic>
        <p:nvPicPr>
          <p:cNvPr id="5134" name="Picture 14" descr="서브구름"/>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08500"/>
            <a:ext cx="9144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5"/>
          <p:cNvGrpSpPr>
            <a:grpSpLocks/>
          </p:cNvGrpSpPr>
          <p:nvPr/>
        </p:nvGrpSpPr>
        <p:grpSpPr bwMode="auto">
          <a:xfrm rot="-1195518">
            <a:off x="7807325" y="3138488"/>
            <a:ext cx="1008063" cy="996950"/>
            <a:chOff x="3233" y="2704"/>
            <a:chExt cx="917" cy="908"/>
          </a:xfrm>
        </p:grpSpPr>
        <p:pic>
          <p:nvPicPr>
            <p:cNvPr id="4110" name="Picture 16" descr="휠체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42646">
              <a:off x="3461" y="2835"/>
              <a:ext cx="55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물방울"/>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31530">
              <a:off x="3233" y="2704"/>
              <a:ext cx="917"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8"/>
          <p:cNvGrpSpPr>
            <a:grpSpLocks/>
          </p:cNvGrpSpPr>
          <p:nvPr/>
        </p:nvGrpSpPr>
        <p:grpSpPr bwMode="auto">
          <a:xfrm>
            <a:off x="6948488" y="4437063"/>
            <a:ext cx="936625" cy="889000"/>
            <a:chOff x="4479" y="-1151"/>
            <a:chExt cx="2166" cy="2219"/>
          </a:xfrm>
        </p:grpSpPr>
        <p:pic>
          <p:nvPicPr>
            <p:cNvPr id="4108" name="Picture 19" descr="물방울"/>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9" y="-1151"/>
              <a:ext cx="2166" cy="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0" descr="집"/>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77885">
              <a:off x="4819" y="-743"/>
              <a:ext cx="1372"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fade">
                                      <p:cBhvr>
                                        <p:cTn id="7" dur="1000"/>
                                        <p:tgtEl>
                                          <p:spTgt spid="513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nodeType="afterGroup">
                            <p:stCondLst>
                              <p:cond delay="1500"/>
                            </p:stCondLst>
                            <p:childTnLst>
                              <p:par>
                                <p:cTn id="15" presetID="53"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latinLnBrk="1" hangingPunct="0">
        <a:spcBef>
          <a:spcPct val="0"/>
        </a:spcBef>
        <a:spcAft>
          <a:spcPct val="0"/>
        </a:spcAft>
        <a:defRPr kumimoji="1" sz="3600">
          <a:solidFill>
            <a:schemeClr val="bg1"/>
          </a:solidFill>
          <a:latin typeface="+mj-lt"/>
          <a:ea typeface="Gulim" pitchFamily="34" charset="-127"/>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Gulim" pitchFamily="34"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Gulim" pitchFamily="34"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Gulim" pitchFamily="34"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Gulim" pitchFamily="34"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bg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bg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bg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bg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bg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3"/>
          <p:cNvSpPr>
            <a:spLocks noGrp="1" noChangeArrowheads="1"/>
          </p:cNvSpPr>
          <p:nvPr>
            <p:ph type="title"/>
          </p:nvPr>
        </p:nvSpPr>
        <p:spPr bwMode="auto">
          <a:xfrm>
            <a:off x="611188" y="360363"/>
            <a:ext cx="68230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Title Style</a:t>
            </a:r>
          </a:p>
        </p:txBody>
      </p:sp>
      <p:grpSp>
        <p:nvGrpSpPr>
          <p:cNvPr id="5123" name="Group 36"/>
          <p:cNvGrpSpPr>
            <a:grpSpLocks/>
          </p:cNvGrpSpPr>
          <p:nvPr/>
        </p:nvGrpSpPr>
        <p:grpSpPr bwMode="auto">
          <a:xfrm>
            <a:off x="250825" y="6381750"/>
            <a:ext cx="2590800" cy="288925"/>
            <a:chOff x="1203" y="3203"/>
            <a:chExt cx="1632" cy="182"/>
          </a:xfrm>
        </p:grpSpPr>
        <p:sp>
          <p:nvSpPr>
            <p:cNvPr id="5126"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a:rPr>
                <a:t>' LOGO '</a:t>
              </a:r>
              <a:endParaRPr lang="zh-CN" altLang="en-US" sz="1400" kern="10" spc="-70">
                <a:solidFill>
                  <a:srgbClr val="5F5F5F"/>
                </a:solidFill>
                <a:latin typeface="Impact"/>
              </a:endParaRPr>
            </a:p>
          </p:txBody>
        </p:sp>
        <p:sp>
          <p:nvSpPr>
            <p:cNvPr id="5127"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a:cs typeface="Arial"/>
                </a:rPr>
                <a:t>COMPANY LOGOTYPE INSERT</a:t>
              </a:r>
              <a:endParaRPr lang="zh-CN" altLang="en-US" sz="800" b="1" kern="10" spc="-40">
                <a:solidFill>
                  <a:srgbClr val="5F5F5F"/>
                </a:solidFill>
                <a:latin typeface="Arial"/>
                <a:cs typeface="Arial"/>
              </a:endParaRPr>
            </a:p>
          </p:txBody>
        </p:sp>
      </p:grpSp>
      <p:sp>
        <p:nvSpPr>
          <p:cNvPr id="6152" name="Rectangle 8"/>
          <p:cNvSpPr>
            <a:spLocks noChangeArrowheads="1"/>
          </p:cNvSpPr>
          <p:nvPr/>
        </p:nvSpPr>
        <p:spPr bwMode="auto">
          <a:xfrm>
            <a:off x="0" y="0"/>
            <a:ext cx="9144000" cy="115888"/>
          </a:xfrm>
          <a:prstGeom prst="rect">
            <a:avLst/>
          </a:prstGeom>
          <a:gradFill rotWithShape="1">
            <a:gsLst>
              <a:gs pos="0">
                <a:srgbClr val="01386B"/>
              </a:gs>
              <a:gs pos="100000">
                <a:srgbClr val="001A3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ko-KR" altLang="en-US"/>
          </a:p>
        </p:txBody>
      </p:sp>
      <p:pic>
        <p:nvPicPr>
          <p:cNvPr id="6153" name="Picture 9" descr="컴퓨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5057775"/>
            <a:ext cx="16049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2000"/>
                                        <p:tgtEl>
                                          <p:spTgt spid="615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fade">
                                      <p:cBhvr>
                                        <p:cTn id="11"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Lst>
  </p:timing>
  <p:txStyles>
    <p:titleStyle>
      <a:lvl1pPr algn="l" rtl="0" eaLnBrk="0" fontAlgn="base" latinLnBrk="1" hangingPunct="0">
        <a:spcBef>
          <a:spcPct val="0"/>
        </a:spcBef>
        <a:spcAft>
          <a:spcPct val="0"/>
        </a:spcAft>
        <a:defRPr kumimoji="1" sz="3600">
          <a:solidFill>
            <a:schemeClr val="tx1"/>
          </a:solidFill>
          <a:latin typeface="+mj-lt"/>
          <a:ea typeface="+mj-ea"/>
          <a:cs typeface="+mj-cs"/>
        </a:defRPr>
      </a:lvl1pPr>
      <a:lvl2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txStyles>
    <p:titleStyle>
      <a:lvl1pPr algn="l" rtl="0" eaLnBrk="0" fontAlgn="base" latinLnBrk="1" hangingPunct="0">
        <a:spcBef>
          <a:spcPct val="0"/>
        </a:spcBef>
        <a:spcAft>
          <a:spcPct val="0"/>
        </a:spcAft>
        <a:defRPr kumimoji="1" sz="3600">
          <a:solidFill>
            <a:schemeClr val="tx1"/>
          </a:solidFill>
          <a:latin typeface="Gulim" pitchFamily="34" charset="-127"/>
          <a:ea typeface="Gulim" pitchFamily="34" charset="-127"/>
          <a:cs typeface="+mj-cs"/>
        </a:defRPr>
      </a:lvl1pPr>
      <a:lvl2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2pPr>
      <a:lvl3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3pPr>
      <a:lvl4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4pPr>
      <a:lvl5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5pPr>
      <a:lvl6pPr marL="457200" algn="l" rtl="0" fontAlgn="base" latinLnBrk="1">
        <a:spcBef>
          <a:spcPct val="0"/>
        </a:spcBef>
        <a:spcAft>
          <a:spcPct val="0"/>
        </a:spcAft>
        <a:defRPr kumimoji="1" sz="3600">
          <a:solidFill>
            <a:schemeClr val="tx1"/>
          </a:solidFill>
          <a:latin typeface="굴림" charset="-127"/>
          <a:ea typeface="굴림" charset="-127"/>
        </a:defRPr>
      </a:lvl6pPr>
      <a:lvl7pPr marL="914400" algn="l" rtl="0" fontAlgn="base" latinLnBrk="1">
        <a:spcBef>
          <a:spcPct val="0"/>
        </a:spcBef>
        <a:spcAft>
          <a:spcPct val="0"/>
        </a:spcAft>
        <a:defRPr kumimoji="1" sz="3600">
          <a:solidFill>
            <a:schemeClr val="tx1"/>
          </a:solidFill>
          <a:latin typeface="굴림" charset="-127"/>
          <a:ea typeface="굴림" charset="-127"/>
        </a:defRPr>
      </a:lvl7pPr>
      <a:lvl8pPr marL="1371600" algn="l" rtl="0" fontAlgn="base" latinLnBrk="1">
        <a:spcBef>
          <a:spcPct val="0"/>
        </a:spcBef>
        <a:spcAft>
          <a:spcPct val="0"/>
        </a:spcAft>
        <a:defRPr kumimoji="1" sz="3600">
          <a:solidFill>
            <a:schemeClr val="tx1"/>
          </a:solidFill>
          <a:latin typeface="굴림" charset="-127"/>
          <a:ea typeface="굴림" charset="-127"/>
        </a:defRPr>
      </a:lvl8pPr>
      <a:lvl9pPr marL="1828800" algn="l" rtl="0" fontAlgn="base" latinLnBrk="1">
        <a:spcBef>
          <a:spcPct val="0"/>
        </a:spcBef>
        <a:spcAft>
          <a:spcPct val="0"/>
        </a:spcAft>
        <a:defRPr kumimoji="1" sz="3600">
          <a:solidFill>
            <a:schemeClr val="tx1"/>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latinLnBrk="0">
              <a:defRPr/>
            </a:pPr>
            <a:fld id="{A024748C-8567-4F7B-B6DA-E1389B7D906E}" type="datetimeFigureOut">
              <a:rPr kumimoji="0" lang="zh-CN" altLang="en-US">
                <a:solidFill>
                  <a:prstClr val="black">
                    <a:tint val="75000"/>
                  </a:prstClr>
                </a:solidFill>
              </a:rPr>
              <a:pPr latinLnBrk="0">
                <a:defRPr/>
              </a:pPr>
              <a:t>2014-07-07</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latinLnBrk="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latinLnBrk="0">
              <a:defRPr/>
            </a:pPr>
            <a:fld id="{AA3053A0-9601-48D4-896F-2BB0A3B2C797}" type="slidenum">
              <a:rPr kumimoji="0" lang="zh-CN" altLang="en-US">
                <a:solidFill>
                  <a:prstClr val="black">
                    <a:tint val="75000"/>
                  </a:prstClr>
                </a:solidFill>
              </a:rPr>
              <a:pPr latinLnBrk="0">
                <a:defRPr/>
              </a:pPr>
              <a:t>‹#›</a:t>
            </a:fld>
            <a:endParaRPr kumimoji="0" lang="zh-CN" altLang="en-US">
              <a:solidFill>
                <a:prstClr val="black">
                  <a:tint val="75000"/>
                </a:prstClr>
              </a:solidFill>
            </a:endParaRPr>
          </a:p>
        </p:txBody>
      </p:sp>
    </p:spTree>
    <p:extLst>
      <p:ext uri="{BB962C8B-B14F-4D97-AF65-F5344CB8AC3E}">
        <p14:creationId xmlns:p14="http://schemas.microsoft.com/office/powerpoint/2010/main" val="36169803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23.jpe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jpeg"/><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20.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18" Type="http://schemas.openxmlformats.org/officeDocument/2006/relationships/image" Target="../media/image67.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4.png"/><Relationship Id="rId17" Type="http://schemas.openxmlformats.org/officeDocument/2006/relationships/hyperlink" Target="http://www.pptbz.com/kejian/" TargetMode="External"/><Relationship Id="rId2" Type="http://schemas.openxmlformats.org/officeDocument/2006/relationships/audio" Target="../media/audio1.wav"/><Relationship Id="rId16" Type="http://schemas.openxmlformats.org/officeDocument/2006/relationships/hyperlink" Target="http://www.pptbz.com/pptpic/" TargetMode="External"/><Relationship Id="rId1" Type="http://schemas.openxmlformats.org/officeDocument/2006/relationships/slideLayout" Target="../slideLayouts/slideLayout17.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5" Type="http://schemas.openxmlformats.org/officeDocument/2006/relationships/hyperlink" Target="http://www.pptbz.com/pptshucai/" TargetMode="External"/><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hyperlink" Target="http://www.pptbz.com/" TargetMode="External"/><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biaoge/" TargetMode="External"/><Relationship Id="rId18" Type="http://schemas.openxmlformats.org/officeDocument/2006/relationships/image" Target="../media/image3.png"/><Relationship Id="rId3" Type="http://schemas.openxmlformats.org/officeDocument/2006/relationships/hyperlink" Target="http://www.1ppt.com/moban/" TargetMode="External"/><Relationship Id="rId21" Type="http://schemas.openxmlformats.org/officeDocument/2006/relationships/image" Target="../media/image33.png"/><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3.jpeg"/><Relationship Id="rId20"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fanwen/" TargetMode="External"/><Relationship Id="rId23" Type="http://schemas.openxmlformats.org/officeDocument/2006/relationships/image" Target="../media/image35.png"/><Relationship Id="rId10" Type="http://schemas.openxmlformats.org/officeDocument/2006/relationships/hyperlink" Target="http://www.1ppt.com/powerpoint/" TargetMode="External"/><Relationship Id="rId19" Type="http://schemas.openxmlformats.org/officeDocument/2006/relationships/image" Target="../media/image4.png"/><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38.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2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40.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6"/>
          <p:cNvSpPr>
            <a:spLocks noChangeArrowheads="1"/>
          </p:cNvSpPr>
          <p:nvPr/>
        </p:nvSpPr>
        <p:spPr bwMode="auto">
          <a:xfrm>
            <a:off x="684212" y="760413"/>
            <a:ext cx="7056139"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3200" b="1" i="1" dirty="0" err="1" smtClean="0">
                <a:solidFill>
                  <a:srgbClr val="01386B"/>
                </a:solidFill>
                <a:latin typeface="时尚中黑简体" pitchFamily="2" charset="-122"/>
                <a:ea typeface="时尚中黑简体" pitchFamily="2" charset="-122"/>
                <a:cs typeface="Arial Unicode MS" pitchFamily="34" charset="-122"/>
              </a:rPr>
              <a:t>ppt</a:t>
            </a:r>
            <a:r>
              <a:rPr lang="zh-CN" altLang="en-US" sz="3200" b="1" i="1" dirty="0" smtClean="0">
                <a:solidFill>
                  <a:srgbClr val="01386B"/>
                </a:solidFill>
                <a:latin typeface="时尚中黑简体" pitchFamily="2" charset="-122"/>
                <a:ea typeface="时尚中黑简体" pitchFamily="2" charset="-122"/>
                <a:cs typeface="Arial Unicode MS" pitchFamily="34" charset="-122"/>
              </a:rPr>
              <a:t>宝藏</a:t>
            </a:r>
            <a:r>
              <a:rPr lang="en-US" altLang="zh-CN" sz="3200" b="1" i="1" dirty="0" smtClean="0">
                <a:solidFill>
                  <a:srgbClr val="01386B"/>
                </a:solidFill>
                <a:latin typeface="时尚中黑简体" pitchFamily="2" charset="-122"/>
                <a:ea typeface="时尚中黑简体" pitchFamily="2" charset="-122"/>
                <a:cs typeface="Arial Unicode MS" pitchFamily="34" charset="-122"/>
              </a:rPr>
              <a:t>_www.pptbz.com_</a:t>
            </a:r>
            <a:r>
              <a:rPr lang="zh-CN" altLang="en-US" sz="3200" b="1" i="1" dirty="0" smtClean="0">
                <a:solidFill>
                  <a:srgbClr val="01386B"/>
                </a:solidFill>
                <a:latin typeface="时尚中黑简体" pitchFamily="2" charset="-122"/>
                <a:ea typeface="时尚中黑简体" pitchFamily="2" charset="-122"/>
                <a:cs typeface="Arial Unicode MS" pitchFamily="34" charset="-122"/>
              </a:rPr>
              <a:t>提供下载</a:t>
            </a:r>
            <a:endParaRPr lang="en-US" altLang="ko-KR" sz="3200" b="1" i="1" dirty="0">
              <a:solidFill>
                <a:srgbClr val="01386B"/>
              </a:solidFill>
              <a:latin typeface="时尚中黑简体" pitchFamily="2" charset="-122"/>
              <a:ea typeface="时尚中黑简体" pitchFamily="2"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Click To Edit Title Style</a:t>
            </a:r>
            <a:endParaRPr lang="ko-KR" altLang="en-US" smtClean="0"/>
          </a:p>
        </p:txBody>
      </p:sp>
      <p:grpSp>
        <p:nvGrpSpPr>
          <p:cNvPr id="3" name="그룹 3"/>
          <p:cNvGrpSpPr>
            <a:grpSpLocks/>
          </p:cNvGrpSpPr>
          <p:nvPr/>
        </p:nvGrpSpPr>
        <p:grpSpPr bwMode="auto">
          <a:xfrm>
            <a:off x="755650" y="1484313"/>
            <a:ext cx="8131175" cy="4429125"/>
            <a:chOff x="857250" y="1484313"/>
            <a:chExt cx="8131175" cy="4429125"/>
          </a:xfrm>
        </p:grpSpPr>
        <p:pic>
          <p:nvPicPr>
            <p:cNvPr id="16388" name="Picture 275" descr="Untitled-1"/>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rot="20384146" flipV="1">
              <a:off x="1524000" y="2482850"/>
              <a:ext cx="528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76" descr="Untitled-1"/>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rot="20384146" flipV="1">
              <a:off x="1809750" y="3482975"/>
              <a:ext cx="528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77" descr="Untitled-1"/>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rot="20384146" flipV="1">
              <a:off x="2112963" y="4491038"/>
              <a:ext cx="5286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그룹 81"/>
            <p:cNvGrpSpPr>
              <a:grpSpLocks/>
            </p:cNvGrpSpPr>
            <p:nvPr/>
          </p:nvGrpSpPr>
          <p:grpSpPr bwMode="auto">
            <a:xfrm>
              <a:off x="1630363" y="1484313"/>
              <a:ext cx="6429375" cy="1428750"/>
              <a:chOff x="1785918" y="2000240"/>
              <a:chExt cx="6429420" cy="1428760"/>
            </a:xfrm>
          </p:grpSpPr>
          <p:sp>
            <p:nvSpPr>
              <p:cNvPr id="50" name="모서리가 둥근 직사각형 49"/>
              <p:cNvSpPr/>
              <p:nvPr/>
            </p:nvSpPr>
            <p:spPr>
              <a:xfrm>
                <a:off x="1785918" y="2571744"/>
                <a:ext cx="6429420" cy="857256"/>
              </a:xfrm>
              <a:prstGeom prst="roundRect">
                <a:avLst/>
              </a:prstGeom>
              <a:gradFill flip="none" rotWithShape="1">
                <a:gsLst>
                  <a:gs pos="0">
                    <a:schemeClr val="tx1">
                      <a:alpha val="43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FFFF"/>
                  </a:solidFill>
                </a:endParaRPr>
              </a:p>
            </p:txBody>
          </p:sp>
          <p:grpSp>
            <p:nvGrpSpPr>
              <p:cNvPr id="16440" name="그룹 51"/>
              <p:cNvGrpSpPr>
                <a:grpSpLocks/>
              </p:cNvGrpSpPr>
              <p:nvPr/>
            </p:nvGrpSpPr>
            <p:grpSpPr bwMode="auto">
              <a:xfrm>
                <a:off x="2071670" y="2000240"/>
                <a:ext cx="5507033" cy="1143008"/>
                <a:chOff x="3214678" y="4929198"/>
                <a:chExt cx="5507033" cy="1143008"/>
              </a:xfrm>
            </p:grpSpPr>
            <p:grpSp>
              <p:nvGrpSpPr>
                <p:cNvPr id="16441" name="그룹 51"/>
                <p:cNvGrpSpPr>
                  <a:grpSpLocks/>
                </p:cNvGrpSpPr>
                <p:nvPr/>
              </p:nvGrpSpPr>
              <p:grpSpPr bwMode="auto">
                <a:xfrm>
                  <a:off x="4141346" y="5057638"/>
                  <a:ext cx="4580365" cy="886128"/>
                  <a:chOff x="4429707" y="5541624"/>
                  <a:chExt cx="4866085" cy="559454"/>
                </a:xfrm>
              </p:grpSpPr>
              <p:sp>
                <p:nvSpPr>
                  <p:cNvPr id="16451" name="AutoShape 50"/>
                  <p:cNvSpPr>
                    <a:spLocks noChangeArrowheads="1"/>
                  </p:cNvSpPr>
                  <p:nvPr/>
                </p:nvSpPr>
                <p:spPr bwMode="auto">
                  <a:xfrm>
                    <a:off x="4429707" y="5541624"/>
                    <a:ext cx="4866085" cy="559454"/>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6452" name="AutoShape 51"/>
                  <p:cNvSpPr>
                    <a:spLocks noChangeArrowheads="1"/>
                  </p:cNvSpPr>
                  <p:nvPr/>
                </p:nvSpPr>
                <p:spPr bwMode="auto">
                  <a:xfrm>
                    <a:off x="4588479" y="5572140"/>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grpSp>
              <p:nvGrpSpPr>
                <p:cNvPr id="16442" name="그룹 52"/>
                <p:cNvGrpSpPr>
                  <a:grpSpLocks/>
                </p:cNvGrpSpPr>
                <p:nvPr/>
              </p:nvGrpSpPr>
              <p:grpSpPr bwMode="auto">
                <a:xfrm>
                  <a:off x="3214678" y="4929198"/>
                  <a:ext cx="1149315" cy="1143008"/>
                  <a:chOff x="3214678" y="5072074"/>
                  <a:chExt cx="1149315" cy="1143008"/>
                </a:xfrm>
              </p:grpSpPr>
              <p:grpSp>
                <p:nvGrpSpPr>
                  <p:cNvPr id="16443" name="그룹 39"/>
                  <p:cNvGrpSpPr>
                    <a:grpSpLocks/>
                  </p:cNvGrpSpPr>
                  <p:nvPr/>
                </p:nvGrpSpPr>
                <p:grpSpPr bwMode="auto">
                  <a:xfrm>
                    <a:off x="3214678" y="5072074"/>
                    <a:ext cx="1149315" cy="1143008"/>
                    <a:chOff x="3417888" y="2227216"/>
                    <a:chExt cx="2314575" cy="2301875"/>
                  </a:xfrm>
                </p:grpSpPr>
                <p:grpSp>
                  <p:nvGrpSpPr>
                    <p:cNvPr id="16445" name="Group 53"/>
                    <p:cNvGrpSpPr>
                      <a:grpSpLocks/>
                    </p:cNvGrpSpPr>
                    <p:nvPr/>
                  </p:nvGrpSpPr>
                  <p:grpSpPr bwMode="auto">
                    <a:xfrm>
                      <a:off x="3417888" y="2227216"/>
                      <a:ext cx="2314575" cy="2301875"/>
                      <a:chOff x="549" y="2205"/>
                      <a:chExt cx="1406" cy="1402"/>
                    </a:xfrm>
                  </p:grpSpPr>
                  <p:sp>
                    <p:nvSpPr>
                      <p:cNvPr id="58" name="Oval 54"/>
                      <p:cNvSpPr>
                        <a:spLocks noChangeArrowheads="1"/>
                      </p:cNvSpPr>
                      <p:nvPr/>
                    </p:nvSpPr>
                    <p:spPr bwMode="auto">
                      <a:xfrm>
                        <a:off x="549" y="2205"/>
                        <a:ext cx="1406" cy="1402"/>
                      </a:xfrm>
                      <a:prstGeom prst="ellipse">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6450" name="Oval 55"/>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sp>
                  <p:nvSpPr>
                    <p:cNvPr id="16446" name="Freeform 56"/>
                    <p:cNvSpPr>
                      <a:spLocks/>
                    </p:cNvSpPr>
                    <p:nvPr/>
                  </p:nvSpPr>
                  <p:spPr bwMode="auto">
                    <a:xfrm>
                      <a:off x="3540125" y="2263728"/>
                      <a:ext cx="2073275" cy="692150"/>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2147483647 h 1576"/>
                        <a:gd name="T50" fmla="*/ 2147483647 w 4756"/>
                        <a:gd name="T51" fmla="*/ 0 h 1576"/>
                        <a:gd name="T52" fmla="*/ 2147483647 w 4756"/>
                        <a:gd name="T53" fmla="*/ 0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2147483647 w 4756"/>
                        <a:gd name="T99" fmla="*/ 2147483647 h 1576"/>
                        <a:gd name="T100" fmla="*/ 2147483647 w 4756"/>
                        <a:gd name="T101" fmla="*/ 2147483647 h 1576"/>
                        <a:gd name="T102" fmla="*/ 0 w 4756"/>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6444" name="WordArt 251"/>
                  <p:cNvSpPr>
                    <a:spLocks noChangeArrowheads="1" noChangeShapeType="1" noTextEdit="1"/>
                  </p:cNvSpPr>
                  <p:nvPr/>
                </p:nvSpPr>
                <p:spPr bwMode="auto">
                  <a:xfrm>
                    <a:off x="3388491" y="5525310"/>
                    <a:ext cx="801688" cy="236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5001"/>
                            </a:schemeClr>
                          </a:outerShdw>
                        </a:effectLst>
                        <a:latin typeface="굴림"/>
                        <a:ea typeface="굴림"/>
                      </a:rPr>
                      <a:t>2008. 05</a:t>
                    </a:r>
                    <a:endParaRPr lang="zh-CN" altLang="en-US" sz="1400" kern="10" spc="-70">
                      <a:solidFill>
                        <a:schemeClr val="bg1"/>
                      </a:solidFill>
                      <a:effectLst>
                        <a:outerShdw dist="17961" dir="2700000" algn="ctr" rotWithShape="0">
                          <a:schemeClr val="bg1">
                            <a:alpha val="35001"/>
                          </a:schemeClr>
                        </a:outerShdw>
                      </a:effectLst>
                      <a:latin typeface="굴림"/>
                      <a:ea typeface="굴림"/>
                    </a:endParaRPr>
                  </a:p>
                </p:txBody>
              </p:sp>
            </p:grpSp>
          </p:grpSp>
        </p:grpSp>
        <p:grpSp>
          <p:nvGrpSpPr>
            <p:cNvPr id="16392" name="그룹 82"/>
            <p:cNvGrpSpPr>
              <a:grpSpLocks/>
            </p:cNvGrpSpPr>
            <p:nvPr/>
          </p:nvGrpSpPr>
          <p:grpSpPr bwMode="auto">
            <a:xfrm>
              <a:off x="1987550" y="2484438"/>
              <a:ext cx="6429375" cy="1428750"/>
              <a:chOff x="1785918" y="2000240"/>
              <a:chExt cx="6429420" cy="1428760"/>
            </a:xfrm>
          </p:grpSpPr>
          <p:sp>
            <p:nvSpPr>
              <p:cNvPr id="38" name="모서리가 둥근 직사각형 37"/>
              <p:cNvSpPr/>
              <p:nvPr/>
            </p:nvSpPr>
            <p:spPr>
              <a:xfrm>
                <a:off x="1785918" y="2571744"/>
                <a:ext cx="6429420" cy="857256"/>
              </a:xfrm>
              <a:prstGeom prst="roundRect">
                <a:avLst/>
              </a:prstGeom>
              <a:gradFill flip="none" rotWithShape="1">
                <a:gsLst>
                  <a:gs pos="0">
                    <a:schemeClr val="tx1">
                      <a:alpha val="43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FFFF"/>
                  </a:solidFill>
                </a:endParaRPr>
              </a:p>
            </p:txBody>
          </p:sp>
          <p:grpSp>
            <p:nvGrpSpPr>
              <p:cNvPr id="16426" name="그룹 84"/>
              <p:cNvGrpSpPr>
                <a:grpSpLocks/>
              </p:cNvGrpSpPr>
              <p:nvPr/>
            </p:nvGrpSpPr>
            <p:grpSpPr bwMode="auto">
              <a:xfrm>
                <a:off x="2071670" y="2000240"/>
                <a:ext cx="5507033" cy="1143008"/>
                <a:chOff x="3214678" y="4929198"/>
                <a:chExt cx="5507033" cy="1143008"/>
              </a:xfrm>
            </p:grpSpPr>
            <p:grpSp>
              <p:nvGrpSpPr>
                <p:cNvPr id="16427" name="그룹 85"/>
                <p:cNvGrpSpPr>
                  <a:grpSpLocks/>
                </p:cNvGrpSpPr>
                <p:nvPr/>
              </p:nvGrpSpPr>
              <p:grpSpPr bwMode="auto">
                <a:xfrm>
                  <a:off x="4141346" y="5057638"/>
                  <a:ext cx="4580365" cy="886128"/>
                  <a:chOff x="4429707" y="5541624"/>
                  <a:chExt cx="4866085" cy="559454"/>
                </a:xfrm>
              </p:grpSpPr>
              <p:sp>
                <p:nvSpPr>
                  <p:cNvPr id="16437" name="AutoShape 50"/>
                  <p:cNvSpPr>
                    <a:spLocks noChangeArrowheads="1"/>
                  </p:cNvSpPr>
                  <p:nvPr/>
                </p:nvSpPr>
                <p:spPr bwMode="auto">
                  <a:xfrm>
                    <a:off x="4429707" y="5541624"/>
                    <a:ext cx="4866085" cy="559454"/>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6438" name="AutoShape 51"/>
                  <p:cNvSpPr>
                    <a:spLocks noChangeArrowheads="1"/>
                  </p:cNvSpPr>
                  <p:nvPr/>
                </p:nvSpPr>
                <p:spPr bwMode="auto">
                  <a:xfrm>
                    <a:off x="4588479" y="5572140"/>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grpSp>
              <p:nvGrpSpPr>
                <p:cNvPr id="16428" name="그룹 86"/>
                <p:cNvGrpSpPr>
                  <a:grpSpLocks/>
                </p:cNvGrpSpPr>
                <p:nvPr/>
              </p:nvGrpSpPr>
              <p:grpSpPr bwMode="auto">
                <a:xfrm>
                  <a:off x="3214678" y="4929198"/>
                  <a:ext cx="1149315" cy="1143008"/>
                  <a:chOff x="3214678" y="5072074"/>
                  <a:chExt cx="1149315" cy="1143008"/>
                </a:xfrm>
              </p:grpSpPr>
              <p:grpSp>
                <p:nvGrpSpPr>
                  <p:cNvPr id="16429" name="그룹 87"/>
                  <p:cNvGrpSpPr>
                    <a:grpSpLocks/>
                  </p:cNvGrpSpPr>
                  <p:nvPr/>
                </p:nvGrpSpPr>
                <p:grpSpPr bwMode="auto">
                  <a:xfrm>
                    <a:off x="3214678" y="5072074"/>
                    <a:ext cx="1149315" cy="1143008"/>
                    <a:chOff x="3417888" y="2227216"/>
                    <a:chExt cx="2314575" cy="2301875"/>
                  </a:xfrm>
                </p:grpSpPr>
                <p:grpSp>
                  <p:nvGrpSpPr>
                    <p:cNvPr id="16431" name="Group 53"/>
                    <p:cNvGrpSpPr>
                      <a:grpSpLocks/>
                    </p:cNvGrpSpPr>
                    <p:nvPr/>
                  </p:nvGrpSpPr>
                  <p:grpSpPr bwMode="auto">
                    <a:xfrm>
                      <a:off x="3417888" y="2227216"/>
                      <a:ext cx="2314575" cy="2301875"/>
                      <a:chOff x="549" y="2205"/>
                      <a:chExt cx="1406" cy="1402"/>
                    </a:xfrm>
                  </p:grpSpPr>
                  <p:sp>
                    <p:nvSpPr>
                      <p:cNvPr id="46" name="Oval 54"/>
                      <p:cNvSpPr>
                        <a:spLocks noChangeArrowheads="1"/>
                      </p:cNvSpPr>
                      <p:nvPr/>
                    </p:nvSpPr>
                    <p:spPr bwMode="auto">
                      <a:xfrm>
                        <a:off x="549" y="2205"/>
                        <a:ext cx="1406" cy="1402"/>
                      </a:xfrm>
                      <a:prstGeom prst="ellipse">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6436" name="Oval 55"/>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sp>
                  <p:nvSpPr>
                    <p:cNvPr id="16432" name="Freeform 56"/>
                    <p:cNvSpPr>
                      <a:spLocks/>
                    </p:cNvSpPr>
                    <p:nvPr/>
                  </p:nvSpPr>
                  <p:spPr bwMode="auto">
                    <a:xfrm>
                      <a:off x="3540125" y="2263728"/>
                      <a:ext cx="2073275" cy="692150"/>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2147483647 h 1576"/>
                        <a:gd name="T50" fmla="*/ 2147483647 w 4756"/>
                        <a:gd name="T51" fmla="*/ 0 h 1576"/>
                        <a:gd name="T52" fmla="*/ 2147483647 w 4756"/>
                        <a:gd name="T53" fmla="*/ 0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2147483647 w 4756"/>
                        <a:gd name="T99" fmla="*/ 2147483647 h 1576"/>
                        <a:gd name="T100" fmla="*/ 2147483647 w 4756"/>
                        <a:gd name="T101" fmla="*/ 2147483647 h 1576"/>
                        <a:gd name="T102" fmla="*/ 0 w 4756"/>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6430" name="WordArt 251"/>
                  <p:cNvSpPr>
                    <a:spLocks noChangeArrowheads="1" noChangeShapeType="1" noTextEdit="1"/>
                  </p:cNvSpPr>
                  <p:nvPr/>
                </p:nvSpPr>
                <p:spPr bwMode="auto">
                  <a:xfrm>
                    <a:off x="3388491" y="5525310"/>
                    <a:ext cx="801688" cy="236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5001"/>
                            </a:schemeClr>
                          </a:outerShdw>
                        </a:effectLst>
                        <a:latin typeface="굴림"/>
                        <a:ea typeface="굴림"/>
                      </a:rPr>
                      <a:t>2006. 05</a:t>
                    </a:r>
                    <a:endParaRPr lang="zh-CN" altLang="en-US" sz="1400" kern="10" spc="-70">
                      <a:solidFill>
                        <a:schemeClr val="bg1"/>
                      </a:solidFill>
                      <a:effectLst>
                        <a:outerShdw dist="17961" dir="2700000" algn="ctr" rotWithShape="0">
                          <a:schemeClr val="bg1">
                            <a:alpha val="35001"/>
                          </a:schemeClr>
                        </a:outerShdw>
                      </a:effectLst>
                      <a:latin typeface="굴림"/>
                      <a:ea typeface="굴림"/>
                    </a:endParaRPr>
                  </a:p>
                </p:txBody>
              </p:sp>
            </p:grpSp>
          </p:grpSp>
        </p:grpSp>
        <p:grpSp>
          <p:nvGrpSpPr>
            <p:cNvPr id="16393" name="그룹 95"/>
            <p:cNvGrpSpPr>
              <a:grpSpLocks/>
            </p:cNvGrpSpPr>
            <p:nvPr/>
          </p:nvGrpSpPr>
          <p:grpSpPr bwMode="auto">
            <a:xfrm>
              <a:off x="2273300" y="3484563"/>
              <a:ext cx="6429375" cy="1428750"/>
              <a:chOff x="1785918" y="2000240"/>
              <a:chExt cx="6429420" cy="1428760"/>
            </a:xfrm>
          </p:grpSpPr>
          <p:sp>
            <p:nvSpPr>
              <p:cNvPr id="26" name="모서리가 둥근 직사각형 25"/>
              <p:cNvSpPr/>
              <p:nvPr/>
            </p:nvSpPr>
            <p:spPr>
              <a:xfrm>
                <a:off x="1785918" y="2571744"/>
                <a:ext cx="6429420" cy="857256"/>
              </a:xfrm>
              <a:prstGeom prst="roundRect">
                <a:avLst/>
              </a:prstGeom>
              <a:gradFill flip="none" rotWithShape="1">
                <a:gsLst>
                  <a:gs pos="0">
                    <a:schemeClr val="tx1">
                      <a:alpha val="43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FFFF"/>
                  </a:solidFill>
                </a:endParaRPr>
              </a:p>
            </p:txBody>
          </p:sp>
          <p:grpSp>
            <p:nvGrpSpPr>
              <p:cNvPr id="16412" name="그룹 97"/>
              <p:cNvGrpSpPr>
                <a:grpSpLocks/>
              </p:cNvGrpSpPr>
              <p:nvPr/>
            </p:nvGrpSpPr>
            <p:grpSpPr bwMode="auto">
              <a:xfrm>
                <a:off x="2071670" y="2000240"/>
                <a:ext cx="5507033" cy="1143008"/>
                <a:chOff x="3214678" y="4929198"/>
                <a:chExt cx="5507033" cy="1143008"/>
              </a:xfrm>
            </p:grpSpPr>
            <p:grpSp>
              <p:nvGrpSpPr>
                <p:cNvPr id="16413" name="그룹 98"/>
                <p:cNvGrpSpPr>
                  <a:grpSpLocks/>
                </p:cNvGrpSpPr>
                <p:nvPr/>
              </p:nvGrpSpPr>
              <p:grpSpPr bwMode="auto">
                <a:xfrm>
                  <a:off x="4141346" y="5057638"/>
                  <a:ext cx="4580365" cy="886128"/>
                  <a:chOff x="4429707" y="5541624"/>
                  <a:chExt cx="4866085" cy="559454"/>
                </a:xfrm>
              </p:grpSpPr>
              <p:sp>
                <p:nvSpPr>
                  <p:cNvPr id="16423" name="AutoShape 50"/>
                  <p:cNvSpPr>
                    <a:spLocks noChangeArrowheads="1"/>
                  </p:cNvSpPr>
                  <p:nvPr/>
                </p:nvSpPr>
                <p:spPr bwMode="auto">
                  <a:xfrm>
                    <a:off x="4429707" y="5541624"/>
                    <a:ext cx="4866085" cy="559454"/>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6424" name="AutoShape 51"/>
                  <p:cNvSpPr>
                    <a:spLocks noChangeArrowheads="1"/>
                  </p:cNvSpPr>
                  <p:nvPr/>
                </p:nvSpPr>
                <p:spPr bwMode="auto">
                  <a:xfrm>
                    <a:off x="4588479" y="5572140"/>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grpSp>
              <p:nvGrpSpPr>
                <p:cNvPr id="16414" name="그룹 99"/>
                <p:cNvGrpSpPr>
                  <a:grpSpLocks/>
                </p:cNvGrpSpPr>
                <p:nvPr/>
              </p:nvGrpSpPr>
              <p:grpSpPr bwMode="auto">
                <a:xfrm>
                  <a:off x="3214678" y="4929198"/>
                  <a:ext cx="1149315" cy="1143008"/>
                  <a:chOff x="3214678" y="5072074"/>
                  <a:chExt cx="1149315" cy="1143008"/>
                </a:xfrm>
              </p:grpSpPr>
              <p:grpSp>
                <p:nvGrpSpPr>
                  <p:cNvPr id="16415" name="그룹 100"/>
                  <p:cNvGrpSpPr>
                    <a:grpSpLocks/>
                  </p:cNvGrpSpPr>
                  <p:nvPr/>
                </p:nvGrpSpPr>
                <p:grpSpPr bwMode="auto">
                  <a:xfrm>
                    <a:off x="3214678" y="5072074"/>
                    <a:ext cx="1149315" cy="1143008"/>
                    <a:chOff x="3417888" y="2227216"/>
                    <a:chExt cx="2314575" cy="2301875"/>
                  </a:xfrm>
                </p:grpSpPr>
                <p:grpSp>
                  <p:nvGrpSpPr>
                    <p:cNvPr id="16417" name="Group 53"/>
                    <p:cNvGrpSpPr>
                      <a:grpSpLocks/>
                    </p:cNvGrpSpPr>
                    <p:nvPr/>
                  </p:nvGrpSpPr>
                  <p:grpSpPr bwMode="auto">
                    <a:xfrm>
                      <a:off x="3417888" y="2227216"/>
                      <a:ext cx="2314575" cy="2301875"/>
                      <a:chOff x="549" y="2205"/>
                      <a:chExt cx="1406" cy="1402"/>
                    </a:xfrm>
                  </p:grpSpPr>
                  <p:sp>
                    <p:nvSpPr>
                      <p:cNvPr id="34" name="Oval 54"/>
                      <p:cNvSpPr>
                        <a:spLocks noChangeArrowheads="1"/>
                      </p:cNvSpPr>
                      <p:nvPr/>
                    </p:nvSpPr>
                    <p:spPr bwMode="auto">
                      <a:xfrm>
                        <a:off x="549" y="2205"/>
                        <a:ext cx="1406" cy="1402"/>
                      </a:xfrm>
                      <a:prstGeom prst="ellipse">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6422" name="Oval 55"/>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sp>
                  <p:nvSpPr>
                    <p:cNvPr id="16418" name="Freeform 56"/>
                    <p:cNvSpPr>
                      <a:spLocks/>
                    </p:cNvSpPr>
                    <p:nvPr/>
                  </p:nvSpPr>
                  <p:spPr bwMode="auto">
                    <a:xfrm>
                      <a:off x="3540125" y="2263728"/>
                      <a:ext cx="2073275" cy="692150"/>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2147483647 h 1576"/>
                        <a:gd name="T50" fmla="*/ 2147483647 w 4756"/>
                        <a:gd name="T51" fmla="*/ 0 h 1576"/>
                        <a:gd name="T52" fmla="*/ 2147483647 w 4756"/>
                        <a:gd name="T53" fmla="*/ 0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2147483647 w 4756"/>
                        <a:gd name="T99" fmla="*/ 2147483647 h 1576"/>
                        <a:gd name="T100" fmla="*/ 2147483647 w 4756"/>
                        <a:gd name="T101" fmla="*/ 2147483647 h 1576"/>
                        <a:gd name="T102" fmla="*/ 0 w 4756"/>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6416" name="WordArt 251"/>
                  <p:cNvSpPr>
                    <a:spLocks noChangeArrowheads="1" noChangeShapeType="1" noTextEdit="1"/>
                  </p:cNvSpPr>
                  <p:nvPr/>
                </p:nvSpPr>
                <p:spPr bwMode="auto">
                  <a:xfrm>
                    <a:off x="3388491" y="5525310"/>
                    <a:ext cx="801688" cy="236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5001"/>
                            </a:schemeClr>
                          </a:outerShdw>
                        </a:effectLst>
                        <a:latin typeface="굴림"/>
                        <a:ea typeface="굴림"/>
                      </a:rPr>
                      <a:t>2004. 05</a:t>
                    </a:r>
                    <a:endParaRPr lang="zh-CN" altLang="en-US" sz="1400" kern="10" spc="-70">
                      <a:solidFill>
                        <a:schemeClr val="bg1"/>
                      </a:solidFill>
                      <a:effectLst>
                        <a:outerShdw dist="17961" dir="2700000" algn="ctr" rotWithShape="0">
                          <a:schemeClr val="bg1">
                            <a:alpha val="35001"/>
                          </a:schemeClr>
                        </a:outerShdw>
                      </a:effectLst>
                      <a:latin typeface="굴림"/>
                      <a:ea typeface="굴림"/>
                    </a:endParaRPr>
                  </a:p>
                </p:txBody>
              </p:sp>
            </p:grpSp>
          </p:grpSp>
        </p:grpSp>
        <p:grpSp>
          <p:nvGrpSpPr>
            <p:cNvPr id="16394" name="그룹 108"/>
            <p:cNvGrpSpPr>
              <a:grpSpLocks/>
            </p:cNvGrpSpPr>
            <p:nvPr/>
          </p:nvGrpSpPr>
          <p:grpSpPr bwMode="auto">
            <a:xfrm>
              <a:off x="2559050" y="4484688"/>
              <a:ext cx="6429375" cy="1428750"/>
              <a:chOff x="1785918" y="2000240"/>
              <a:chExt cx="6429420" cy="1428760"/>
            </a:xfrm>
          </p:grpSpPr>
          <p:sp>
            <p:nvSpPr>
              <p:cNvPr id="14" name="모서리가 둥근 직사각형 13"/>
              <p:cNvSpPr/>
              <p:nvPr/>
            </p:nvSpPr>
            <p:spPr>
              <a:xfrm>
                <a:off x="1785918" y="2571744"/>
                <a:ext cx="6429420" cy="857256"/>
              </a:xfrm>
              <a:prstGeom prst="roundRect">
                <a:avLst/>
              </a:prstGeom>
              <a:gradFill flip="none" rotWithShape="1">
                <a:gsLst>
                  <a:gs pos="0">
                    <a:schemeClr val="tx1">
                      <a:alpha val="43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FFFF"/>
                  </a:solidFill>
                </a:endParaRPr>
              </a:p>
            </p:txBody>
          </p:sp>
          <p:grpSp>
            <p:nvGrpSpPr>
              <p:cNvPr id="16398" name="그룹 110"/>
              <p:cNvGrpSpPr>
                <a:grpSpLocks/>
              </p:cNvGrpSpPr>
              <p:nvPr/>
            </p:nvGrpSpPr>
            <p:grpSpPr bwMode="auto">
              <a:xfrm>
                <a:off x="2071670" y="2000240"/>
                <a:ext cx="5507033" cy="1143008"/>
                <a:chOff x="3214678" y="4929198"/>
                <a:chExt cx="5507033" cy="1143008"/>
              </a:xfrm>
            </p:grpSpPr>
            <p:grpSp>
              <p:nvGrpSpPr>
                <p:cNvPr id="16399" name="그룹 111"/>
                <p:cNvGrpSpPr>
                  <a:grpSpLocks/>
                </p:cNvGrpSpPr>
                <p:nvPr/>
              </p:nvGrpSpPr>
              <p:grpSpPr bwMode="auto">
                <a:xfrm>
                  <a:off x="4141346" y="5057638"/>
                  <a:ext cx="4580365" cy="886128"/>
                  <a:chOff x="4429707" y="5541624"/>
                  <a:chExt cx="4866085" cy="559454"/>
                </a:xfrm>
              </p:grpSpPr>
              <p:sp>
                <p:nvSpPr>
                  <p:cNvPr id="16409" name="AutoShape 50"/>
                  <p:cNvSpPr>
                    <a:spLocks noChangeArrowheads="1"/>
                  </p:cNvSpPr>
                  <p:nvPr/>
                </p:nvSpPr>
                <p:spPr bwMode="auto">
                  <a:xfrm>
                    <a:off x="4429707" y="5541624"/>
                    <a:ext cx="4866085" cy="559454"/>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6410" name="AutoShape 51"/>
                  <p:cNvSpPr>
                    <a:spLocks noChangeArrowheads="1"/>
                  </p:cNvSpPr>
                  <p:nvPr/>
                </p:nvSpPr>
                <p:spPr bwMode="auto">
                  <a:xfrm>
                    <a:off x="4588479" y="5572140"/>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grpSp>
              <p:nvGrpSpPr>
                <p:cNvPr id="16400" name="그룹 112"/>
                <p:cNvGrpSpPr>
                  <a:grpSpLocks/>
                </p:cNvGrpSpPr>
                <p:nvPr/>
              </p:nvGrpSpPr>
              <p:grpSpPr bwMode="auto">
                <a:xfrm>
                  <a:off x="3214678" y="4929198"/>
                  <a:ext cx="1149315" cy="1143008"/>
                  <a:chOff x="3214678" y="5072074"/>
                  <a:chExt cx="1149315" cy="1143008"/>
                </a:xfrm>
              </p:grpSpPr>
              <p:grpSp>
                <p:nvGrpSpPr>
                  <p:cNvPr id="16401" name="그룹 113"/>
                  <p:cNvGrpSpPr>
                    <a:grpSpLocks/>
                  </p:cNvGrpSpPr>
                  <p:nvPr/>
                </p:nvGrpSpPr>
                <p:grpSpPr bwMode="auto">
                  <a:xfrm>
                    <a:off x="3214678" y="5072074"/>
                    <a:ext cx="1149315" cy="1143008"/>
                    <a:chOff x="3417888" y="2227216"/>
                    <a:chExt cx="2314575" cy="2301875"/>
                  </a:xfrm>
                </p:grpSpPr>
                <p:grpSp>
                  <p:nvGrpSpPr>
                    <p:cNvPr id="16403" name="Group 53"/>
                    <p:cNvGrpSpPr>
                      <a:grpSpLocks/>
                    </p:cNvGrpSpPr>
                    <p:nvPr/>
                  </p:nvGrpSpPr>
                  <p:grpSpPr bwMode="auto">
                    <a:xfrm>
                      <a:off x="3417888" y="2227216"/>
                      <a:ext cx="2314575" cy="2301875"/>
                      <a:chOff x="549" y="2205"/>
                      <a:chExt cx="1406" cy="1402"/>
                    </a:xfrm>
                  </p:grpSpPr>
                  <p:sp>
                    <p:nvSpPr>
                      <p:cNvPr id="22" name="Oval 54"/>
                      <p:cNvSpPr>
                        <a:spLocks noChangeArrowheads="1"/>
                      </p:cNvSpPr>
                      <p:nvPr/>
                    </p:nvSpPr>
                    <p:spPr bwMode="auto">
                      <a:xfrm>
                        <a:off x="549" y="2205"/>
                        <a:ext cx="1406" cy="1402"/>
                      </a:xfrm>
                      <a:prstGeom prst="ellipse">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6408" name="Oval 55"/>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sp>
                  <p:nvSpPr>
                    <p:cNvPr id="16404" name="Freeform 56"/>
                    <p:cNvSpPr>
                      <a:spLocks/>
                    </p:cNvSpPr>
                    <p:nvPr/>
                  </p:nvSpPr>
                  <p:spPr bwMode="auto">
                    <a:xfrm>
                      <a:off x="3540125" y="2263728"/>
                      <a:ext cx="2073275" cy="692150"/>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2147483647 h 1576"/>
                        <a:gd name="T50" fmla="*/ 2147483647 w 4756"/>
                        <a:gd name="T51" fmla="*/ 0 h 1576"/>
                        <a:gd name="T52" fmla="*/ 2147483647 w 4756"/>
                        <a:gd name="T53" fmla="*/ 0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2147483647 w 4756"/>
                        <a:gd name="T99" fmla="*/ 2147483647 h 1576"/>
                        <a:gd name="T100" fmla="*/ 2147483647 w 4756"/>
                        <a:gd name="T101" fmla="*/ 2147483647 h 1576"/>
                        <a:gd name="T102" fmla="*/ 0 w 4756"/>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6402" name="WordArt 251"/>
                  <p:cNvSpPr>
                    <a:spLocks noChangeArrowheads="1" noChangeShapeType="1" noTextEdit="1"/>
                  </p:cNvSpPr>
                  <p:nvPr/>
                </p:nvSpPr>
                <p:spPr bwMode="auto">
                  <a:xfrm>
                    <a:off x="3388491" y="5525310"/>
                    <a:ext cx="801688" cy="2365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5001"/>
                            </a:schemeClr>
                          </a:outerShdw>
                        </a:effectLst>
                        <a:latin typeface="굴림"/>
                        <a:ea typeface="굴림"/>
                      </a:rPr>
                      <a:t>2001. 05</a:t>
                    </a:r>
                    <a:endParaRPr lang="zh-CN" altLang="en-US" sz="1400" kern="10" spc="-70">
                      <a:solidFill>
                        <a:schemeClr val="bg1"/>
                      </a:solidFill>
                      <a:effectLst>
                        <a:outerShdw dist="17961" dir="2700000" algn="ctr" rotWithShape="0">
                          <a:schemeClr val="bg1">
                            <a:alpha val="35001"/>
                          </a:schemeClr>
                        </a:outerShdw>
                      </a:effectLst>
                      <a:latin typeface="굴림"/>
                      <a:ea typeface="굴림"/>
                    </a:endParaRPr>
                  </a:p>
                </p:txBody>
              </p:sp>
            </p:grpSp>
          </p:grpSp>
        </p:grpSp>
        <p:sp>
          <p:nvSpPr>
            <p:cNvPr id="16395" name="WordArt 230"/>
            <p:cNvSpPr>
              <a:spLocks noChangeArrowheads="1" noChangeShapeType="1" noTextEdit="1"/>
            </p:cNvSpPr>
            <p:nvPr/>
          </p:nvSpPr>
          <p:spPr bwMode="auto">
            <a:xfrm>
              <a:off x="857250" y="3073400"/>
              <a:ext cx="242888" cy="11509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0066CC"/>
                  </a:solidFill>
                  <a:effectLst>
                    <a:outerShdw dist="17961" dir="2700000" algn="ctr" rotWithShape="0">
                      <a:schemeClr val="tx1">
                        <a:alpha val="35001"/>
                      </a:schemeClr>
                    </a:outerShdw>
                  </a:effectLst>
                  <a:latin typeface="굴림"/>
                  <a:ea typeface="굴림"/>
                </a:rPr>
                <a:t>T</a:t>
              </a:r>
            </a:p>
            <a:p>
              <a:pPr algn="ctr"/>
              <a:r>
                <a:rPr lang="en-US" altLang="zh-CN" sz="1400" kern="10" spc="-70">
                  <a:solidFill>
                    <a:srgbClr val="0066CC"/>
                  </a:solidFill>
                  <a:effectLst>
                    <a:outerShdw dist="17961" dir="2700000" algn="ctr" rotWithShape="0">
                      <a:schemeClr val="tx1">
                        <a:alpha val="35001"/>
                      </a:schemeClr>
                    </a:outerShdw>
                  </a:effectLst>
                  <a:latin typeface="굴림"/>
                  <a:ea typeface="굴림"/>
                </a:rPr>
                <a:t>E</a:t>
              </a:r>
            </a:p>
            <a:p>
              <a:pPr algn="ctr"/>
              <a:r>
                <a:rPr lang="en-US" altLang="zh-CN" sz="1400" kern="10" spc="-70">
                  <a:solidFill>
                    <a:srgbClr val="0066CC"/>
                  </a:solidFill>
                  <a:effectLst>
                    <a:outerShdw dist="17961" dir="2700000" algn="ctr" rotWithShape="0">
                      <a:schemeClr val="tx1">
                        <a:alpha val="35001"/>
                      </a:schemeClr>
                    </a:outerShdw>
                  </a:effectLst>
                  <a:latin typeface="굴림"/>
                  <a:ea typeface="굴림"/>
                </a:rPr>
                <a:t>X</a:t>
              </a:r>
            </a:p>
            <a:p>
              <a:pPr algn="ctr"/>
              <a:r>
                <a:rPr lang="en-US" altLang="zh-CN" sz="1400" kern="10" spc="-70">
                  <a:solidFill>
                    <a:srgbClr val="0066CC"/>
                  </a:solidFill>
                  <a:effectLst>
                    <a:outerShdw dist="17961" dir="2700000" algn="ctr" rotWithShape="0">
                      <a:schemeClr val="tx1">
                        <a:alpha val="35001"/>
                      </a:schemeClr>
                    </a:outerShdw>
                  </a:effectLst>
                  <a:latin typeface="굴림"/>
                  <a:ea typeface="굴림"/>
                </a:rPr>
                <a:t>T</a:t>
              </a:r>
              <a:endParaRPr lang="zh-CN" altLang="en-US" sz="1400" kern="10" spc="-70">
                <a:solidFill>
                  <a:srgbClr val="0066CC"/>
                </a:solidFill>
                <a:effectLst>
                  <a:outerShdw dist="17961" dir="2700000" algn="ctr" rotWithShape="0">
                    <a:schemeClr val="tx1">
                      <a:alpha val="35001"/>
                    </a:schemeClr>
                  </a:outerShdw>
                </a:effectLst>
                <a:latin typeface="굴림"/>
                <a:ea typeface="굴림"/>
              </a:endParaRPr>
            </a:p>
          </p:txBody>
        </p:sp>
        <p:sp>
          <p:nvSpPr>
            <p:cNvPr id="16396" name="Line 231"/>
            <p:cNvSpPr>
              <a:spLocks noChangeShapeType="1"/>
            </p:cNvSpPr>
            <p:nvPr/>
          </p:nvSpPr>
          <p:spPr bwMode="auto">
            <a:xfrm flipV="1">
              <a:off x="1201738" y="1884363"/>
              <a:ext cx="4762" cy="3671887"/>
            </a:xfrm>
            <a:prstGeom prst="line">
              <a:avLst/>
            </a:prstGeom>
            <a:noFill/>
            <a:ln w="15875">
              <a:solidFill>
                <a:srgbClr val="0066CC"/>
              </a:solidFill>
              <a:prstDash val="dash"/>
              <a:round/>
              <a:headEnd type="stealth" w="lg" len="lg"/>
              <a:tailEnd type="none" w="lg" len="lg"/>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8" descr="D:\리폼\국토생명과학\img\손.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그룹 22"/>
          <p:cNvGrpSpPr>
            <a:grpSpLocks/>
          </p:cNvGrpSpPr>
          <p:nvPr/>
        </p:nvGrpSpPr>
        <p:grpSpPr bwMode="auto">
          <a:xfrm>
            <a:off x="1027113" y="-963613"/>
            <a:ext cx="7089775" cy="7310438"/>
            <a:chOff x="1027113" y="-963613"/>
            <a:chExt cx="7089775" cy="7310438"/>
          </a:xfrm>
        </p:grpSpPr>
        <p:pic>
          <p:nvPicPr>
            <p:cNvPr id="17412" name="Picture 54"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5225">
              <a:off x="1027113"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그룹 45"/>
            <p:cNvGrpSpPr>
              <a:grpSpLocks/>
            </p:cNvGrpSpPr>
            <p:nvPr/>
          </p:nvGrpSpPr>
          <p:grpSpPr bwMode="auto">
            <a:xfrm>
              <a:off x="1520825" y="-63500"/>
              <a:ext cx="6051550" cy="5500688"/>
              <a:chOff x="827088" y="1844675"/>
              <a:chExt cx="4729162" cy="4298950"/>
            </a:xfrm>
          </p:grpSpPr>
          <p:grpSp>
            <p:nvGrpSpPr>
              <p:cNvPr id="17414" name="Group 17"/>
              <p:cNvGrpSpPr>
                <a:grpSpLocks/>
              </p:cNvGrpSpPr>
              <p:nvPr/>
            </p:nvGrpSpPr>
            <p:grpSpPr bwMode="auto">
              <a:xfrm>
                <a:off x="827088" y="1989138"/>
                <a:ext cx="4729162" cy="4048125"/>
                <a:chOff x="559" y="1108"/>
                <a:chExt cx="2979" cy="2550"/>
              </a:xfrm>
            </p:grpSpPr>
            <p:sp>
              <p:nvSpPr>
                <p:cNvPr id="17419"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0"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7421" name="Group 20"/>
                <p:cNvGrpSpPr>
                  <a:grpSpLocks/>
                </p:cNvGrpSpPr>
                <p:nvPr/>
              </p:nvGrpSpPr>
              <p:grpSpPr bwMode="auto">
                <a:xfrm>
                  <a:off x="1292" y="1638"/>
                  <a:ext cx="1520" cy="1497"/>
                  <a:chOff x="1315" y="1616"/>
                  <a:chExt cx="1409" cy="1405"/>
                </a:xfrm>
              </p:grpSpPr>
              <p:grpSp>
                <p:nvGrpSpPr>
                  <p:cNvPr id="17428" name="Group 21"/>
                  <p:cNvGrpSpPr>
                    <a:grpSpLocks/>
                  </p:cNvGrpSpPr>
                  <p:nvPr/>
                </p:nvGrpSpPr>
                <p:grpSpPr bwMode="auto">
                  <a:xfrm>
                    <a:off x="1315" y="1616"/>
                    <a:ext cx="1409" cy="1405"/>
                    <a:chOff x="549" y="2205"/>
                    <a:chExt cx="1406" cy="1402"/>
                  </a:xfrm>
                </p:grpSpPr>
                <p:sp>
                  <p:nvSpPr>
                    <p:cNvPr id="86038" name="Oval 22"/>
                    <p:cNvSpPr>
                      <a:spLocks noChangeArrowheads="1"/>
                    </p:cNvSpPr>
                    <p:nvPr/>
                  </p:nvSpPr>
                  <p:spPr bwMode="auto">
                    <a:xfrm>
                      <a:off x="549" y="2205"/>
                      <a:ext cx="1406" cy="1402"/>
                    </a:xfrm>
                    <a:prstGeom prst="ellipse">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7433"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sp>
                <p:nvSpPr>
                  <p:cNvPr id="17429"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7422"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3"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044" name="Freeform 28"/>
                <p:cNvSpPr>
                  <a:spLocks/>
                </p:cNvSpPr>
                <p:nvPr/>
              </p:nvSpPr>
              <p:spPr bwMode="auto">
                <a:xfrm>
                  <a:off x="771" y="1108"/>
                  <a:ext cx="2547"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latin typeface="굴림" charset="-127"/>
                    <a:ea typeface="굴림" charset="-127"/>
                  </a:endParaRPr>
                </a:p>
              </p:txBody>
            </p:sp>
            <p:sp>
              <p:nvSpPr>
                <p:cNvPr id="86045" name="Freeform 29"/>
                <p:cNvSpPr>
                  <a:spLocks/>
                </p:cNvSpPr>
                <p:nvPr/>
              </p:nvSpPr>
              <p:spPr bwMode="auto">
                <a:xfrm>
                  <a:off x="771" y="2346"/>
                  <a:ext cx="2547"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latin typeface="굴림" charset="-127"/>
                    <a:ea typeface="굴림" charset="-127"/>
                  </a:endParaRPr>
                </a:p>
              </p:txBody>
            </p:sp>
            <p:sp>
              <p:nvSpPr>
                <p:cNvPr id="17426"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17427"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17415" name="WordArt 32"/>
              <p:cNvSpPr>
                <a:spLocks noChangeArrowheads="1" noChangeShapeType="1" noTextEdit="1"/>
              </p:cNvSpPr>
              <p:nvPr/>
            </p:nvSpPr>
            <p:spPr bwMode="auto">
              <a:xfrm>
                <a:off x="1546225" y="2312988"/>
                <a:ext cx="3203575" cy="297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en-US" altLang="zh-CN" sz="800" kern="10">
                    <a:solidFill>
                      <a:srgbClr val="0066CC"/>
                    </a:solidFill>
                    <a:latin typeface="Arial Black"/>
                  </a:rPr>
                  <a:t>More choices and visual trends</a:t>
                </a:r>
                <a:endParaRPr lang="zh-CN" altLang="en-US" sz="800" kern="10">
                  <a:solidFill>
                    <a:srgbClr val="0066CC"/>
                  </a:solidFill>
                  <a:latin typeface="Arial Black"/>
                </a:endParaRPr>
              </a:p>
            </p:txBody>
          </p:sp>
          <p:sp>
            <p:nvSpPr>
              <p:cNvPr id="17416" name="WordArt 33"/>
              <p:cNvSpPr>
                <a:spLocks noChangeArrowheads="1" noChangeShapeType="1" noTextEdit="1"/>
              </p:cNvSpPr>
              <p:nvPr/>
            </p:nvSpPr>
            <p:spPr bwMode="auto">
              <a:xfrm rot="10800000">
                <a:off x="1546225" y="2708275"/>
                <a:ext cx="3203575" cy="2974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en-US" altLang="zh-CN" sz="800" kern="10">
                    <a:solidFill>
                      <a:srgbClr val="0066CC"/>
                    </a:solidFill>
                    <a:latin typeface="Arial Black"/>
                  </a:rPr>
                  <a:t>A wide range of subjects</a:t>
                </a:r>
                <a:endParaRPr lang="zh-CN" altLang="en-US" sz="800" kern="10">
                  <a:solidFill>
                    <a:srgbClr val="0066CC"/>
                  </a:solidFill>
                  <a:latin typeface="Arial Black"/>
                </a:endParaRPr>
              </a:p>
            </p:txBody>
          </p:sp>
          <p:sp>
            <p:nvSpPr>
              <p:cNvPr id="17417" name="Text Box 34"/>
              <p:cNvSpPr txBox="1">
                <a:spLocks noChangeArrowheads="1"/>
              </p:cNvSpPr>
              <p:nvPr/>
            </p:nvSpPr>
            <p:spPr bwMode="auto">
              <a:xfrm>
                <a:off x="2443588" y="3594031"/>
                <a:ext cx="1493681" cy="71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2000">
                    <a:solidFill>
                      <a:schemeClr val="bg1"/>
                    </a:solidFill>
                    <a:latin typeface="Arial Black" pitchFamily="34" charset="0"/>
                  </a:rPr>
                  <a:t>Diversity of</a:t>
                </a:r>
              </a:p>
              <a:p>
                <a:pPr algn="ctr" eaLnBrk="1" hangingPunct="1"/>
                <a:r>
                  <a:rPr lang="en-US" altLang="ko-KR" sz="3400">
                    <a:solidFill>
                      <a:schemeClr val="bg1"/>
                    </a:solidFill>
                    <a:latin typeface="Arial Black" pitchFamily="34" charset="0"/>
                  </a:rPr>
                  <a:t>Culture</a:t>
                </a:r>
                <a:endParaRPr lang="ko-KR" altLang="ko-KR"/>
              </a:p>
            </p:txBody>
          </p:sp>
          <p:sp>
            <p:nvSpPr>
              <p:cNvPr id="17418" name="WordArt 35"/>
              <p:cNvSpPr>
                <a:spLocks noChangeArrowheads="1" noChangeShapeType="1" noTextEdit="1"/>
              </p:cNvSpPr>
              <p:nvPr/>
            </p:nvSpPr>
            <p:spPr bwMode="auto">
              <a:xfrm rot="5400000">
                <a:off x="1336675" y="1997075"/>
                <a:ext cx="4298950" cy="3994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8"/>
                  </a:avLst>
                </a:prstTxWarp>
              </a:bodyPr>
              <a:lstStyle/>
              <a:p>
                <a:pPr algn="ctr"/>
                <a:r>
                  <a:rPr lang="en-US" altLang="zh-CN" sz="800" kern="10">
                    <a:solidFill>
                      <a:srgbClr val="0066CC"/>
                    </a:solidFill>
                    <a:latin typeface="Arial Black"/>
                  </a:rPr>
                  <a:t>Inspiration for your fine performance</a:t>
                </a:r>
                <a:endParaRPr lang="zh-CN" altLang="en-US" sz="800" kern="10">
                  <a:solidFill>
                    <a:srgbClr val="0066CC"/>
                  </a:solidFill>
                  <a:latin typeface="Arial Black"/>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Bottom)">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Click To Edit Title Style</a:t>
            </a:r>
            <a:endParaRPr lang="ko-KR" altLang="en-US" smtClean="0"/>
          </a:p>
        </p:txBody>
      </p:sp>
      <p:grpSp>
        <p:nvGrpSpPr>
          <p:cNvPr id="3" name="그룹 57"/>
          <p:cNvGrpSpPr>
            <a:grpSpLocks/>
          </p:cNvGrpSpPr>
          <p:nvPr/>
        </p:nvGrpSpPr>
        <p:grpSpPr bwMode="auto">
          <a:xfrm>
            <a:off x="1331913" y="1182688"/>
            <a:ext cx="6480175" cy="4751387"/>
            <a:chOff x="1331913" y="1182985"/>
            <a:chExt cx="6480175" cy="4751388"/>
          </a:xfrm>
        </p:grpSpPr>
        <p:grpSp>
          <p:nvGrpSpPr>
            <p:cNvPr id="18436" name="그룹 55"/>
            <p:cNvGrpSpPr>
              <a:grpSpLocks/>
            </p:cNvGrpSpPr>
            <p:nvPr/>
          </p:nvGrpSpPr>
          <p:grpSpPr bwMode="auto">
            <a:xfrm>
              <a:off x="1331913" y="1182985"/>
              <a:ext cx="1079500" cy="4751388"/>
              <a:chOff x="1331913" y="1535133"/>
              <a:chExt cx="1079500" cy="4751387"/>
            </a:xfrm>
          </p:grpSpPr>
          <p:grpSp>
            <p:nvGrpSpPr>
              <p:cNvPr id="18491" name="Group 515"/>
              <p:cNvGrpSpPr>
                <a:grpSpLocks/>
              </p:cNvGrpSpPr>
              <p:nvPr/>
            </p:nvGrpSpPr>
            <p:grpSpPr bwMode="auto">
              <a:xfrm>
                <a:off x="1403352" y="1535133"/>
                <a:ext cx="936625" cy="4319588"/>
                <a:chOff x="3606" y="845"/>
                <a:chExt cx="590" cy="2721"/>
              </a:xfrm>
            </p:grpSpPr>
            <p:sp>
              <p:nvSpPr>
                <p:cNvPr id="18497" name="Oval 517"/>
                <p:cNvSpPr>
                  <a:spLocks noChangeArrowheads="1"/>
                </p:cNvSpPr>
                <p:nvPr/>
              </p:nvSpPr>
              <p:spPr bwMode="auto">
                <a:xfrm>
                  <a:off x="3697" y="1071"/>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98" name="Oval 518"/>
                <p:cNvSpPr>
                  <a:spLocks noChangeArrowheads="1"/>
                </p:cNvSpPr>
                <p:nvPr/>
              </p:nvSpPr>
              <p:spPr bwMode="auto">
                <a:xfrm>
                  <a:off x="3698" y="935"/>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3" name="Freeform 516"/>
                <p:cNvSpPr>
                  <a:spLocks/>
                </p:cNvSpPr>
                <p:nvPr/>
              </p:nvSpPr>
              <p:spPr bwMode="auto">
                <a:xfrm>
                  <a:off x="3606" y="845"/>
                  <a:ext cx="590" cy="2721"/>
                </a:xfrm>
                <a:custGeom>
                  <a:avLst/>
                  <a:gdLst/>
                  <a:ahLst/>
                  <a:cxnLst>
                    <a:cxn ang="0">
                      <a:pos x="526" y="263"/>
                    </a:cxn>
                    <a:cxn ang="0">
                      <a:pos x="526" y="263"/>
                    </a:cxn>
                    <a:cxn ang="0">
                      <a:pos x="524" y="236"/>
                    </a:cxn>
                    <a:cxn ang="0">
                      <a:pos x="513" y="185"/>
                    </a:cxn>
                    <a:cxn ang="0">
                      <a:pos x="494" y="137"/>
                    </a:cxn>
                    <a:cxn ang="0">
                      <a:pos x="465" y="96"/>
                    </a:cxn>
                    <a:cxn ang="0">
                      <a:pos x="430" y="60"/>
                    </a:cxn>
                    <a:cxn ang="0">
                      <a:pos x="387" y="31"/>
                    </a:cxn>
                    <a:cxn ang="0">
                      <a:pos x="341" y="11"/>
                    </a:cxn>
                    <a:cxn ang="0">
                      <a:pos x="290" y="1"/>
                    </a:cxn>
                    <a:cxn ang="0">
                      <a:pos x="263" y="0"/>
                    </a:cxn>
                    <a:cxn ang="0">
                      <a:pos x="209" y="5"/>
                    </a:cxn>
                    <a:cxn ang="0">
                      <a:pos x="160" y="21"/>
                    </a:cxn>
                    <a:cxn ang="0">
                      <a:pos x="116" y="44"/>
                    </a:cxn>
                    <a:cxn ang="0">
                      <a:pos x="77" y="77"/>
                    </a:cxn>
                    <a:cxn ang="0">
                      <a:pos x="45" y="115"/>
                    </a:cxn>
                    <a:cxn ang="0">
                      <a:pos x="21" y="160"/>
                    </a:cxn>
                    <a:cxn ang="0">
                      <a:pos x="5" y="209"/>
                    </a:cxn>
                    <a:cxn ang="0">
                      <a:pos x="0" y="263"/>
                    </a:cxn>
                    <a:cxn ang="0">
                      <a:pos x="0" y="263"/>
                    </a:cxn>
                    <a:cxn ang="0">
                      <a:pos x="0" y="2366"/>
                    </a:cxn>
                    <a:cxn ang="0">
                      <a:pos x="5" y="2420"/>
                    </a:cxn>
                    <a:cxn ang="0">
                      <a:pos x="21" y="2469"/>
                    </a:cxn>
                    <a:cxn ang="0">
                      <a:pos x="45" y="2513"/>
                    </a:cxn>
                    <a:cxn ang="0">
                      <a:pos x="77" y="2552"/>
                    </a:cxn>
                    <a:cxn ang="0">
                      <a:pos x="116" y="2584"/>
                    </a:cxn>
                    <a:cxn ang="0">
                      <a:pos x="160" y="2608"/>
                    </a:cxn>
                    <a:cxn ang="0">
                      <a:pos x="209" y="2624"/>
                    </a:cxn>
                    <a:cxn ang="0">
                      <a:pos x="263" y="2629"/>
                    </a:cxn>
                    <a:cxn ang="0">
                      <a:pos x="290" y="2628"/>
                    </a:cxn>
                    <a:cxn ang="0">
                      <a:pos x="341" y="2617"/>
                    </a:cxn>
                    <a:cxn ang="0">
                      <a:pos x="387" y="2598"/>
                    </a:cxn>
                    <a:cxn ang="0">
                      <a:pos x="430" y="2569"/>
                    </a:cxn>
                    <a:cxn ang="0">
                      <a:pos x="465" y="2533"/>
                    </a:cxn>
                    <a:cxn ang="0">
                      <a:pos x="494" y="2491"/>
                    </a:cxn>
                    <a:cxn ang="0">
                      <a:pos x="513" y="2444"/>
                    </a:cxn>
                    <a:cxn ang="0">
                      <a:pos x="524" y="2393"/>
                    </a:cxn>
                    <a:cxn ang="0">
                      <a:pos x="526" y="2366"/>
                    </a:cxn>
                  </a:cxnLst>
                  <a:rect l="0" t="0" r="r" b="b"/>
                  <a:pathLst>
                    <a:path w="526" h="2629">
                      <a:moveTo>
                        <a:pt x="526" y="2366"/>
                      </a:moveTo>
                      <a:lnTo>
                        <a:pt x="526" y="263"/>
                      </a:lnTo>
                      <a:lnTo>
                        <a:pt x="526" y="263"/>
                      </a:lnTo>
                      <a:lnTo>
                        <a:pt x="526" y="263"/>
                      </a:lnTo>
                      <a:lnTo>
                        <a:pt x="526" y="263"/>
                      </a:lnTo>
                      <a:lnTo>
                        <a:pt x="524" y="236"/>
                      </a:lnTo>
                      <a:lnTo>
                        <a:pt x="520" y="209"/>
                      </a:lnTo>
                      <a:lnTo>
                        <a:pt x="513" y="185"/>
                      </a:lnTo>
                      <a:lnTo>
                        <a:pt x="505" y="160"/>
                      </a:lnTo>
                      <a:lnTo>
                        <a:pt x="494" y="137"/>
                      </a:lnTo>
                      <a:lnTo>
                        <a:pt x="480" y="115"/>
                      </a:lnTo>
                      <a:lnTo>
                        <a:pt x="465" y="96"/>
                      </a:lnTo>
                      <a:lnTo>
                        <a:pt x="449" y="77"/>
                      </a:lnTo>
                      <a:lnTo>
                        <a:pt x="430" y="60"/>
                      </a:lnTo>
                      <a:lnTo>
                        <a:pt x="409" y="44"/>
                      </a:lnTo>
                      <a:lnTo>
                        <a:pt x="387" y="31"/>
                      </a:lnTo>
                      <a:lnTo>
                        <a:pt x="365" y="21"/>
                      </a:lnTo>
                      <a:lnTo>
                        <a:pt x="341" y="11"/>
                      </a:lnTo>
                      <a:lnTo>
                        <a:pt x="316" y="5"/>
                      </a:lnTo>
                      <a:lnTo>
                        <a:pt x="290" y="1"/>
                      </a:lnTo>
                      <a:lnTo>
                        <a:pt x="263" y="0"/>
                      </a:lnTo>
                      <a:lnTo>
                        <a:pt x="263" y="0"/>
                      </a:lnTo>
                      <a:lnTo>
                        <a:pt x="235" y="1"/>
                      </a:lnTo>
                      <a:lnTo>
                        <a:pt x="209" y="5"/>
                      </a:lnTo>
                      <a:lnTo>
                        <a:pt x="185" y="11"/>
                      </a:lnTo>
                      <a:lnTo>
                        <a:pt x="160" y="21"/>
                      </a:lnTo>
                      <a:lnTo>
                        <a:pt x="137" y="31"/>
                      </a:lnTo>
                      <a:lnTo>
                        <a:pt x="116" y="44"/>
                      </a:lnTo>
                      <a:lnTo>
                        <a:pt x="96" y="60"/>
                      </a:lnTo>
                      <a:lnTo>
                        <a:pt x="77" y="77"/>
                      </a:lnTo>
                      <a:lnTo>
                        <a:pt x="60" y="96"/>
                      </a:lnTo>
                      <a:lnTo>
                        <a:pt x="45" y="115"/>
                      </a:lnTo>
                      <a:lnTo>
                        <a:pt x="31" y="137"/>
                      </a:lnTo>
                      <a:lnTo>
                        <a:pt x="21" y="160"/>
                      </a:lnTo>
                      <a:lnTo>
                        <a:pt x="12" y="185"/>
                      </a:lnTo>
                      <a:lnTo>
                        <a:pt x="5" y="209"/>
                      </a:lnTo>
                      <a:lnTo>
                        <a:pt x="1" y="236"/>
                      </a:lnTo>
                      <a:lnTo>
                        <a:pt x="0" y="263"/>
                      </a:lnTo>
                      <a:lnTo>
                        <a:pt x="0" y="263"/>
                      </a:lnTo>
                      <a:lnTo>
                        <a:pt x="0" y="263"/>
                      </a:lnTo>
                      <a:lnTo>
                        <a:pt x="0" y="2366"/>
                      </a:lnTo>
                      <a:lnTo>
                        <a:pt x="0" y="2366"/>
                      </a:lnTo>
                      <a:lnTo>
                        <a:pt x="1" y="2393"/>
                      </a:lnTo>
                      <a:lnTo>
                        <a:pt x="5" y="2420"/>
                      </a:lnTo>
                      <a:lnTo>
                        <a:pt x="12" y="2444"/>
                      </a:lnTo>
                      <a:lnTo>
                        <a:pt x="21" y="2469"/>
                      </a:lnTo>
                      <a:lnTo>
                        <a:pt x="31" y="2491"/>
                      </a:lnTo>
                      <a:lnTo>
                        <a:pt x="45" y="2513"/>
                      </a:lnTo>
                      <a:lnTo>
                        <a:pt x="60" y="2533"/>
                      </a:lnTo>
                      <a:lnTo>
                        <a:pt x="77" y="2552"/>
                      </a:lnTo>
                      <a:lnTo>
                        <a:pt x="96" y="2569"/>
                      </a:lnTo>
                      <a:lnTo>
                        <a:pt x="116" y="2584"/>
                      </a:lnTo>
                      <a:lnTo>
                        <a:pt x="137" y="2598"/>
                      </a:lnTo>
                      <a:lnTo>
                        <a:pt x="160" y="2608"/>
                      </a:lnTo>
                      <a:lnTo>
                        <a:pt x="185" y="2617"/>
                      </a:lnTo>
                      <a:lnTo>
                        <a:pt x="209" y="2624"/>
                      </a:lnTo>
                      <a:lnTo>
                        <a:pt x="235" y="2628"/>
                      </a:lnTo>
                      <a:lnTo>
                        <a:pt x="263" y="2629"/>
                      </a:lnTo>
                      <a:lnTo>
                        <a:pt x="263" y="2629"/>
                      </a:lnTo>
                      <a:lnTo>
                        <a:pt x="290" y="2628"/>
                      </a:lnTo>
                      <a:lnTo>
                        <a:pt x="316" y="2624"/>
                      </a:lnTo>
                      <a:lnTo>
                        <a:pt x="341" y="2617"/>
                      </a:lnTo>
                      <a:lnTo>
                        <a:pt x="365" y="2608"/>
                      </a:lnTo>
                      <a:lnTo>
                        <a:pt x="387" y="2598"/>
                      </a:lnTo>
                      <a:lnTo>
                        <a:pt x="409" y="2584"/>
                      </a:lnTo>
                      <a:lnTo>
                        <a:pt x="430" y="2569"/>
                      </a:lnTo>
                      <a:lnTo>
                        <a:pt x="449" y="2552"/>
                      </a:lnTo>
                      <a:lnTo>
                        <a:pt x="465" y="2533"/>
                      </a:lnTo>
                      <a:lnTo>
                        <a:pt x="480" y="2513"/>
                      </a:lnTo>
                      <a:lnTo>
                        <a:pt x="494" y="2491"/>
                      </a:lnTo>
                      <a:lnTo>
                        <a:pt x="505" y="2469"/>
                      </a:lnTo>
                      <a:lnTo>
                        <a:pt x="513" y="2444"/>
                      </a:lnTo>
                      <a:lnTo>
                        <a:pt x="520" y="2420"/>
                      </a:lnTo>
                      <a:lnTo>
                        <a:pt x="524" y="2393"/>
                      </a:lnTo>
                      <a:lnTo>
                        <a:pt x="526" y="2366"/>
                      </a:lnTo>
                      <a:lnTo>
                        <a:pt x="526" y="2366"/>
                      </a:lnTo>
                      <a:close/>
                    </a:path>
                  </a:pathLst>
                </a:custGeom>
                <a:gradFill rotWithShape="1">
                  <a:gsLst>
                    <a:gs pos="0">
                      <a:srgbClr val="00CCFF">
                        <a:gamma/>
                        <a:tint val="0"/>
                        <a:invGamma/>
                        <a:alpha val="50000"/>
                      </a:srgbClr>
                    </a:gs>
                    <a:gs pos="50000">
                      <a:srgbClr val="00CCFF">
                        <a:alpha val="0"/>
                      </a:srgbClr>
                    </a:gs>
                    <a:gs pos="100000">
                      <a:srgbClr val="00CCFF">
                        <a:gamma/>
                        <a:tint val="0"/>
                        <a:invGamma/>
                        <a:alpha val="50000"/>
                      </a:srgbClr>
                    </a:gs>
                  </a:gsLst>
                  <a:lin ang="0" scaled="1"/>
                </a:gradFill>
                <a:ln w="9525">
                  <a:noFill/>
                  <a:round/>
                  <a:headEnd/>
                  <a:tailEnd/>
                </a:ln>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smtClean="0"/>
                </a:p>
              </p:txBody>
            </p:sp>
          </p:grpSp>
          <p:sp>
            <p:nvSpPr>
              <p:cNvPr id="18492" name="Oval 474"/>
              <p:cNvSpPr>
                <a:spLocks noChangeArrowheads="1"/>
              </p:cNvSpPr>
              <p:nvPr/>
            </p:nvSpPr>
            <p:spPr bwMode="auto">
              <a:xfrm>
                <a:off x="1331913" y="5854720"/>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93" name="WordArt 519"/>
              <p:cNvSpPr>
                <a:spLocks noChangeArrowheads="1" noChangeShapeType="1" noTextEdit="1"/>
              </p:cNvSpPr>
              <p:nvPr/>
            </p:nvSpPr>
            <p:spPr bwMode="auto">
              <a:xfrm>
                <a:off x="1692275" y="5278458"/>
                <a:ext cx="358775"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0%</a:t>
                </a:r>
                <a:endParaRPr lang="zh-CN" altLang="en-US" sz="1400" kern="10" spc="-70">
                  <a:solidFill>
                    <a:schemeClr val="bg1"/>
                  </a:solidFill>
                  <a:latin typeface="Arial Black"/>
                </a:endParaRPr>
              </a:p>
            </p:txBody>
          </p:sp>
          <p:grpSp>
            <p:nvGrpSpPr>
              <p:cNvPr id="18494" name="Group 531"/>
              <p:cNvGrpSpPr>
                <a:grpSpLocks/>
              </p:cNvGrpSpPr>
              <p:nvPr/>
            </p:nvGrpSpPr>
            <p:grpSpPr bwMode="auto">
              <a:xfrm>
                <a:off x="1476375" y="1966933"/>
                <a:ext cx="792163" cy="1943100"/>
                <a:chOff x="930" y="1117"/>
                <a:chExt cx="499" cy="1224"/>
              </a:xfrm>
            </p:grpSpPr>
            <p:sp>
              <p:nvSpPr>
                <p:cNvPr id="18495" name="AutoShape 526"/>
                <p:cNvSpPr>
                  <a:spLocks noChangeArrowheads="1"/>
                </p:cNvSpPr>
                <p:nvPr/>
              </p:nvSpPr>
              <p:spPr bwMode="auto">
                <a:xfrm rot="5400000">
                  <a:off x="568" y="1479"/>
                  <a:ext cx="1224" cy="499"/>
                </a:xfrm>
                <a:prstGeom prst="rightArrow">
                  <a:avLst>
                    <a:gd name="adj1" fmla="val 55917"/>
                    <a:gd name="adj2" fmla="val 74757"/>
                  </a:avLst>
                </a:prstGeom>
                <a:solidFill>
                  <a:srgbClr val="00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ko-KR" altLang="ko-KR"/>
                </a:p>
              </p:txBody>
            </p:sp>
            <p:sp>
              <p:nvSpPr>
                <p:cNvPr id="18496" name="WordArt 529"/>
                <p:cNvSpPr>
                  <a:spLocks noChangeArrowheads="1" noChangeShapeType="1" noTextEdit="1"/>
                </p:cNvSpPr>
                <p:nvPr/>
              </p:nvSpPr>
              <p:spPr bwMode="auto">
                <a:xfrm rot="-5400000">
                  <a:off x="748" y="1570"/>
                  <a:ext cx="862"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CONTENTS</a:t>
                  </a:r>
                  <a:endParaRPr lang="zh-CN" altLang="en-US" sz="1400" kern="10" spc="-70">
                    <a:solidFill>
                      <a:schemeClr val="bg1"/>
                    </a:solidFill>
                    <a:latin typeface="Arial Black"/>
                  </a:endParaRPr>
                </a:p>
              </p:txBody>
            </p:sp>
          </p:grpSp>
        </p:grpSp>
        <p:grpSp>
          <p:nvGrpSpPr>
            <p:cNvPr id="18437" name="그룹 51"/>
            <p:cNvGrpSpPr>
              <a:grpSpLocks/>
            </p:cNvGrpSpPr>
            <p:nvPr/>
          </p:nvGrpSpPr>
          <p:grpSpPr bwMode="auto">
            <a:xfrm>
              <a:off x="5653088" y="1182985"/>
              <a:ext cx="1079500" cy="4751388"/>
              <a:chOff x="5653088" y="1535133"/>
              <a:chExt cx="1079500" cy="4751387"/>
            </a:xfrm>
          </p:grpSpPr>
          <p:sp>
            <p:nvSpPr>
              <p:cNvPr id="18481" name="Oval 478"/>
              <p:cNvSpPr>
                <a:spLocks noChangeArrowheads="1"/>
              </p:cNvSpPr>
              <p:nvPr/>
            </p:nvSpPr>
            <p:spPr bwMode="auto">
              <a:xfrm>
                <a:off x="5653088" y="5854720"/>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82" name="Freeform 455"/>
              <p:cNvSpPr>
                <a:spLocks/>
              </p:cNvSpPr>
              <p:nvPr/>
            </p:nvSpPr>
            <p:spPr bwMode="auto">
              <a:xfrm>
                <a:off x="5840413" y="2398733"/>
                <a:ext cx="701675" cy="3348037"/>
              </a:xfrm>
              <a:custGeom>
                <a:avLst/>
                <a:gdLst>
                  <a:gd name="T0" fmla="*/ 0 w 394"/>
                  <a:gd name="T1" fmla="*/ 0 h 2037"/>
                  <a:gd name="T2" fmla="*/ 0 w 394"/>
                  <a:gd name="T3" fmla="*/ 2147483647 h 2037"/>
                  <a:gd name="T4" fmla="*/ 0 w 394"/>
                  <a:gd name="T5" fmla="*/ 2147483647 h 2037"/>
                  <a:gd name="T6" fmla="*/ 2147483647 w 394"/>
                  <a:gd name="T7" fmla="*/ 2147483647 h 2037"/>
                  <a:gd name="T8" fmla="*/ 2147483647 w 394"/>
                  <a:gd name="T9" fmla="*/ 2147483647 h 2037"/>
                  <a:gd name="T10" fmla="*/ 2147483647 w 394"/>
                  <a:gd name="T11" fmla="*/ 2147483647 h 2037"/>
                  <a:gd name="T12" fmla="*/ 2147483647 w 394"/>
                  <a:gd name="T13" fmla="*/ 2147483647 h 2037"/>
                  <a:gd name="T14" fmla="*/ 2147483647 w 394"/>
                  <a:gd name="T15" fmla="*/ 2147483647 h 2037"/>
                  <a:gd name="T16" fmla="*/ 2147483647 w 394"/>
                  <a:gd name="T17" fmla="*/ 2147483647 h 2037"/>
                  <a:gd name="T18" fmla="*/ 2147483647 w 394"/>
                  <a:gd name="T19" fmla="*/ 2147483647 h 2037"/>
                  <a:gd name="T20" fmla="*/ 2147483647 w 394"/>
                  <a:gd name="T21" fmla="*/ 2147483647 h 2037"/>
                  <a:gd name="T22" fmla="*/ 2147483647 w 394"/>
                  <a:gd name="T23" fmla="*/ 2147483647 h 2037"/>
                  <a:gd name="T24" fmla="*/ 2147483647 w 394"/>
                  <a:gd name="T25" fmla="*/ 2147483647 h 2037"/>
                  <a:gd name="T26" fmla="*/ 2147483647 w 394"/>
                  <a:gd name="T27" fmla="*/ 2147483647 h 2037"/>
                  <a:gd name="T28" fmla="*/ 2147483647 w 394"/>
                  <a:gd name="T29" fmla="*/ 2147483647 h 2037"/>
                  <a:gd name="T30" fmla="*/ 2147483647 w 394"/>
                  <a:gd name="T31" fmla="*/ 2147483647 h 2037"/>
                  <a:gd name="T32" fmla="*/ 2147483647 w 394"/>
                  <a:gd name="T33" fmla="*/ 2147483647 h 2037"/>
                  <a:gd name="T34" fmla="*/ 2147483647 w 394"/>
                  <a:gd name="T35" fmla="*/ 2147483647 h 2037"/>
                  <a:gd name="T36" fmla="*/ 2147483647 w 394"/>
                  <a:gd name="T37" fmla="*/ 2147483647 h 2037"/>
                  <a:gd name="T38" fmla="*/ 2147483647 w 394"/>
                  <a:gd name="T39" fmla="*/ 2147483647 h 2037"/>
                  <a:gd name="T40" fmla="*/ 2147483647 w 394"/>
                  <a:gd name="T41" fmla="*/ 2147483647 h 2037"/>
                  <a:gd name="T42" fmla="*/ 2147483647 w 394"/>
                  <a:gd name="T43" fmla="*/ 2147483647 h 2037"/>
                  <a:gd name="T44" fmla="*/ 2147483647 w 394"/>
                  <a:gd name="T45" fmla="*/ 2147483647 h 2037"/>
                  <a:gd name="T46" fmla="*/ 2147483647 w 394"/>
                  <a:gd name="T47" fmla="*/ 2147483647 h 2037"/>
                  <a:gd name="T48" fmla="*/ 2147483647 w 394"/>
                  <a:gd name="T49" fmla="*/ 2147483647 h 2037"/>
                  <a:gd name="T50" fmla="*/ 2147483647 w 394"/>
                  <a:gd name="T51" fmla="*/ 2147483647 h 2037"/>
                  <a:gd name="T52" fmla="*/ 2147483647 w 394"/>
                  <a:gd name="T53" fmla="*/ 2147483647 h 2037"/>
                  <a:gd name="T54" fmla="*/ 2147483647 w 394"/>
                  <a:gd name="T55" fmla="*/ 2147483647 h 2037"/>
                  <a:gd name="T56" fmla="*/ 2147483647 w 394"/>
                  <a:gd name="T57" fmla="*/ 2147483647 h 2037"/>
                  <a:gd name="T58" fmla="*/ 2147483647 w 394"/>
                  <a:gd name="T59" fmla="*/ 2147483647 h 2037"/>
                  <a:gd name="T60" fmla="*/ 2147483647 w 394"/>
                  <a:gd name="T61" fmla="*/ 2147483647 h 2037"/>
                  <a:gd name="T62" fmla="*/ 2147483647 w 394"/>
                  <a:gd name="T63" fmla="*/ 2147483647 h 2037"/>
                  <a:gd name="T64" fmla="*/ 2147483647 w 394"/>
                  <a:gd name="T65" fmla="*/ 2147483647 h 2037"/>
                  <a:gd name="T66" fmla="*/ 2147483647 w 394"/>
                  <a:gd name="T67" fmla="*/ 2147483647 h 2037"/>
                  <a:gd name="T68" fmla="*/ 2147483647 w 394"/>
                  <a:gd name="T69" fmla="*/ 2147483647 h 2037"/>
                  <a:gd name="T70" fmla="*/ 2147483647 w 394"/>
                  <a:gd name="T71" fmla="*/ 2147483647 h 2037"/>
                  <a:gd name="T72" fmla="*/ 2147483647 w 394"/>
                  <a:gd name="T73" fmla="*/ 0 h 2037"/>
                  <a:gd name="T74" fmla="*/ 0 w 394"/>
                  <a:gd name="T75" fmla="*/ 0 h 20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2037"/>
                  <a:gd name="T116" fmla="*/ 394 w 394"/>
                  <a:gd name="T117" fmla="*/ 2037 h 20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2037">
                    <a:moveTo>
                      <a:pt x="0" y="0"/>
                    </a:moveTo>
                    <a:lnTo>
                      <a:pt x="0" y="1840"/>
                    </a:lnTo>
                    <a:lnTo>
                      <a:pt x="1" y="1861"/>
                    </a:lnTo>
                    <a:lnTo>
                      <a:pt x="4" y="1880"/>
                    </a:lnTo>
                    <a:lnTo>
                      <a:pt x="10" y="1899"/>
                    </a:lnTo>
                    <a:lnTo>
                      <a:pt x="16" y="1917"/>
                    </a:lnTo>
                    <a:lnTo>
                      <a:pt x="25" y="1935"/>
                    </a:lnTo>
                    <a:lnTo>
                      <a:pt x="34" y="1950"/>
                    </a:lnTo>
                    <a:lnTo>
                      <a:pt x="45" y="1966"/>
                    </a:lnTo>
                    <a:lnTo>
                      <a:pt x="57" y="1980"/>
                    </a:lnTo>
                    <a:lnTo>
                      <a:pt x="73" y="1992"/>
                    </a:lnTo>
                    <a:lnTo>
                      <a:pt x="88" y="2003"/>
                    </a:lnTo>
                    <a:lnTo>
                      <a:pt x="104" y="2014"/>
                    </a:lnTo>
                    <a:lnTo>
                      <a:pt x="120" y="2022"/>
                    </a:lnTo>
                    <a:lnTo>
                      <a:pt x="138" y="2028"/>
                    </a:lnTo>
                    <a:lnTo>
                      <a:pt x="157" y="2033"/>
                    </a:lnTo>
                    <a:lnTo>
                      <a:pt x="178" y="2036"/>
                    </a:lnTo>
                    <a:lnTo>
                      <a:pt x="197" y="2037"/>
                    </a:lnTo>
                    <a:lnTo>
                      <a:pt x="218" y="2036"/>
                    </a:lnTo>
                    <a:lnTo>
                      <a:pt x="237" y="2033"/>
                    </a:lnTo>
                    <a:lnTo>
                      <a:pt x="256" y="2028"/>
                    </a:lnTo>
                    <a:lnTo>
                      <a:pt x="274" y="2022"/>
                    </a:lnTo>
                    <a:lnTo>
                      <a:pt x="292" y="2014"/>
                    </a:lnTo>
                    <a:lnTo>
                      <a:pt x="308" y="2003"/>
                    </a:lnTo>
                    <a:lnTo>
                      <a:pt x="323" y="1992"/>
                    </a:lnTo>
                    <a:lnTo>
                      <a:pt x="337" y="1980"/>
                    </a:lnTo>
                    <a:lnTo>
                      <a:pt x="349" y="1966"/>
                    </a:lnTo>
                    <a:lnTo>
                      <a:pt x="361" y="1950"/>
                    </a:lnTo>
                    <a:lnTo>
                      <a:pt x="371" y="1935"/>
                    </a:lnTo>
                    <a:lnTo>
                      <a:pt x="379" y="1917"/>
                    </a:lnTo>
                    <a:lnTo>
                      <a:pt x="386" y="1899"/>
                    </a:lnTo>
                    <a:lnTo>
                      <a:pt x="390" y="1880"/>
                    </a:lnTo>
                    <a:lnTo>
                      <a:pt x="394" y="1861"/>
                    </a:lnTo>
                    <a:lnTo>
                      <a:pt x="394" y="1840"/>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7" name="Freeform 456"/>
              <p:cNvSpPr>
                <a:spLocks/>
              </p:cNvSpPr>
              <p:nvPr/>
            </p:nvSpPr>
            <p:spPr bwMode="auto">
              <a:xfrm>
                <a:off x="5840413" y="2182833"/>
                <a:ext cx="701675" cy="431800"/>
              </a:xfrm>
              <a:custGeom>
                <a:avLst/>
                <a:gdLst>
                  <a:gd name="T0" fmla="*/ 2147483647 w 394"/>
                  <a:gd name="T1" fmla="*/ 2147483647 h 263"/>
                  <a:gd name="T2" fmla="*/ 2147483647 w 394"/>
                  <a:gd name="T3" fmla="*/ 2147483647 h 263"/>
                  <a:gd name="T4" fmla="*/ 2147483647 w 394"/>
                  <a:gd name="T5" fmla="*/ 2147483647 h 263"/>
                  <a:gd name="T6" fmla="*/ 2147483647 w 394"/>
                  <a:gd name="T7" fmla="*/ 2147483647 h 263"/>
                  <a:gd name="T8" fmla="*/ 2147483647 w 394"/>
                  <a:gd name="T9" fmla="*/ 2147483647 h 263"/>
                  <a:gd name="T10" fmla="*/ 2147483647 w 394"/>
                  <a:gd name="T11" fmla="*/ 2147483647 h 263"/>
                  <a:gd name="T12" fmla="*/ 2147483647 w 394"/>
                  <a:gd name="T13" fmla="*/ 2147483647 h 263"/>
                  <a:gd name="T14" fmla="*/ 2147483647 w 394"/>
                  <a:gd name="T15" fmla="*/ 2147483647 h 263"/>
                  <a:gd name="T16" fmla="*/ 2147483647 w 394"/>
                  <a:gd name="T17" fmla="*/ 2147483647 h 263"/>
                  <a:gd name="T18" fmla="*/ 2147483647 w 394"/>
                  <a:gd name="T19" fmla="*/ 2147483647 h 263"/>
                  <a:gd name="T20" fmla="*/ 2147483647 w 394"/>
                  <a:gd name="T21" fmla="*/ 2147483647 h 263"/>
                  <a:gd name="T22" fmla="*/ 2147483647 w 394"/>
                  <a:gd name="T23" fmla="*/ 2147483647 h 263"/>
                  <a:gd name="T24" fmla="*/ 2147483647 w 394"/>
                  <a:gd name="T25" fmla="*/ 2147483647 h 263"/>
                  <a:gd name="T26" fmla="*/ 2147483647 w 394"/>
                  <a:gd name="T27" fmla="*/ 2147483647 h 263"/>
                  <a:gd name="T28" fmla="*/ 2147483647 w 394"/>
                  <a:gd name="T29" fmla="*/ 2147483647 h 263"/>
                  <a:gd name="T30" fmla="*/ 2147483647 w 394"/>
                  <a:gd name="T31" fmla="*/ 2147483647 h 263"/>
                  <a:gd name="T32" fmla="*/ 2147483647 w 394"/>
                  <a:gd name="T33" fmla="*/ 2147483647 h 263"/>
                  <a:gd name="T34" fmla="*/ 0 w 394"/>
                  <a:gd name="T35" fmla="*/ 2147483647 h 263"/>
                  <a:gd name="T36" fmla="*/ 2147483647 w 394"/>
                  <a:gd name="T37" fmla="*/ 2147483647 h 263"/>
                  <a:gd name="T38" fmla="*/ 2147483647 w 394"/>
                  <a:gd name="T39" fmla="*/ 2147483647 h 263"/>
                  <a:gd name="T40" fmla="*/ 2147483647 w 394"/>
                  <a:gd name="T41" fmla="*/ 2147483647 h 263"/>
                  <a:gd name="T42" fmla="*/ 2147483647 w 394"/>
                  <a:gd name="T43" fmla="*/ 2147483647 h 263"/>
                  <a:gd name="T44" fmla="*/ 2147483647 w 394"/>
                  <a:gd name="T45" fmla="*/ 2147483647 h 263"/>
                  <a:gd name="T46" fmla="*/ 2147483647 w 394"/>
                  <a:gd name="T47" fmla="*/ 2147483647 h 263"/>
                  <a:gd name="T48" fmla="*/ 2147483647 w 394"/>
                  <a:gd name="T49" fmla="*/ 2147483647 h 263"/>
                  <a:gd name="T50" fmla="*/ 2147483647 w 394"/>
                  <a:gd name="T51" fmla="*/ 0 h 263"/>
                  <a:gd name="T52" fmla="*/ 2147483647 w 394"/>
                  <a:gd name="T53" fmla="*/ 0 h 263"/>
                  <a:gd name="T54" fmla="*/ 2147483647 w 394"/>
                  <a:gd name="T55" fmla="*/ 2147483647 h 263"/>
                  <a:gd name="T56" fmla="*/ 2147483647 w 394"/>
                  <a:gd name="T57" fmla="*/ 2147483647 h 263"/>
                  <a:gd name="T58" fmla="*/ 2147483647 w 394"/>
                  <a:gd name="T59" fmla="*/ 2147483647 h 263"/>
                  <a:gd name="T60" fmla="*/ 2147483647 w 394"/>
                  <a:gd name="T61" fmla="*/ 2147483647 h 263"/>
                  <a:gd name="T62" fmla="*/ 2147483647 w 394"/>
                  <a:gd name="T63" fmla="*/ 2147483647 h 263"/>
                  <a:gd name="T64" fmla="*/ 2147483647 w 394"/>
                  <a:gd name="T65" fmla="*/ 2147483647 h 263"/>
                  <a:gd name="T66" fmla="*/ 2147483647 w 394"/>
                  <a:gd name="T67" fmla="*/ 2147483647 h 263"/>
                  <a:gd name="T68" fmla="*/ 2147483647 w 394"/>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263"/>
                  <a:gd name="T107" fmla="*/ 394 w 394"/>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263">
                    <a:moveTo>
                      <a:pt x="394" y="132"/>
                    </a:moveTo>
                    <a:lnTo>
                      <a:pt x="394" y="132"/>
                    </a:lnTo>
                    <a:lnTo>
                      <a:pt x="394" y="145"/>
                    </a:lnTo>
                    <a:lnTo>
                      <a:pt x="390" y="158"/>
                    </a:lnTo>
                    <a:lnTo>
                      <a:pt x="386" y="170"/>
                    </a:lnTo>
                    <a:lnTo>
                      <a:pt x="379" y="182"/>
                    </a:lnTo>
                    <a:lnTo>
                      <a:pt x="371" y="195"/>
                    </a:lnTo>
                    <a:lnTo>
                      <a:pt x="361" y="204"/>
                    </a:lnTo>
                    <a:lnTo>
                      <a:pt x="349" y="215"/>
                    </a:lnTo>
                    <a:lnTo>
                      <a:pt x="337" y="225"/>
                    </a:lnTo>
                    <a:lnTo>
                      <a:pt x="323" y="233"/>
                    </a:lnTo>
                    <a:lnTo>
                      <a:pt x="308" y="240"/>
                    </a:lnTo>
                    <a:lnTo>
                      <a:pt x="292" y="247"/>
                    </a:lnTo>
                    <a:lnTo>
                      <a:pt x="274" y="252"/>
                    </a:lnTo>
                    <a:lnTo>
                      <a:pt x="256" y="256"/>
                    </a:lnTo>
                    <a:lnTo>
                      <a:pt x="237" y="261"/>
                    </a:lnTo>
                    <a:lnTo>
                      <a:pt x="218" y="262"/>
                    </a:lnTo>
                    <a:lnTo>
                      <a:pt x="197" y="263"/>
                    </a:lnTo>
                    <a:lnTo>
                      <a:pt x="178" y="262"/>
                    </a:lnTo>
                    <a:lnTo>
                      <a:pt x="157" y="261"/>
                    </a:lnTo>
                    <a:lnTo>
                      <a:pt x="138" y="256"/>
                    </a:lnTo>
                    <a:lnTo>
                      <a:pt x="120" y="252"/>
                    </a:lnTo>
                    <a:lnTo>
                      <a:pt x="104" y="247"/>
                    </a:lnTo>
                    <a:lnTo>
                      <a:pt x="88" y="240"/>
                    </a:lnTo>
                    <a:lnTo>
                      <a:pt x="73" y="233"/>
                    </a:lnTo>
                    <a:lnTo>
                      <a:pt x="57" y="225"/>
                    </a:lnTo>
                    <a:lnTo>
                      <a:pt x="45" y="215"/>
                    </a:lnTo>
                    <a:lnTo>
                      <a:pt x="34" y="204"/>
                    </a:lnTo>
                    <a:lnTo>
                      <a:pt x="25" y="195"/>
                    </a:lnTo>
                    <a:lnTo>
                      <a:pt x="16" y="182"/>
                    </a:lnTo>
                    <a:lnTo>
                      <a:pt x="10" y="170"/>
                    </a:lnTo>
                    <a:lnTo>
                      <a:pt x="4" y="158"/>
                    </a:lnTo>
                    <a:lnTo>
                      <a:pt x="1" y="145"/>
                    </a:lnTo>
                    <a:lnTo>
                      <a:pt x="0" y="132"/>
                    </a:lnTo>
                    <a:lnTo>
                      <a:pt x="1" y="118"/>
                    </a:lnTo>
                    <a:lnTo>
                      <a:pt x="4" y="104"/>
                    </a:lnTo>
                    <a:lnTo>
                      <a:pt x="10" y="92"/>
                    </a:lnTo>
                    <a:lnTo>
                      <a:pt x="16" y="80"/>
                    </a:lnTo>
                    <a:lnTo>
                      <a:pt x="25" y="69"/>
                    </a:lnTo>
                    <a:lnTo>
                      <a:pt x="34" y="58"/>
                    </a:lnTo>
                    <a:lnTo>
                      <a:pt x="45" y="48"/>
                    </a:lnTo>
                    <a:lnTo>
                      <a:pt x="57" y="39"/>
                    </a:lnTo>
                    <a:lnTo>
                      <a:pt x="73" y="30"/>
                    </a:lnTo>
                    <a:lnTo>
                      <a:pt x="88" y="22"/>
                    </a:lnTo>
                    <a:lnTo>
                      <a:pt x="104" y="15"/>
                    </a:lnTo>
                    <a:lnTo>
                      <a:pt x="120" y="10"/>
                    </a:lnTo>
                    <a:lnTo>
                      <a:pt x="138" y="6"/>
                    </a:lnTo>
                    <a:lnTo>
                      <a:pt x="157" y="3"/>
                    </a:lnTo>
                    <a:lnTo>
                      <a:pt x="178" y="0"/>
                    </a:lnTo>
                    <a:lnTo>
                      <a:pt x="197" y="0"/>
                    </a:lnTo>
                    <a:lnTo>
                      <a:pt x="218" y="0"/>
                    </a:lnTo>
                    <a:lnTo>
                      <a:pt x="237" y="3"/>
                    </a:lnTo>
                    <a:lnTo>
                      <a:pt x="256" y="6"/>
                    </a:lnTo>
                    <a:lnTo>
                      <a:pt x="274" y="10"/>
                    </a:lnTo>
                    <a:lnTo>
                      <a:pt x="292" y="15"/>
                    </a:lnTo>
                    <a:lnTo>
                      <a:pt x="308" y="22"/>
                    </a:lnTo>
                    <a:lnTo>
                      <a:pt x="323" y="30"/>
                    </a:lnTo>
                    <a:lnTo>
                      <a:pt x="337" y="39"/>
                    </a:lnTo>
                    <a:lnTo>
                      <a:pt x="349" y="48"/>
                    </a:lnTo>
                    <a:lnTo>
                      <a:pt x="361" y="58"/>
                    </a:lnTo>
                    <a:lnTo>
                      <a:pt x="371" y="69"/>
                    </a:lnTo>
                    <a:lnTo>
                      <a:pt x="379" y="80"/>
                    </a:lnTo>
                    <a:lnTo>
                      <a:pt x="386" y="92"/>
                    </a:lnTo>
                    <a:lnTo>
                      <a:pt x="390" y="104"/>
                    </a:lnTo>
                    <a:lnTo>
                      <a:pt x="394" y="118"/>
                    </a:lnTo>
                    <a:lnTo>
                      <a:pt x="394" y="132"/>
                    </a:lnTo>
                    <a:close/>
                  </a:path>
                </a:pathLst>
              </a:custGeom>
              <a:solidFill>
                <a:schemeClr val="bg1">
                  <a:lumMod val="75000"/>
                </a:schemeClr>
              </a:solidFill>
              <a:ln w="9525">
                <a:noFill/>
                <a:round/>
                <a:headEnd/>
                <a:tailEnd/>
              </a:ln>
            </p:spPr>
            <p:txBody>
              <a:bodyPr/>
              <a:lstStyle/>
              <a:p>
                <a:pPr>
                  <a:defRPr/>
                </a:pPr>
                <a:endParaRPr lang="ko-KR" altLang="en-US">
                  <a:latin typeface="굴림" charset="-127"/>
                  <a:ea typeface="굴림" charset="-127"/>
                </a:endParaRPr>
              </a:p>
            </p:txBody>
          </p:sp>
          <p:sp>
            <p:nvSpPr>
              <p:cNvPr id="18484" name="WordArt 523"/>
              <p:cNvSpPr>
                <a:spLocks noChangeArrowheads="1" noChangeShapeType="1" noTextEdit="1"/>
              </p:cNvSpPr>
              <p:nvPr/>
            </p:nvSpPr>
            <p:spPr bwMode="auto">
              <a:xfrm>
                <a:off x="5940425" y="5278458"/>
                <a:ext cx="503238"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80%</a:t>
                </a:r>
                <a:endParaRPr lang="zh-CN" altLang="en-US" sz="1400" kern="10" spc="-70">
                  <a:solidFill>
                    <a:schemeClr val="bg1"/>
                  </a:solidFill>
                  <a:latin typeface="Arial Black"/>
                </a:endParaRPr>
              </a:p>
            </p:txBody>
          </p:sp>
          <p:grpSp>
            <p:nvGrpSpPr>
              <p:cNvPr id="18485" name="Group 494"/>
              <p:cNvGrpSpPr>
                <a:grpSpLocks/>
              </p:cNvGrpSpPr>
              <p:nvPr/>
            </p:nvGrpSpPr>
            <p:grpSpPr bwMode="auto">
              <a:xfrm>
                <a:off x="5724525" y="1535133"/>
                <a:ext cx="936625" cy="4319587"/>
                <a:chOff x="3606" y="845"/>
                <a:chExt cx="590" cy="2721"/>
              </a:xfrm>
            </p:grpSpPr>
            <p:sp>
              <p:nvSpPr>
                <p:cNvPr id="20" name="Freeform 489"/>
                <p:cNvSpPr>
                  <a:spLocks/>
                </p:cNvSpPr>
                <p:nvPr/>
              </p:nvSpPr>
              <p:spPr bwMode="auto">
                <a:xfrm>
                  <a:off x="3606" y="845"/>
                  <a:ext cx="590" cy="2721"/>
                </a:xfrm>
                <a:custGeom>
                  <a:avLst/>
                  <a:gdLst/>
                  <a:ahLst/>
                  <a:cxnLst>
                    <a:cxn ang="0">
                      <a:pos x="526" y="263"/>
                    </a:cxn>
                    <a:cxn ang="0">
                      <a:pos x="526" y="263"/>
                    </a:cxn>
                    <a:cxn ang="0">
                      <a:pos x="524" y="236"/>
                    </a:cxn>
                    <a:cxn ang="0">
                      <a:pos x="513" y="185"/>
                    </a:cxn>
                    <a:cxn ang="0">
                      <a:pos x="494" y="137"/>
                    </a:cxn>
                    <a:cxn ang="0">
                      <a:pos x="465" y="96"/>
                    </a:cxn>
                    <a:cxn ang="0">
                      <a:pos x="430" y="60"/>
                    </a:cxn>
                    <a:cxn ang="0">
                      <a:pos x="387" y="31"/>
                    </a:cxn>
                    <a:cxn ang="0">
                      <a:pos x="341" y="11"/>
                    </a:cxn>
                    <a:cxn ang="0">
                      <a:pos x="290" y="1"/>
                    </a:cxn>
                    <a:cxn ang="0">
                      <a:pos x="263" y="0"/>
                    </a:cxn>
                    <a:cxn ang="0">
                      <a:pos x="209" y="5"/>
                    </a:cxn>
                    <a:cxn ang="0">
                      <a:pos x="160" y="21"/>
                    </a:cxn>
                    <a:cxn ang="0">
                      <a:pos x="116" y="44"/>
                    </a:cxn>
                    <a:cxn ang="0">
                      <a:pos x="77" y="77"/>
                    </a:cxn>
                    <a:cxn ang="0">
                      <a:pos x="45" y="115"/>
                    </a:cxn>
                    <a:cxn ang="0">
                      <a:pos x="21" y="160"/>
                    </a:cxn>
                    <a:cxn ang="0">
                      <a:pos x="5" y="209"/>
                    </a:cxn>
                    <a:cxn ang="0">
                      <a:pos x="0" y="263"/>
                    </a:cxn>
                    <a:cxn ang="0">
                      <a:pos x="0" y="263"/>
                    </a:cxn>
                    <a:cxn ang="0">
                      <a:pos x="0" y="2366"/>
                    </a:cxn>
                    <a:cxn ang="0">
                      <a:pos x="5" y="2420"/>
                    </a:cxn>
                    <a:cxn ang="0">
                      <a:pos x="21" y="2469"/>
                    </a:cxn>
                    <a:cxn ang="0">
                      <a:pos x="45" y="2513"/>
                    </a:cxn>
                    <a:cxn ang="0">
                      <a:pos x="77" y="2552"/>
                    </a:cxn>
                    <a:cxn ang="0">
                      <a:pos x="116" y="2584"/>
                    </a:cxn>
                    <a:cxn ang="0">
                      <a:pos x="160" y="2608"/>
                    </a:cxn>
                    <a:cxn ang="0">
                      <a:pos x="209" y="2624"/>
                    </a:cxn>
                    <a:cxn ang="0">
                      <a:pos x="263" y="2629"/>
                    </a:cxn>
                    <a:cxn ang="0">
                      <a:pos x="290" y="2628"/>
                    </a:cxn>
                    <a:cxn ang="0">
                      <a:pos x="341" y="2617"/>
                    </a:cxn>
                    <a:cxn ang="0">
                      <a:pos x="387" y="2598"/>
                    </a:cxn>
                    <a:cxn ang="0">
                      <a:pos x="430" y="2569"/>
                    </a:cxn>
                    <a:cxn ang="0">
                      <a:pos x="465" y="2533"/>
                    </a:cxn>
                    <a:cxn ang="0">
                      <a:pos x="494" y="2491"/>
                    </a:cxn>
                    <a:cxn ang="0">
                      <a:pos x="513" y="2444"/>
                    </a:cxn>
                    <a:cxn ang="0">
                      <a:pos x="524" y="2393"/>
                    </a:cxn>
                    <a:cxn ang="0">
                      <a:pos x="526" y="2366"/>
                    </a:cxn>
                  </a:cxnLst>
                  <a:rect l="0" t="0" r="r" b="b"/>
                  <a:pathLst>
                    <a:path w="526" h="2629">
                      <a:moveTo>
                        <a:pt x="526" y="2366"/>
                      </a:moveTo>
                      <a:lnTo>
                        <a:pt x="526" y="263"/>
                      </a:lnTo>
                      <a:lnTo>
                        <a:pt x="526" y="263"/>
                      </a:lnTo>
                      <a:lnTo>
                        <a:pt x="526" y="263"/>
                      </a:lnTo>
                      <a:lnTo>
                        <a:pt x="526" y="263"/>
                      </a:lnTo>
                      <a:lnTo>
                        <a:pt x="524" y="236"/>
                      </a:lnTo>
                      <a:lnTo>
                        <a:pt x="520" y="209"/>
                      </a:lnTo>
                      <a:lnTo>
                        <a:pt x="513" y="185"/>
                      </a:lnTo>
                      <a:lnTo>
                        <a:pt x="505" y="160"/>
                      </a:lnTo>
                      <a:lnTo>
                        <a:pt x="494" y="137"/>
                      </a:lnTo>
                      <a:lnTo>
                        <a:pt x="480" y="115"/>
                      </a:lnTo>
                      <a:lnTo>
                        <a:pt x="465" y="96"/>
                      </a:lnTo>
                      <a:lnTo>
                        <a:pt x="449" y="77"/>
                      </a:lnTo>
                      <a:lnTo>
                        <a:pt x="430" y="60"/>
                      </a:lnTo>
                      <a:lnTo>
                        <a:pt x="409" y="44"/>
                      </a:lnTo>
                      <a:lnTo>
                        <a:pt x="387" y="31"/>
                      </a:lnTo>
                      <a:lnTo>
                        <a:pt x="365" y="21"/>
                      </a:lnTo>
                      <a:lnTo>
                        <a:pt x="341" y="11"/>
                      </a:lnTo>
                      <a:lnTo>
                        <a:pt x="316" y="5"/>
                      </a:lnTo>
                      <a:lnTo>
                        <a:pt x="290" y="1"/>
                      </a:lnTo>
                      <a:lnTo>
                        <a:pt x="263" y="0"/>
                      </a:lnTo>
                      <a:lnTo>
                        <a:pt x="263" y="0"/>
                      </a:lnTo>
                      <a:lnTo>
                        <a:pt x="235" y="1"/>
                      </a:lnTo>
                      <a:lnTo>
                        <a:pt x="209" y="5"/>
                      </a:lnTo>
                      <a:lnTo>
                        <a:pt x="185" y="11"/>
                      </a:lnTo>
                      <a:lnTo>
                        <a:pt x="160" y="21"/>
                      </a:lnTo>
                      <a:lnTo>
                        <a:pt x="137" y="31"/>
                      </a:lnTo>
                      <a:lnTo>
                        <a:pt x="116" y="44"/>
                      </a:lnTo>
                      <a:lnTo>
                        <a:pt x="96" y="60"/>
                      </a:lnTo>
                      <a:lnTo>
                        <a:pt x="77" y="77"/>
                      </a:lnTo>
                      <a:lnTo>
                        <a:pt x="60" y="96"/>
                      </a:lnTo>
                      <a:lnTo>
                        <a:pt x="45" y="115"/>
                      </a:lnTo>
                      <a:lnTo>
                        <a:pt x="31" y="137"/>
                      </a:lnTo>
                      <a:lnTo>
                        <a:pt x="21" y="160"/>
                      </a:lnTo>
                      <a:lnTo>
                        <a:pt x="12" y="185"/>
                      </a:lnTo>
                      <a:lnTo>
                        <a:pt x="5" y="209"/>
                      </a:lnTo>
                      <a:lnTo>
                        <a:pt x="1" y="236"/>
                      </a:lnTo>
                      <a:lnTo>
                        <a:pt x="0" y="263"/>
                      </a:lnTo>
                      <a:lnTo>
                        <a:pt x="0" y="263"/>
                      </a:lnTo>
                      <a:lnTo>
                        <a:pt x="0" y="263"/>
                      </a:lnTo>
                      <a:lnTo>
                        <a:pt x="0" y="2366"/>
                      </a:lnTo>
                      <a:lnTo>
                        <a:pt x="0" y="2366"/>
                      </a:lnTo>
                      <a:lnTo>
                        <a:pt x="1" y="2393"/>
                      </a:lnTo>
                      <a:lnTo>
                        <a:pt x="5" y="2420"/>
                      </a:lnTo>
                      <a:lnTo>
                        <a:pt x="12" y="2444"/>
                      </a:lnTo>
                      <a:lnTo>
                        <a:pt x="21" y="2469"/>
                      </a:lnTo>
                      <a:lnTo>
                        <a:pt x="31" y="2491"/>
                      </a:lnTo>
                      <a:lnTo>
                        <a:pt x="45" y="2513"/>
                      </a:lnTo>
                      <a:lnTo>
                        <a:pt x="60" y="2533"/>
                      </a:lnTo>
                      <a:lnTo>
                        <a:pt x="77" y="2552"/>
                      </a:lnTo>
                      <a:lnTo>
                        <a:pt x="96" y="2569"/>
                      </a:lnTo>
                      <a:lnTo>
                        <a:pt x="116" y="2584"/>
                      </a:lnTo>
                      <a:lnTo>
                        <a:pt x="137" y="2598"/>
                      </a:lnTo>
                      <a:lnTo>
                        <a:pt x="160" y="2608"/>
                      </a:lnTo>
                      <a:lnTo>
                        <a:pt x="185" y="2617"/>
                      </a:lnTo>
                      <a:lnTo>
                        <a:pt x="209" y="2624"/>
                      </a:lnTo>
                      <a:lnTo>
                        <a:pt x="235" y="2628"/>
                      </a:lnTo>
                      <a:lnTo>
                        <a:pt x="263" y="2629"/>
                      </a:lnTo>
                      <a:lnTo>
                        <a:pt x="263" y="2629"/>
                      </a:lnTo>
                      <a:lnTo>
                        <a:pt x="290" y="2628"/>
                      </a:lnTo>
                      <a:lnTo>
                        <a:pt x="316" y="2624"/>
                      </a:lnTo>
                      <a:lnTo>
                        <a:pt x="341" y="2617"/>
                      </a:lnTo>
                      <a:lnTo>
                        <a:pt x="365" y="2608"/>
                      </a:lnTo>
                      <a:lnTo>
                        <a:pt x="387" y="2598"/>
                      </a:lnTo>
                      <a:lnTo>
                        <a:pt x="409" y="2584"/>
                      </a:lnTo>
                      <a:lnTo>
                        <a:pt x="430" y="2569"/>
                      </a:lnTo>
                      <a:lnTo>
                        <a:pt x="449" y="2552"/>
                      </a:lnTo>
                      <a:lnTo>
                        <a:pt x="465" y="2533"/>
                      </a:lnTo>
                      <a:lnTo>
                        <a:pt x="480" y="2513"/>
                      </a:lnTo>
                      <a:lnTo>
                        <a:pt x="494" y="2491"/>
                      </a:lnTo>
                      <a:lnTo>
                        <a:pt x="505" y="2469"/>
                      </a:lnTo>
                      <a:lnTo>
                        <a:pt x="513" y="2444"/>
                      </a:lnTo>
                      <a:lnTo>
                        <a:pt x="520" y="2420"/>
                      </a:lnTo>
                      <a:lnTo>
                        <a:pt x="524" y="2393"/>
                      </a:lnTo>
                      <a:lnTo>
                        <a:pt x="526" y="2366"/>
                      </a:lnTo>
                      <a:lnTo>
                        <a:pt x="526" y="2366"/>
                      </a:lnTo>
                      <a:close/>
                    </a:path>
                  </a:pathLst>
                </a:custGeom>
                <a:gradFill rotWithShape="1">
                  <a:gsLst>
                    <a:gs pos="0">
                      <a:srgbClr val="00CCFF">
                        <a:gamma/>
                        <a:tint val="0"/>
                        <a:invGamma/>
                        <a:alpha val="50000"/>
                      </a:srgbClr>
                    </a:gs>
                    <a:gs pos="50000">
                      <a:srgbClr val="00CCFF">
                        <a:alpha val="0"/>
                      </a:srgbClr>
                    </a:gs>
                    <a:gs pos="100000">
                      <a:srgbClr val="00CCFF">
                        <a:gamma/>
                        <a:tint val="0"/>
                        <a:invGamma/>
                        <a:alpha val="50000"/>
                      </a:srgbClr>
                    </a:gs>
                  </a:gsLst>
                  <a:lin ang="0" scaled="1"/>
                </a:gradFill>
                <a:ln w="9525">
                  <a:noFill/>
                  <a:round/>
                  <a:headEnd/>
                  <a:tailEnd/>
                </a:ln>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smtClean="0"/>
                </a:p>
              </p:txBody>
            </p:sp>
            <p:sp>
              <p:nvSpPr>
                <p:cNvPr id="18489" name="Oval 490"/>
                <p:cNvSpPr>
                  <a:spLocks noChangeArrowheads="1"/>
                </p:cNvSpPr>
                <p:nvPr/>
              </p:nvSpPr>
              <p:spPr bwMode="auto">
                <a:xfrm>
                  <a:off x="3697" y="1071"/>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90" name="Oval 491"/>
                <p:cNvSpPr>
                  <a:spLocks noChangeArrowheads="1"/>
                </p:cNvSpPr>
                <p:nvPr/>
              </p:nvSpPr>
              <p:spPr bwMode="auto">
                <a:xfrm>
                  <a:off x="3698" y="935"/>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grpSp>
        <p:grpSp>
          <p:nvGrpSpPr>
            <p:cNvPr id="18438" name="그룹 50"/>
            <p:cNvGrpSpPr>
              <a:grpSpLocks/>
            </p:cNvGrpSpPr>
            <p:nvPr/>
          </p:nvGrpSpPr>
          <p:grpSpPr bwMode="auto">
            <a:xfrm>
              <a:off x="6732588" y="1182985"/>
              <a:ext cx="1079500" cy="4751388"/>
              <a:chOff x="6732588" y="1535133"/>
              <a:chExt cx="1079500" cy="4751387"/>
            </a:xfrm>
          </p:grpSpPr>
          <p:sp>
            <p:nvSpPr>
              <p:cNvPr id="18472" name="Oval 479"/>
              <p:cNvSpPr>
                <a:spLocks noChangeArrowheads="1"/>
              </p:cNvSpPr>
              <p:nvPr/>
            </p:nvSpPr>
            <p:spPr bwMode="auto">
              <a:xfrm>
                <a:off x="6732588" y="5854720"/>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25" name="Freeform 467"/>
              <p:cNvSpPr>
                <a:spLocks/>
              </p:cNvSpPr>
              <p:nvPr/>
            </p:nvSpPr>
            <p:spPr bwMode="auto">
              <a:xfrm>
                <a:off x="6921500" y="1643083"/>
                <a:ext cx="701675" cy="4103687"/>
              </a:xfrm>
              <a:custGeom>
                <a:avLst/>
                <a:gdLst>
                  <a:gd name="T0" fmla="*/ 2147483647 w 394"/>
                  <a:gd name="T1" fmla="*/ 2147483647 h 2497"/>
                  <a:gd name="T2" fmla="*/ 2147483647 w 394"/>
                  <a:gd name="T3" fmla="*/ 2147483647 h 2497"/>
                  <a:gd name="T4" fmla="*/ 2147483647 w 394"/>
                  <a:gd name="T5" fmla="*/ 2147483647 h 2497"/>
                  <a:gd name="T6" fmla="*/ 2147483647 w 394"/>
                  <a:gd name="T7" fmla="*/ 2147483647 h 2497"/>
                  <a:gd name="T8" fmla="*/ 2147483647 w 394"/>
                  <a:gd name="T9" fmla="*/ 2147483647 h 2497"/>
                  <a:gd name="T10" fmla="*/ 2147483647 w 394"/>
                  <a:gd name="T11" fmla="*/ 2147483647 h 2497"/>
                  <a:gd name="T12" fmla="*/ 2147483647 w 394"/>
                  <a:gd name="T13" fmla="*/ 2147483647 h 2497"/>
                  <a:gd name="T14" fmla="*/ 2147483647 w 394"/>
                  <a:gd name="T15" fmla="*/ 2147483647 h 2497"/>
                  <a:gd name="T16" fmla="*/ 2147483647 w 394"/>
                  <a:gd name="T17" fmla="*/ 0 h 2497"/>
                  <a:gd name="T18" fmla="*/ 2147483647 w 394"/>
                  <a:gd name="T19" fmla="*/ 0 h 2497"/>
                  <a:gd name="T20" fmla="*/ 2147483647 w 394"/>
                  <a:gd name="T21" fmla="*/ 2147483647 h 2497"/>
                  <a:gd name="T22" fmla="*/ 2147483647 w 394"/>
                  <a:gd name="T23" fmla="*/ 2147483647 h 2497"/>
                  <a:gd name="T24" fmla="*/ 2147483647 w 394"/>
                  <a:gd name="T25" fmla="*/ 2147483647 h 2497"/>
                  <a:gd name="T26" fmla="*/ 2147483647 w 394"/>
                  <a:gd name="T27" fmla="*/ 2147483647 h 2497"/>
                  <a:gd name="T28" fmla="*/ 2147483647 w 394"/>
                  <a:gd name="T29" fmla="*/ 2147483647 h 2497"/>
                  <a:gd name="T30" fmla="*/ 2147483647 w 394"/>
                  <a:gd name="T31" fmla="*/ 2147483647 h 2497"/>
                  <a:gd name="T32" fmla="*/ 2147483647 w 394"/>
                  <a:gd name="T33" fmla="*/ 2147483647 h 2497"/>
                  <a:gd name="T34" fmla="*/ 0 w 394"/>
                  <a:gd name="T35" fmla="*/ 2147483647 h 2497"/>
                  <a:gd name="T36" fmla="*/ 0 w 394"/>
                  <a:gd name="T37" fmla="*/ 2147483647 h 2497"/>
                  <a:gd name="T38" fmla="*/ 2147483647 w 394"/>
                  <a:gd name="T39" fmla="*/ 2147483647 h 2497"/>
                  <a:gd name="T40" fmla="*/ 2147483647 w 394"/>
                  <a:gd name="T41" fmla="*/ 2147483647 h 2497"/>
                  <a:gd name="T42" fmla="*/ 2147483647 w 394"/>
                  <a:gd name="T43" fmla="*/ 2147483647 h 2497"/>
                  <a:gd name="T44" fmla="*/ 2147483647 w 394"/>
                  <a:gd name="T45" fmla="*/ 2147483647 h 2497"/>
                  <a:gd name="T46" fmla="*/ 2147483647 w 394"/>
                  <a:gd name="T47" fmla="*/ 2147483647 h 2497"/>
                  <a:gd name="T48" fmla="*/ 2147483647 w 394"/>
                  <a:gd name="T49" fmla="*/ 2147483647 h 2497"/>
                  <a:gd name="T50" fmla="*/ 2147483647 w 394"/>
                  <a:gd name="T51" fmla="*/ 2147483647 h 2497"/>
                  <a:gd name="T52" fmla="*/ 2147483647 w 394"/>
                  <a:gd name="T53" fmla="*/ 2147483647 h 2497"/>
                  <a:gd name="T54" fmla="*/ 2147483647 w 394"/>
                  <a:gd name="T55" fmla="*/ 2147483647 h 2497"/>
                  <a:gd name="T56" fmla="*/ 2147483647 w 394"/>
                  <a:gd name="T57" fmla="*/ 2147483647 h 2497"/>
                  <a:gd name="T58" fmla="*/ 2147483647 w 394"/>
                  <a:gd name="T59" fmla="*/ 2147483647 h 2497"/>
                  <a:gd name="T60" fmla="*/ 2147483647 w 394"/>
                  <a:gd name="T61" fmla="*/ 2147483647 h 2497"/>
                  <a:gd name="T62" fmla="*/ 2147483647 w 394"/>
                  <a:gd name="T63" fmla="*/ 2147483647 h 2497"/>
                  <a:gd name="T64" fmla="*/ 2147483647 w 394"/>
                  <a:gd name="T65" fmla="*/ 2147483647 h 2497"/>
                  <a:gd name="T66" fmla="*/ 2147483647 w 394"/>
                  <a:gd name="T67" fmla="*/ 2147483647 h 2497"/>
                  <a:gd name="T68" fmla="*/ 2147483647 w 394"/>
                  <a:gd name="T69" fmla="*/ 2147483647 h 2497"/>
                  <a:gd name="T70" fmla="*/ 2147483647 w 394"/>
                  <a:gd name="T71" fmla="*/ 2147483647 h 2497"/>
                  <a:gd name="T72" fmla="*/ 2147483647 w 394"/>
                  <a:gd name="T73" fmla="*/ 2147483647 h 24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2497"/>
                  <a:gd name="T113" fmla="*/ 394 w 394"/>
                  <a:gd name="T114" fmla="*/ 2497 h 24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2497">
                    <a:moveTo>
                      <a:pt x="394" y="197"/>
                    </a:moveTo>
                    <a:lnTo>
                      <a:pt x="394" y="197"/>
                    </a:lnTo>
                    <a:lnTo>
                      <a:pt x="394" y="176"/>
                    </a:lnTo>
                    <a:lnTo>
                      <a:pt x="390" y="157"/>
                    </a:lnTo>
                    <a:lnTo>
                      <a:pt x="386" y="138"/>
                    </a:lnTo>
                    <a:lnTo>
                      <a:pt x="379" y="120"/>
                    </a:lnTo>
                    <a:lnTo>
                      <a:pt x="371" y="102"/>
                    </a:lnTo>
                    <a:lnTo>
                      <a:pt x="361" y="86"/>
                    </a:lnTo>
                    <a:lnTo>
                      <a:pt x="349" y="71"/>
                    </a:lnTo>
                    <a:lnTo>
                      <a:pt x="337" y="57"/>
                    </a:lnTo>
                    <a:lnTo>
                      <a:pt x="323" y="45"/>
                    </a:lnTo>
                    <a:lnTo>
                      <a:pt x="308" y="33"/>
                    </a:lnTo>
                    <a:lnTo>
                      <a:pt x="292" y="23"/>
                    </a:lnTo>
                    <a:lnTo>
                      <a:pt x="274" y="15"/>
                    </a:lnTo>
                    <a:lnTo>
                      <a:pt x="256" y="8"/>
                    </a:lnTo>
                    <a:lnTo>
                      <a:pt x="237" y="4"/>
                    </a:lnTo>
                    <a:lnTo>
                      <a:pt x="218" y="0"/>
                    </a:lnTo>
                    <a:lnTo>
                      <a:pt x="197" y="0"/>
                    </a:lnTo>
                    <a:lnTo>
                      <a:pt x="178" y="0"/>
                    </a:lnTo>
                    <a:lnTo>
                      <a:pt x="157" y="4"/>
                    </a:lnTo>
                    <a:lnTo>
                      <a:pt x="138" y="8"/>
                    </a:lnTo>
                    <a:lnTo>
                      <a:pt x="121" y="15"/>
                    </a:lnTo>
                    <a:lnTo>
                      <a:pt x="104" y="23"/>
                    </a:lnTo>
                    <a:lnTo>
                      <a:pt x="88" y="33"/>
                    </a:lnTo>
                    <a:lnTo>
                      <a:pt x="73" y="45"/>
                    </a:lnTo>
                    <a:lnTo>
                      <a:pt x="58" y="57"/>
                    </a:lnTo>
                    <a:lnTo>
                      <a:pt x="45" y="71"/>
                    </a:lnTo>
                    <a:lnTo>
                      <a:pt x="34" y="86"/>
                    </a:lnTo>
                    <a:lnTo>
                      <a:pt x="25" y="102"/>
                    </a:lnTo>
                    <a:lnTo>
                      <a:pt x="16" y="120"/>
                    </a:lnTo>
                    <a:lnTo>
                      <a:pt x="10" y="138"/>
                    </a:lnTo>
                    <a:lnTo>
                      <a:pt x="4" y="157"/>
                    </a:lnTo>
                    <a:lnTo>
                      <a:pt x="1" y="176"/>
                    </a:lnTo>
                    <a:lnTo>
                      <a:pt x="0" y="197"/>
                    </a:lnTo>
                    <a:lnTo>
                      <a:pt x="0" y="2300"/>
                    </a:lnTo>
                    <a:lnTo>
                      <a:pt x="1" y="2321"/>
                    </a:lnTo>
                    <a:lnTo>
                      <a:pt x="4" y="2340"/>
                    </a:lnTo>
                    <a:lnTo>
                      <a:pt x="10" y="2359"/>
                    </a:lnTo>
                    <a:lnTo>
                      <a:pt x="16" y="2377"/>
                    </a:lnTo>
                    <a:lnTo>
                      <a:pt x="25" y="2395"/>
                    </a:lnTo>
                    <a:lnTo>
                      <a:pt x="34" y="2410"/>
                    </a:lnTo>
                    <a:lnTo>
                      <a:pt x="45" y="2426"/>
                    </a:lnTo>
                    <a:lnTo>
                      <a:pt x="58" y="2440"/>
                    </a:lnTo>
                    <a:lnTo>
                      <a:pt x="73" y="2452"/>
                    </a:lnTo>
                    <a:lnTo>
                      <a:pt x="88" y="2463"/>
                    </a:lnTo>
                    <a:lnTo>
                      <a:pt x="104" y="2474"/>
                    </a:lnTo>
                    <a:lnTo>
                      <a:pt x="121" y="2482"/>
                    </a:lnTo>
                    <a:lnTo>
                      <a:pt x="138" y="2489"/>
                    </a:lnTo>
                    <a:lnTo>
                      <a:pt x="157" y="2493"/>
                    </a:lnTo>
                    <a:lnTo>
                      <a:pt x="178" y="2496"/>
                    </a:lnTo>
                    <a:lnTo>
                      <a:pt x="197" y="2497"/>
                    </a:lnTo>
                    <a:lnTo>
                      <a:pt x="218" y="2496"/>
                    </a:lnTo>
                    <a:lnTo>
                      <a:pt x="237" y="2493"/>
                    </a:lnTo>
                    <a:lnTo>
                      <a:pt x="256" y="2489"/>
                    </a:lnTo>
                    <a:lnTo>
                      <a:pt x="274" y="2482"/>
                    </a:lnTo>
                    <a:lnTo>
                      <a:pt x="292" y="2474"/>
                    </a:lnTo>
                    <a:lnTo>
                      <a:pt x="308" y="2463"/>
                    </a:lnTo>
                    <a:lnTo>
                      <a:pt x="323" y="2452"/>
                    </a:lnTo>
                    <a:lnTo>
                      <a:pt x="337" y="2440"/>
                    </a:lnTo>
                    <a:lnTo>
                      <a:pt x="349" y="2426"/>
                    </a:lnTo>
                    <a:lnTo>
                      <a:pt x="361" y="2410"/>
                    </a:lnTo>
                    <a:lnTo>
                      <a:pt x="371" y="2395"/>
                    </a:lnTo>
                    <a:lnTo>
                      <a:pt x="379" y="2377"/>
                    </a:lnTo>
                    <a:lnTo>
                      <a:pt x="386" y="2359"/>
                    </a:lnTo>
                    <a:lnTo>
                      <a:pt x="390" y="2340"/>
                    </a:lnTo>
                    <a:lnTo>
                      <a:pt x="394" y="2321"/>
                    </a:lnTo>
                    <a:lnTo>
                      <a:pt x="394" y="2300"/>
                    </a:lnTo>
                    <a:lnTo>
                      <a:pt x="394" y="197"/>
                    </a:lnTo>
                    <a:close/>
                  </a:path>
                </a:pathLst>
              </a:custGeom>
              <a:gradFill flip="none" rotWithShape="1">
                <a:gsLst>
                  <a:gs pos="0">
                    <a:srgbClr val="000099"/>
                  </a:gs>
                  <a:gs pos="100000">
                    <a:srgbClr val="0099FF"/>
                  </a:gs>
                </a:gsLst>
                <a:lin ang="10800000" scaled="1"/>
                <a:tileRect/>
              </a:gradFill>
              <a:ln w="19050" algn="ctr">
                <a:noFill/>
                <a:round/>
                <a:headEnd/>
                <a:tailEnd/>
              </a:ln>
              <a:effectLst>
                <a:outerShdw blurRad="177800" dir="6540000" sx="86000" sy="86000" algn="ctr">
                  <a:srgbClr val="000000">
                    <a:alpha val="19000"/>
                  </a:srgbClr>
                </a:outerShdw>
              </a:effectLst>
            </p:spPr>
            <p:txBody>
              <a:bodyPr wrap="none" lIns="72000" tIns="0" rIns="72000" bIns="0" anchor="ctr"/>
              <a:lstStyle/>
              <a:p>
                <a:pPr algn="ctr" fontAlgn="auto" latinLnBrk="0">
                  <a:spcBef>
                    <a:spcPts val="0"/>
                  </a:spcBef>
                  <a:spcAft>
                    <a:spcPts val="0"/>
                  </a:spcAft>
                  <a:defRPr/>
                </a:pPr>
                <a:endParaRPr kumimoji="0" lang="ko-KR" altLang="en-US" sz="2000" b="1" kern="0" dirty="0">
                  <a:solidFill>
                    <a:schemeClr val="bg1"/>
                  </a:solidFill>
                  <a:latin typeface="Times New Roman" pitchFamily="18" charset="0"/>
                  <a:ea typeface="+mn-ea"/>
                  <a:cs typeface="Times New Roman" pitchFamily="18" charset="0"/>
                </a:endParaRPr>
              </a:p>
            </p:txBody>
          </p:sp>
          <p:sp>
            <p:nvSpPr>
              <p:cNvPr id="18474" name="WordArt 524"/>
              <p:cNvSpPr>
                <a:spLocks noChangeArrowheads="1" noChangeShapeType="1" noTextEdit="1"/>
              </p:cNvSpPr>
              <p:nvPr/>
            </p:nvSpPr>
            <p:spPr bwMode="auto">
              <a:xfrm>
                <a:off x="6948488" y="5278458"/>
                <a:ext cx="647700"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100%</a:t>
                </a:r>
                <a:endParaRPr lang="zh-CN" altLang="en-US" sz="1400" kern="10" spc="-70">
                  <a:solidFill>
                    <a:schemeClr val="bg1"/>
                  </a:solidFill>
                  <a:latin typeface="Arial Black"/>
                </a:endParaRPr>
              </a:p>
            </p:txBody>
          </p:sp>
          <p:grpSp>
            <p:nvGrpSpPr>
              <p:cNvPr id="18475" name="Group 499"/>
              <p:cNvGrpSpPr>
                <a:grpSpLocks/>
              </p:cNvGrpSpPr>
              <p:nvPr/>
            </p:nvGrpSpPr>
            <p:grpSpPr bwMode="auto">
              <a:xfrm>
                <a:off x="6804050" y="1535133"/>
                <a:ext cx="936629" cy="4319588"/>
                <a:chOff x="3606" y="845"/>
                <a:chExt cx="590" cy="2721"/>
              </a:xfrm>
            </p:grpSpPr>
            <p:sp>
              <p:nvSpPr>
                <p:cNvPr id="28" name="Freeform 500"/>
                <p:cNvSpPr>
                  <a:spLocks/>
                </p:cNvSpPr>
                <p:nvPr/>
              </p:nvSpPr>
              <p:spPr bwMode="auto">
                <a:xfrm>
                  <a:off x="3606" y="845"/>
                  <a:ext cx="590" cy="2721"/>
                </a:xfrm>
                <a:custGeom>
                  <a:avLst/>
                  <a:gdLst/>
                  <a:ahLst/>
                  <a:cxnLst>
                    <a:cxn ang="0">
                      <a:pos x="526" y="263"/>
                    </a:cxn>
                    <a:cxn ang="0">
                      <a:pos x="526" y="263"/>
                    </a:cxn>
                    <a:cxn ang="0">
                      <a:pos x="524" y="236"/>
                    </a:cxn>
                    <a:cxn ang="0">
                      <a:pos x="513" y="185"/>
                    </a:cxn>
                    <a:cxn ang="0">
                      <a:pos x="494" y="137"/>
                    </a:cxn>
                    <a:cxn ang="0">
                      <a:pos x="465" y="96"/>
                    </a:cxn>
                    <a:cxn ang="0">
                      <a:pos x="430" y="60"/>
                    </a:cxn>
                    <a:cxn ang="0">
                      <a:pos x="387" y="31"/>
                    </a:cxn>
                    <a:cxn ang="0">
                      <a:pos x="341" y="11"/>
                    </a:cxn>
                    <a:cxn ang="0">
                      <a:pos x="290" y="1"/>
                    </a:cxn>
                    <a:cxn ang="0">
                      <a:pos x="263" y="0"/>
                    </a:cxn>
                    <a:cxn ang="0">
                      <a:pos x="209" y="5"/>
                    </a:cxn>
                    <a:cxn ang="0">
                      <a:pos x="160" y="21"/>
                    </a:cxn>
                    <a:cxn ang="0">
                      <a:pos x="116" y="44"/>
                    </a:cxn>
                    <a:cxn ang="0">
                      <a:pos x="77" y="77"/>
                    </a:cxn>
                    <a:cxn ang="0">
                      <a:pos x="45" y="115"/>
                    </a:cxn>
                    <a:cxn ang="0">
                      <a:pos x="21" y="160"/>
                    </a:cxn>
                    <a:cxn ang="0">
                      <a:pos x="5" y="209"/>
                    </a:cxn>
                    <a:cxn ang="0">
                      <a:pos x="0" y="263"/>
                    </a:cxn>
                    <a:cxn ang="0">
                      <a:pos x="0" y="263"/>
                    </a:cxn>
                    <a:cxn ang="0">
                      <a:pos x="0" y="2366"/>
                    </a:cxn>
                    <a:cxn ang="0">
                      <a:pos x="5" y="2420"/>
                    </a:cxn>
                    <a:cxn ang="0">
                      <a:pos x="21" y="2469"/>
                    </a:cxn>
                    <a:cxn ang="0">
                      <a:pos x="45" y="2513"/>
                    </a:cxn>
                    <a:cxn ang="0">
                      <a:pos x="77" y="2552"/>
                    </a:cxn>
                    <a:cxn ang="0">
                      <a:pos x="116" y="2584"/>
                    </a:cxn>
                    <a:cxn ang="0">
                      <a:pos x="160" y="2608"/>
                    </a:cxn>
                    <a:cxn ang="0">
                      <a:pos x="209" y="2624"/>
                    </a:cxn>
                    <a:cxn ang="0">
                      <a:pos x="263" y="2629"/>
                    </a:cxn>
                    <a:cxn ang="0">
                      <a:pos x="290" y="2628"/>
                    </a:cxn>
                    <a:cxn ang="0">
                      <a:pos x="341" y="2617"/>
                    </a:cxn>
                    <a:cxn ang="0">
                      <a:pos x="387" y="2598"/>
                    </a:cxn>
                    <a:cxn ang="0">
                      <a:pos x="430" y="2569"/>
                    </a:cxn>
                    <a:cxn ang="0">
                      <a:pos x="465" y="2533"/>
                    </a:cxn>
                    <a:cxn ang="0">
                      <a:pos x="494" y="2491"/>
                    </a:cxn>
                    <a:cxn ang="0">
                      <a:pos x="513" y="2444"/>
                    </a:cxn>
                    <a:cxn ang="0">
                      <a:pos x="524" y="2393"/>
                    </a:cxn>
                    <a:cxn ang="0">
                      <a:pos x="526" y="2366"/>
                    </a:cxn>
                  </a:cxnLst>
                  <a:rect l="0" t="0" r="r" b="b"/>
                  <a:pathLst>
                    <a:path w="526" h="2629">
                      <a:moveTo>
                        <a:pt x="526" y="2366"/>
                      </a:moveTo>
                      <a:lnTo>
                        <a:pt x="526" y="263"/>
                      </a:lnTo>
                      <a:lnTo>
                        <a:pt x="526" y="263"/>
                      </a:lnTo>
                      <a:lnTo>
                        <a:pt x="526" y="263"/>
                      </a:lnTo>
                      <a:lnTo>
                        <a:pt x="526" y="263"/>
                      </a:lnTo>
                      <a:lnTo>
                        <a:pt x="524" y="236"/>
                      </a:lnTo>
                      <a:lnTo>
                        <a:pt x="520" y="209"/>
                      </a:lnTo>
                      <a:lnTo>
                        <a:pt x="513" y="185"/>
                      </a:lnTo>
                      <a:lnTo>
                        <a:pt x="505" y="160"/>
                      </a:lnTo>
                      <a:lnTo>
                        <a:pt x="494" y="137"/>
                      </a:lnTo>
                      <a:lnTo>
                        <a:pt x="480" y="115"/>
                      </a:lnTo>
                      <a:lnTo>
                        <a:pt x="465" y="96"/>
                      </a:lnTo>
                      <a:lnTo>
                        <a:pt x="449" y="77"/>
                      </a:lnTo>
                      <a:lnTo>
                        <a:pt x="430" y="60"/>
                      </a:lnTo>
                      <a:lnTo>
                        <a:pt x="409" y="44"/>
                      </a:lnTo>
                      <a:lnTo>
                        <a:pt x="387" y="31"/>
                      </a:lnTo>
                      <a:lnTo>
                        <a:pt x="365" y="21"/>
                      </a:lnTo>
                      <a:lnTo>
                        <a:pt x="341" y="11"/>
                      </a:lnTo>
                      <a:lnTo>
                        <a:pt x="316" y="5"/>
                      </a:lnTo>
                      <a:lnTo>
                        <a:pt x="290" y="1"/>
                      </a:lnTo>
                      <a:lnTo>
                        <a:pt x="263" y="0"/>
                      </a:lnTo>
                      <a:lnTo>
                        <a:pt x="263" y="0"/>
                      </a:lnTo>
                      <a:lnTo>
                        <a:pt x="235" y="1"/>
                      </a:lnTo>
                      <a:lnTo>
                        <a:pt x="209" y="5"/>
                      </a:lnTo>
                      <a:lnTo>
                        <a:pt x="185" y="11"/>
                      </a:lnTo>
                      <a:lnTo>
                        <a:pt x="160" y="21"/>
                      </a:lnTo>
                      <a:lnTo>
                        <a:pt x="137" y="31"/>
                      </a:lnTo>
                      <a:lnTo>
                        <a:pt x="116" y="44"/>
                      </a:lnTo>
                      <a:lnTo>
                        <a:pt x="96" y="60"/>
                      </a:lnTo>
                      <a:lnTo>
                        <a:pt x="77" y="77"/>
                      </a:lnTo>
                      <a:lnTo>
                        <a:pt x="60" y="96"/>
                      </a:lnTo>
                      <a:lnTo>
                        <a:pt x="45" y="115"/>
                      </a:lnTo>
                      <a:lnTo>
                        <a:pt x="31" y="137"/>
                      </a:lnTo>
                      <a:lnTo>
                        <a:pt x="21" y="160"/>
                      </a:lnTo>
                      <a:lnTo>
                        <a:pt x="12" y="185"/>
                      </a:lnTo>
                      <a:lnTo>
                        <a:pt x="5" y="209"/>
                      </a:lnTo>
                      <a:lnTo>
                        <a:pt x="1" y="236"/>
                      </a:lnTo>
                      <a:lnTo>
                        <a:pt x="0" y="263"/>
                      </a:lnTo>
                      <a:lnTo>
                        <a:pt x="0" y="263"/>
                      </a:lnTo>
                      <a:lnTo>
                        <a:pt x="0" y="263"/>
                      </a:lnTo>
                      <a:lnTo>
                        <a:pt x="0" y="2366"/>
                      </a:lnTo>
                      <a:lnTo>
                        <a:pt x="0" y="2366"/>
                      </a:lnTo>
                      <a:lnTo>
                        <a:pt x="1" y="2393"/>
                      </a:lnTo>
                      <a:lnTo>
                        <a:pt x="5" y="2420"/>
                      </a:lnTo>
                      <a:lnTo>
                        <a:pt x="12" y="2444"/>
                      </a:lnTo>
                      <a:lnTo>
                        <a:pt x="21" y="2469"/>
                      </a:lnTo>
                      <a:lnTo>
                        <a:pt x="31" y="2491"/>
                      </a:lnTo>
                      <a:lnTo>
                        <a:pt x="45" y="2513"/>
                      </a:lnTo>
                      <a:lnTo>
                        <a:pt x="60" y="2533"/>
                      </a:lnTo>
                      <a:lnTo>
                        <a:pt x="77" y="2552"/>
                      </a:lnTo>
                      <a:lnTo>
                        <a:pt x="96" y="2569"/>
                      </a:lnTo>
                      <a:lnTo>
                        <a:pt x="116" y="2584"/>
                      </a:lnTo>
                      <a:lnTo>
                        <a:pt x="137" y="2598"/>
                      </a:lnTo>
                      <a:lnTo>
                        <a:pt x="160" y="2608"/>
                      </a:lnTo>
                      <a:lnTo>
                        <a:pt x="185" y="2617"/>
                      </a:lnTo>
                      <a:lnTo>
                        <a:pt x="209" y="2624"/>
                      </a:lnTo>
                      <a:lnTo>
                        <a:pt x="235" y="2628"/>
                      </a:lnTo>
                      <a:lnTo>
                        <a:pt x="263" y="2629"/>
                      </a:lnTo>
                      <a:lnTo>
                        <a:pt x="263" y="2629"/>
                      </a:lnTo>
                      <a:lnTo>
                        <a:pt x="290" y="2628"/>
                      </a:lnTo>
                      <a:lnTo>
                        <a:pt x="316" y="2624"/>
                      </a:lnTo>
                      <a:lnTo>
                        <a:pt x="341" y="2617"/>
                      </a:lnTo>
                      <a:lnTo>
                        <a:pt x="365" y="2608"/>
                      </a:lnTo>
                      <a:lnTo>
                        <a:pt x="387" y="2598"/>
                      </a:lnTo>
                      <a:lnTo>
                        <a:pt x="409" y="2584"/>
                      </a:lnTo>
                      <a:lnTo>
                        <a:pt x="430" y="2569"/>
                      </a:lnTo>
                      <a:lnTo>
                        <a:pt x="449" y="2552"/>
                      </a:lnTo>
                      <a:lnTo>
                        <a:pt x="465" y="2533"/>
                      </a:lnTo>
                      <a:lnTo>
                        <a:pt x="480" y="2513"/>
                      </a:lnTo>
                      <a:lnTo>
                        <a:pt x="494" y="2491"/>
                      </a:lnTo>
                      <a:lnTo>
                        <a:pt x="505" y="2469"/>
                      </a:lnTo>
                      <a:lnTo>
                        <a:pt x="513" y="2444"/>
                      </a:lnTo>
                      <a:lnTo>
                        <a:pt x="520" y="2420"/>
                      </a:lnTo>
                      <a:lnTo>
                        <a:pt x="524" y="2393"/>
                      </a:lnTo>
                      <a:lnTo>
                        <a:pt x="526" y="2366"/>
                      </a:lnTo>
                      <a:lnTo>
                        <a:pt x="526" y="2366"/>
                      </a:lnTo>
                      <a:close/>
                    </a:path>
                  </a:pathLst>
                </a:custGeom>
                <a:gradFill rotWithShape="1">
                  <a:gsLst>
                    <a:gs pos="0">
                      <a:srgbClr val="00CCFF">
                        <a:gamma/>
                        <a:tint val="0"/>
                        <a:invGamma/>
                        <a:alpha val="50000"/>
                      </a:srgbClr>
                    </a:gs>
                    <a:gs pos="50000">
                      <a:srgbClr val="00CCFF">
                        <a:alpha val="0"/>
                      </a:srgbClr>
                    </a:gs>
                    <a:gs pos="100000">
                      <a:srgbClr val="00CCFF">
                        <a:gamma/>
                        <a:tint val="0"/>
                        <a:invGamma/>
                        <a:alpha val="50000"/>
                      </a:srgbClr>
                    </a:gs>
                  </a:gsLst>
                  <a:lin ang="0" scaled="1"/>
                </a:gradFill>
                <a:ln w="9525">
                  <a:noFill/>
                  <a:round/>
                  <a:headEnd/>
                  <a:tailEnd/>
                </a:ln>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smtClean="0"/>
                </a:p>
              </p:txBody>
            </p:sp>
            <p:sp>
              <p:nvSpPr>
                <p:cNvPr id="18479" name="Oval 501"/>
                <p:cNvSpPr>
                  <a:spLocks noChangeArrowheads="1"/>
                </p:cNvSpPr>
                <p:nvPr/>
              </p:nvSpPr>
              <p:spPr bwMode="auto">
                <a:xfrm>
                  <a:off x="3697" y="1071"/>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80" name="Oval 502"/>
                <p:cNvSpPr>
                  <a:spLocks noChangeArrowheads="1"/>
                </p:cNvSpPr>
                <p:nvPr/>
              </p:nvSpPr>
              <p:spPr bwMode="auto">
                <a:xfrm>
                  <a:off x="3698" y="935"/>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grpSp>
        <p:grpSp>
          <p:nvGrpSpPr>
            <p:cNvPr id="18439" name="그룹 52"/>
            <p:cNvGrpSpPr>
              <a:grpSpLocks/>
            </p:cNvGrpSpPr>
            <p:nvPr/>
          </p:nvGrpSpPr>
          <p:grpSpPr bwMode="auto">
            <a:xfrm>
              <a:off x="4572000" y="1182985"/>
              <a:ext cx="1079500" cy="4751388"/>
              <a:chOff x="4572000" y="1535133"/>
              <a:chExt cx="1079500" cy="4751387"/>
            </a:xfrm>
          </p:grpSpPr>
          <p:sp>
            <p:nvSpPr>
              <p:cNvPr id="18462" name="Oval 477"/>
              <p:cNvSpPr>
                <a:spLocks noChangeArrowheads="1"/>
              </p:cNvSpPr>
              <p:nvPr/>
            </p:nvSpPr>
            <p:spPr bwMode="auto">
              <a:xfrm>
                <a:off x="4572000" y="5854720"/>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63" name="Freeform 458"/>
              <p:cNvSpPr>
                <a:spLocks/>
              </p:cNvSpPr>
              <p:nvPr/>
            </p:nvSpPr>
            <p:spPr bwMode="auto">
              <a:xfrm>
                <a:off x="4760913" y="3263920"/>
                <a:ext cx="701675" cy="2482850"/>
              </a:xfrm>
              <a:custGeom>
                <a:avLst/>
                <a:gdLst>
                  <a:gd name="T0" fmla="*/ 0 w 394"/>
                  <a:gd name="T1" fmla="*/ 0 h 1511"/>
                  <a:gd name="T2" fmla="*/ 0 w 394"/>
                  <a:gd name="T3" fmla="*/ 2147483647 h 1511"/>
                  <a:gd name="T4" fmla="*/ 0 w 394"/>
                  <a:gd name="T5" fmla="*/ 2147483647 h 1511"/>
                  <a:gd name="T6" fmla="*/ 2147483647 w 394"/>
                  <a:gd name="T7" fmla="*/ 2147483647 h 1511"/>
                  <a:gd name="T8" fmla="*/ 2147483647 w 394"/>
                  <a:gd name="T9" fmla="*/ 2147483647 h 1511"/>
                  <a:gd name="T10" fmla="*/ 2147483647 w 394"/>
                  <a:gd name="T11" fmla="*/ 2147483647 h 1511"/>
                  <a:gd name="T12" fmla="*/ 2147483647 w 394"/>
                  <a:gd name="T13" fmla="*/ 2147483647 h 1511"/>
                  <a:gd name="T14" fmla="*/ 2147483647 w 394"/>
                  <a:gd name="T15" fmla="*/ 2147483647 h 1511"/>
                  <a:gd name="T16" fmla="*/ 2147483647 w 394"/>
                  <a:gd name="T17" fmla="*/ 2147483647 h 1511"/>
                  <a:gd name="T18" fmla="*/ 2147483647 w 394"/>
                  <a:gd name="T19" fmla="*/ 2147483647 h 1511"/>
                  <a:gd name="T20" fmla="*/ 2147483647 w 394"/>
                  <a:gd name="T21" fmla="*/ 2147483647 h 1511"/>
                  <a:gd name="T22" fmla="*/ 2147483647 w 394"/>
                  <a:gd name="T23" fmla="*/ 2147483647 h 1511"/>
                  <a:gd name="T24" fmla="*/ 2147483647 w 394"/>
                  <a:gd name="T25" fmla="*/ 2147483647 h 1511"/>
                  <a:gd name="T26" fmla="*/ 2147483647 w 394"/>
                  <a:gd name="T27" fmla="*/ 2147483647 h 1511"/>
                  <a:gd name="T28" fmla="*/ 2147483647 w 394"/>
                  <a:gd name="T29" fmla="*/ 2147483647 h 1511"/>
                  <a:gd name="T30" fmla="*/ 2147483647 w 394"/>
                  <a:gd name="T31" fmla="*/ 2147483647 h 1511"/>
                  <a:gd name="T32" fmla="*/ 2147483647 w 394"/>
                  <a:gd name="T33" fmla="*/ 2147483647 h 1511"/>
                  <a:gd name="T34" fmla="*/ 2147483647 w 394"/>
                  <a:gd name="T35" fmla="*/ 2147483647 h 1511"/>
                  <a:gd name="T36" fmla="*/ 2147483647 w 394"/>
                  <a:gd name="T37" fmla="*/ 2147483647 h 1511"/>
                  <a:gd name="T38" fmla="*/ 2147483647 w 394"/>
                  <a:gd name="T39" fmla="*/ 2147483647 h 1511"/>
                  <a:gd name="T40" fmla="*/ 2147483647 w 394"/>
                  <a:gd name="T41" fmla="*/ 2147483647 h 1511"/>
                  <a:gd name="T42" fmla="*/ 2147483647 w 394"/>
                  <a:gd name="T43" fmla="*/ 2147483647 h 1511"/>
                  <a:gd name="T44" fmla="*/ 2147483647 w 394"/>
                  <a:gd name="T45" fmla="*/ 2147483647 h 1511"/>
                  <a:gd name="T46" fmla="*/ 2147483647 w 394"/>
                  <a:gd name="T47" fmla="*/ 2147483647 h 1511"/>
                  <a:gd name="T48" fmla="*/ 2147483647 w 394"/>
                  <a:gd name="T49" fmla="*/ 2147483647 h 1511"/>
                  <a:gd name="T50" fmla="*/ 2147483647 w 394"/>
                  <a:gd name="T51" fmla="*/ 2147483647 h 1511"/>
                  <a:gd name="T52" fmla="*/ 2147483647 w 394"/>
                  <a:gd name="T53" fmla="*/ 2147483647 h 1511"/>
                  <a:gd name="T54" fmla="*/ 2147483647 w 394"/>
                  <a:gd name="T55" fmla="*/ 2147483647 h 1511"/>
                  <a:gd name="T56" fmla="*/ 2147483647 w 394"/>
                  <a:gd name="T57" fmla="*/ 2147483647 h 1511"/>
                  <a:gd name="T58" fmla="*/ 2147483647 w 394"/>
                  <a:gd name="T59" fmla="*/ 2147483647 h 1511"/>
                  <a:gd name="T60" fmla="*/ 2147483647 w 394"/>
                  <a:gd name="T61" fmla="*/ 2147483647 h 1511"/>
                  <a:gd name="T62" fmla="*/ 2147483647 w 394"/>
                  <a:gd name="T63" fmla="*/ 2147483647 h 1511"/>
                  <a:gd name="T64" fmla="*/ 2147483647 w 394"/>
                  <a:gd name="T65" fmla="*/ 2147483647 h 1511"/>
                  <a:gd name="T66" fmla="*/ 2147483647 w 394"/>
                  <a:gd name="T67" fmla="*/ 2147483647 h 1511"/>
                  <a:gd name="T68" fmla="*/ 2147483647 w 394"/>
                  <a:gd name="T69" fmla="*/ 2147483647 h 1511"/>
                  <a:gd name="T70" fmla="*/ 2147483647 w 394"/>
                  <a:gd name="T71" fmla="*/ 2147483647 h 1511"/>
                  <a:gd name="T72" fmla="*/ 2147483647 w 394"/>
                  <a:gd name="T73" fmla="*/ 0 h 1511"/>
                  <a:gd name="T74" fmla="*/ 0 w 394"/>
                  <a:gd name="T75" fmla="*/ 0 h 1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1511"/>
                  <a:gd name="T116" fmla="*/ 394 w 394"/>
                  <a:gd name="T117" fmla="*/ 1511 h 1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1511">
                    <a:moveTo>
                      <a:pt x="0" y="0"/>
                    </a:moveTo>
                    <a:lnTo>
                      <a:pt x="0" y="1314"/>
                    </a:lnTo>
                    <a:lnTo>
                      <a:pt x="1" y="1335"/>
                    </a:lnTo>
                    <a:lnTo>
                      <a:pt x="4" y="1354"/>
                    </a:lnTo>
                    <a:lnTo>
                      <a:pt x="9" y="1373"/>
                    </a:lnTo>
                    <a:lnTo>
                      <a:pt x="15" y="1391"/>
                    </a:lnTo>
                    <a:lnTo>
                      <a:pt x="25" y="1409"/>
                    </a:lnTo>
                    <a:lnTo>
                      <a:pt x="34" y="1424"/>
                    </a:lnTo>
                    <a:lnTo>
                      <a:pt x="45" y="1440"/>
                    </a:lnTo>
                    <a:lnTo>
                      <a:pt x="57" y="1454"/>
                    </a:lnTo>
                    <a:lnTo>
                      <a:pt x="72" y="1466"/>
                    </a:lnTo>
                    <a:lnTo>
                      <a:pt x="88" y="1477"/>
                    </a:lnTo>
                    <a:lnTo>
                      <a:pt x="104" y="1488"/>
                    </a:lnTo>
                    <a:lnTo>
                      <a:pt x="120" y="1496"/>
                    </a:lnTo>
                    <a:lnTo>
                      <a:pt x="138" y="1503"/>
                    </a:lnTo>
                    <a:lnTo>
                      <a:pt x="157" y="1507"/>
                    </a:lnTo>
                    <a:lnTo>
                      <a:pt x="177" y="1510"/>
                    </a:lnTo>
                    <a:lnTo>
                      <a:pt x="197" y="1511"/>
                    </a:lnTo>
                    <a:lnTo>
                      <a:pt x="218" y="1510"/>
                    </a:lnTo>
                    <a:lnTo>
                      <a:pt x="237" y="1507"/>
                    </a:lnTo>
                    <a:lnTo>
                      <a:pt x="256" y="1503"/>
                    </a:lnTo>
                    <a:lnTo>
                      <a:pt x="274" y="1496"/>
                    </a:lnTo>
                    <a:lnTo>
                      <a:pt x="291" y="1488"/>
                    </a:lnTo>
                    <a:lnTo>
                      <a:pt x="308" y="1477"/>
                    </a:lnTo>
                    <a:lnTo>
                      <a:pt x="323" y="1466"/>
                    </a:lnTo>
                    <a:lnTo>
                      <a:pt x="337" y="1454"/>
                    </a:lnTo>
                    <a:lnTo>
                      <a:pt x="349" y="1440"/>
                    </a:lnTo>
                    <a:lnTo>
                      <a:pt x="361" y="1424"/>
                    </a:lnTo>
                    <a:lnTo>
                      <a:pt x="371" y="1409"/>
                    </a:lnTo>
                    <a:lnTo>
                      <a:pt x="379" y="1391"/>
                    </a:lnTo>
                    <a:lnTo>
                      <a:pt x="386" y="1373"/>
                    </a:lnTo>
                    <a:lnTo>
                      <a:pt x="390" y="1354"/>
                    </a:lnTo>
                    <a:lnTo>
                      <a:pt x="393" y="1335"/>
                    </a:lnTo>
                    <a:lnTo>
                      <a:pt x="394" y="1314"/>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4" name="Freeform 459"/>
              <p:cNvSpPr>
                <a:spLocks/>
              </p:cNvSpPr>
              <p:nvPr/>
            </p:nvSpPr>
            <p:spPr bwMode="auto">
              <a:xfrm>
                <a:off x="4760913" y="3046433"/>
                <a:ext cx="701675" cy="431800"/>
              </a:xfrm>
              <a:custGeom>
                <a:avLst/>
                <a:gdLst>
                  <a:gd name="T0" fmla="*/ 2147483647 w 394"/>
                  <a:gd name="T1" fmla="*/ 2147483647 h 263"/>
                  <a:gd name="T2" fmla="*/ 2147483647 w 394"/>
                  <a:gd name="T3" fmla="*/ 2147483647 h 263"/>
                  <a:gd name="T4" fmla="*/ 2147483647 w 394"/>
                  <a:gd name="T5" fmla="*/ 2147483647 h 263"/>
                  <a:gd name="T6" fmla="*/ 2147483647 w 394"/>
                  <a:gd name="T7" fmla="*/ 2147483647 h 263"/>
                  <a:gd name="T8" fmla="*/ 2147483647 w 394"/>
                  <a:gd name="T9" fmla="*/ 2147483647 h 263"/>
                  <a:gd name="T10" fmla="*/ 2147483647 w 394"/>
                  <a:gd name="T11" fmla="*/ 2147483647 h 263"/>
                  <a:gd name="T12" fmla="*/ 2147483647 w 394"/>
                  <a:gd name="T13" fmla="*/ 2147483647 h 263"/>
                  <a:gd name="T14" fmla="*/ 2147483647 w 394"/>
                  <a:gd name="T15" fmla="*/ 2147483647 h 263"/>
                  <a:gd name="T16" fmla="*/ 2147483647 w 394"/>
                  <a:gd name="T17" fmla="*/ 2147483647 h 263"/>
                  <a:gd name="T18" fmla="*/ 2147483647 w 394"/>
                  <a:gd name="T19" fmla="*/ 2147483647 h 263"/>
                  <a:gd name="T20" fmla="*/ 2147483647 w 394"/>
                  <a:gd name="T21" fmla="*/ 2147483647 h 263"/>
                  <a:gd name="T22" fmla="*/ 2147483647 w 394"/>
                  <a:gd name="T23" fmla="*/ 2147483647 h 263"/>
                  <a:gd name="T24" fmla="*/ 2147483647 w 394"/>
                  <a:gd name="T25" fmla="*/ 2147483647 h 263"/>
                  <a:gd name="T26" fmla="*/ 2147483647 w 394"/>
                  <a:gd name="T27" fmla="*/ 2147483647 h 263"/>
                  <a:gd name="T28" fmla="*/ 2147483647 w 394"/>
                  <a:gd name="T29" fmla="*/ 2147483647 h 263"/>
                  <a:gd name="T30" fmla="*/ 2147483647 w 394"/>
                  <a:gd name="T31" fmla="*/ 2147483647 h 263"/>
                  <a:gd name="T32" fmla="*/ 2147483647 w 394"/>
                  <a:gd name="T33" fmla="*/ 2147483647 h 263"/>
                  <a:gd name="T34" fmla="*/ 0 w 394"/>
                  <a:gd name="T35" fmla="*/ 2147483647 h 263"/>
                  <a:gd name="T36" fmla="*/ 2147483647 w 394"/>
                  <a:gd name="T37" fmla="*/ 2147483647 h 263"/>
                  <a:gd name="T38" fmla="*/ 2147483647 w 394"/>
                  <a:gd name="T39" fmla="*/ 2147483647 h 263"/>
                  <a:gd name="T40" fmla="*/ 2147483647 w 394"/>
                  <a:gd name="T41" fmla="*/ 2147483647 h 263"/>
                  <a:gd name="T42" fmla="*/ 2147483647 w 394"/>
                  <a:gd name="T43" fmla="*/ 2147483647 h 263"/>
                  <a:gd name="T44" fmla="*/ 2147483647 w 394"/>
                  <a:gd name="T45" fmla="*/ 2147483647 h 263"/>
                  <a:gd name="T46" fmla="*/ 2147483647 w 394"/>
                  <a:gd name="T47" fmla="*/ 2147483647 h 263"/>
                  <a:gd name="T48" fmla="*/ 2147483647 w 394"/>
                  <a:gd name="T49" fmla="*/ 2147483647 h 263"/>
                  <a:gd name="T50" fmla="*/ 2147483647 w 394"/>
                  <a:gd name="T51" fmla="*/ 0 h 263"/>
                  <a:gd name="T52" fmla="*/ 2147483647 w 394"/>
                  <a:gd name="T53" fmla="*/ 0 h 263"/>
                  <a:gd name="T54" fmla="*/ 2147483647 w 394"/>
                  <a:gd name="T55" fmla="*/ 2147483647 h 263"/>
                  <a:gd name="T56" fmla="*/ 2147483647 w 394"/>
                  <a:gd name="T57" fmla="*/ 2147483647 h 263"/>
                  <a:gd name="T58" fmla="*/ 2147483647 w 394"/>
                  <a:gd name="T59" fmla="*/ 2147483647 h 263"/>
                  <a:gd name="T60" fmla="*/ 2147483647 w 394"/>
                  <a:gd name="T61" fmla="*/ 2147483647 h 263"/>
                  <a:gd name="T62" fmla="*/ 2147483647 w 394"/>
                  <a:gd name="T63" fmla="*/ 2147483647 h 263"/>
                  <a:gd name="T64" fmla="*/ 2147483647 w 394"/>
                  <a:gd name="T65" fmla="*/ 2147483647 h 263"/>
                  <a:gd name="T66" fmla="*/ 2147483647 w 394"/>
                  <a:gd name="T67" fmla="*/ 2147483647 h 263"/>
                  <a:gd name="T68" fmla="*/ 2147483647 w 394"/>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263"/>
                  <a:gd name="T107" fmla="*/ 394 w 394"/>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263">
                    <a:moveTo>
                      <a:pt x="394" y="132"/>
                    </a:moveTo>
                    <a:lnTo>
                      <a:pt x="394" y="132"/>
                    </a:lnTo>
                    <a:lnTo>
                      <a:pt x="393" y="145"/>
                    </a:lnTo>
                    <a:lnTo>
                      <a:pt x="390" y="158"/>
                    </a:lnTo>
                    <a:lnTo>
                      <a:pt x="386" y="170"/>
                    </a:lnTo>
                    <a:lnTo>
                      <a:pt x="379" y="182"/>
                    </a:lnTo>
                    <a:lnTo>
                      <a:pt x="371" y="195"/>
                    </a:lnTo>
                    <a:lnTo>
                      <a:pt x="361" y="204"/>
                    </a:lnTo>
                    <a:lnTo>
                      <a:pt x="349" y="215"/>
                    </a:lnTo>
                    <a:lnTo>
                      <a:pt x="337" y="225"/>
                    </a:lnTo>
                    <a:lnTo>
                      <a:pt x="323" y="233"/>
                    </a:lnTo>
                    <a:lnTo>
                      <a:pt x="308" y="240"/>
                    </a:lnTo>
                    <a:lnTo>
                      <a:pt x="291" y="247"/>
                    </a:lnTo>
                    <a:lnTo>
                      <a:pt x="274" y="252"/>
                    </a:lnTo>
                    <a:lnTo>
                      <a:pt x="256" y="256"/>
                    </a:lnTo>
                    <a:lnTo>
                      <a:pt x="237" y="260"/>
                    </a:lnTo>
                    <a:lnTo>
                      <a:pt x="218" y="262"/>
                    </a:lnTo>
                    <a:lnTo>
                      <a:pt x="197" y="263"/>
                    </a:lnTo>
                    <a:lnTo>
                      <a:pt x="177" y="262"/>
                    </a:lnTo>
                    <a:lnTo>
                      <a:pt x="157" y="260"/>
                    </a:lnTo>
                    <a:lnTo>
                      <a:pt x="138" y="256"/>
                    </a:lnTo>
                    <a:lnTo>
                      <a:pt x="120" y="252"/>
                    </a:lnTo>
                    <a:lnTo>
                      <a:pt x="104" y="247"/>
                    </a:lnTo>
                    <a:lnTo>
                      <a:pt x="88" y="240"/>
                    </a:lnTo>
                    <a:lnTo>
                      <a:pt x="72" y="233"/>
                    </a:lnTo>
                    <a:lnTo>
                      <a:pt x="57" y="225"/>
                    </a:lnTo>
                    <a:lnTo>
                      <a:pt x="45" y="215"/>
                    </a:lnTo>
                    <a:lnTo>
                      <a:pt x="34" y="204"/>
                    </a:lnTo>
                    <a:lnTo>
                      <a:pt x="25" y="195"/>
                    </a:lnTo>
                    <a:lnTo>
                      <a:pt x="15" y="182"/>
                    </a:lnTo>
                    <a:lnTo>
                      <a:pt x="9" y="170"/>
                    </a:lnTo>
                    <a:lnTo>
                      <a:pt x="4" y="158"/>
                    </a:lnTo>
                    <a:lnTo>
                      <a:pt x="1" y="145"/>
                    </a:lnTo>
                    <a:lnTo>
                      <a:pt x="0" y="132"/>
                    </a:lnTo>
                    <a:lnTo>
                      <a:pt x="1" y="118"/>
                    </a:lnTo>
                    <a:lnTo>
                      <a:pt x="4" y="104"/>
                    </a:lnTo>
                    <a:lnTo>
                      <a:pt x="9" y="92"/>
                    </a:lnTo>
                    <a:lnTo>
                      <a:pt x="15" y="80"/>
                    </a:lnTo>
                    <a:lnTo>
                      <a:pt x="25" y="69"/>
                    </a:lnTo>
                    <a:lnTo>
                      <a:pt x="34" y="58"/>
                    </a:lnTo>
                    <a:lnTo>
                      <a:pt x="45" y="48"/>
                    </a:lnTo>
                    <a:lnTo>
                      <a:pt x="57" y="38"/>
                    </a:lnTo>
                    <a:lnTo>
                      <a:pt x="72" y="30"/>
                    </a:lnTo>
                    <a:lnTo>
                      <a:pt x="88" y="22"/>
                    </a:lnTo>
                    <a:lnTo>
                      <a:pt x="104" y="15"/>
                    </a:lnTo>
                    <a:lnTo>
                      <a:pt x="120" y="10"/>
                    </a:lnTo>
                    <a:lnTo>
                      <a:pt x="138" y="6"/>
                    </a:lnTo>
                    <a:lnTo>
                      <a:pt x="157" y="3"/>
                    </a:lnTo>
                    <a:lnTo>
                      <a:pt x="177" y="0"/>
                    </a:lnTo>
                    <a:lnTo>
                      <a:pt x="197" y="0"/>
                    </a:lnTo>
                    <a:lnTo>
                      <a:pt x="218" y="0"/>
                    </a:lnTo>
                    <a:lnTo>
                      <a:pt x="237" y="3"/>
                    </a:lnTo>
                    <a:lnTo>
                      <a:pt x="256" y="6"/>
                    </a:lnTo>
                    <a:lnTo>
                      <a:pt x="274" y="10"/>
                    </a:lnTo>
                    <a:lnTo>
                      <a:pt x="291" y="15"/>
                    </a:lnTo>
                    <a:lnTo>
                      <a:pt x="308" y="22"/>
                    </a:lnTo>
                    <a:lnTo>
                      <a:pt x="323" y="30"/>
                    </a:lnTo>
                    <a:lnTo>
                      <a:pt x="337" y="38"/>
                    </a:lnTo>
                    <a:lnTo>
                      <a:pt x="349" y="48"/>
                    </a:lnTo>
                    <a:lnTo>
                      <a:pt x="361" y="58"/>
                    </a:lnTo>
                    <a:lnTo>
                      <a:pt x="371" y="69"/>
                    </a:lnTo>
                    <a:lnTo>
                      <a:pt x="379" y="80"/>
                    </a:lnTo>
                    <a:lnTo>
                      <a:pt x="386" y="92"/>
                    </a:lnTo>
                    <a:lnTo>
                      <a:pt x="390" y="104"/>
                    </a:lnTo>
                    <a:lnTo>
                      <a:pt x="393" y="118"/>
                    </a:lnTo>
                    <a:lnTo>
                      <a:pt x="394" y="132"/>
                    </a:lnTo>
                    <a:close/>
                  </a:path>
                </a:pathLst>
              </a:custGeom>
              <a:solidFill>
                <a:schemeClr val="bg1">
                  <a:lumMod val="75000"/>
                </a:schemeClr>
              </a:solidFill>
              <a:ln w="9525">
                <a:noFill/>
                <a:round/>
                <a:headEnd/>
                <a:tailEnd/>
              </a:ln>
            </p:spPr>
            <p:txBody>
              <a:bodyPr/>
              <a:lstStyle/>
              <a:p>
                <a:pPr>
                  <a:defRPr/>
                </a:pPr>
                <a:endParaRPr lang="ko-KR" altLang="en-US">
                  <a:latin typeface="굴림" charset="-127"/>
                  <a:ea typeface="굴림" charset="-127"/>
                </a:endParaRPr>
              </a:p>
            </p:txBody>
          </p:sp>
          <p:sp>
            <p:nvSpPr>
              <p:cNvPr id="18465" name="WordArt 522"/>
              <p:cNvSpPr>
                <a:spLocks noChangeArrowheads="1" noChangeShapeType="1" noTextEdit="1"/>
              </p:cNvSpPr>
              <p:nvPr/>
            </p:nvSpPr>
            <p:spPr bwMode="auto">
              <a:xfrm>
                <a:off x="4860925" y="5278458"/>
                <a:ext cx="503238"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60%</a:t>
                </a:r>
                <a:endParaRPr lang="zh-CN" altLang="en-US" sz="1400" kern="10" spc="-70">
                  <a:solidFill>
                    <a:schemeClr val="bg1"/>
                  </a:solidFill>
                  <a:latin typeface="Arial Black"/>
                </a:endParaRPr>
              </a:p>
            </p:txBody>
          </p:sp>
          <p:grpSp>
            <p:nvGrpSpPr>
              <p:cNvPr id="18466" name="Group 503"/>
              <p:cNvGrpSpPr>
                <a:grpSpLocks/>
              </p:cNvGrpSpPr>
              <p:nvPr/>
            </p:nvGrpSpPr>
            <p:grpSpPr bwMode="auto">
              <a:xfrm>
                <a:off x="4643438" y="1535133"/>
                <a:ext cx="936625" cy="4319587"/>
                <a:chOff x="3606" y="845"/>
                <a:chExt cx="590" cy="2721"/>
              </a:xfrm>
            </p:grpSpPr>
            <p:sp>
              <p:nvSpPr>
                <p:cNvPr id="37" name="Freeform 504"/>
                <p:cNvSpPr>
                  <a:spLocks/>
                </p:cNvSpPr>
                <p:nvPr/>
              </p:nvSpPr>
              <p:spPr bwMode="auto">
                <a:xfrm>
                  <a:off x="3606" y="845"/>
                  <a:ext cx="590" cy="2721"/>
                </a:xfrm>
                <a:custGeom>
                  <a:avLst/>
                  <a:gdLst/>
                  <a:ahLst/>
                  <a:cxnLst>
                    <a:cxn ang="0">
                      <a:pos x="526" y="263"/>
                    </a:cxn>
                    <a:cxn ang="0">
                      <a:pos x="526" y="263"/>
                    </a:cxn>
                    <a:cxn ang="0">
                      <a:pos x="524" y="236"/>
                    </a:cxn>
                    <a:cxn ang="0">
                      <a:pos x="513" y="185"/>
                    </a:cxn>
                    <a:cxn ang="0">
                      <a:pos x="494" y="137"/>
                    </a:cxn>
                    <a:cxn ang="0">
                      <a:pos x="465" y="96"/>
                    </a:cxn>
                    <a:cxn ang="0">
                      <a:pos x="430" y="60"/>
                    </a:cxn>
                    <a:cxn ang="0">
                      <a:pos x="387" y="31"/>
                    </a:cxn>
                    <a:cxn ang="0">
                      <a:pos x="341" y="11"/>
                    </a:cxn>
                    <a:cxn ang="0">
                      <a:pos x="290" y="1"/>
                    </a:cxn>
                    <a:cxn ang="0">
                      <a:pos x="263" y="0"/>
                    </a:cxn>
                    <a:cxn ang="0">
                      <a:pos x="209" y="5"/>
                    </a:cxn>
                    <a:cxn ang="0">
                      <a:pos x="160" y="21"/>
                    </a:cxn>
                    <a:cxn ang="0">
                      <a:pos x="116" y="44"/>
                    </a:cxn>
                    <a:cxn ang="0">
                      <a:pos x="77" y="77"/>
                    </a:cxn>
                    <a:cxn ang="0">
                      <a:pos x="45" y="115"/>
                    </a:cxn>
                    <a:cxn ang="0">
                      <a:pos x="21" y="160"/>
                    </a:cxn>
                    <a:cxn ang="0">
                      <a:pos x="5" y="209"/>
                    </a:cxn>
                    <a:cxn ang="0">
                      <a:pos x="0" y="263"/>
                    </a:cxn>
                    <a:cxn ang="0">
                      <a:pos x="0" y="263"/>
                    </a:cxn>
                    <a:cxn ang="0">
                      <a:pos x="0" y="2366"/>
                    </a:cxn>
                    <a:cxn ang="0">
                      <a:pos x="5" y="2420"/>
                    </a:cxn>
                    <a:cxn ang="0">
                      <a:pos x="21" y="2469"/>
                    </a:cxn>
                    <a:cxn ang="0">
                      <a:pos x="45" y="2513"/>
                    </a:cxn>
                    <a:cxn ang="0">
                      <a:pos x="77" y="2552"/>
                    </a:cxn>
                    <a:cxn ang="0">
                      <a:pos x="116" y="2584"/>
                    </a:cxn>
                    <a:cxn ang="0">
                      <a:pos x="160" y="2608"/>
                    </a:cxn>
                    <a:cxn ang="0">
                      <a:pos x="209" y="2624"/>
                    </a:cxn>
                    <a:cxn ang="0">
                      <a:pos x="263" y="2629"/>
                    </a:cxn>
                    <a:cxn ang="0">
                      <a:pos x="290" y="2628"/>
                    </a:cxn>
                    <a:cxn ang="0">
                      <a:pos x="341" y="2617"/>
                    </a:cxn>
                    <a:cxn ang="0">
                      <a:pos x="387" y="2598"/>
                    </a:cxn>
                    <a:cxn ang="0">
                      <a:pos x="430" y="2569"/>
                    </a:cxn>
                    <a:cxn ang="0">
                      <a:pos x="465" y="2533"/>
                    </a:cxn>
                    <a:cxn ang="0">
                      <a:pos x="494" y="2491"/>
                    </a:cxn>
                    <a:cxn ang="0">
                      <a:pos x="513" y="2444"/>
                    </a:cxn>
                    <a:cxn ang="0">
                      <a:pos x="524" y="2393"/>
                    </a:cxn>
                    <a:cxn ang="0">
                      <a:pos x="526" y="2366"/>
                    </a:cxn>
                  </a:cxnLst>
                  <a:rect l="0" t="0" r="r" b="b"/>
                  <a:pathLst>
                    <a:path w="526" h="2629">
                      <a:moveTo>
                        <a:pt x="526" y="2366"/>
                      </a:moveTo>
                      <a:lnTo>
                        <a:pt x="526" y="263"/>
                      </a:lnTo>
                      <a:lnTo>
                        <a:pt x="526" y="263"/>
                      </a:lnTo>
                      <a:lnTo>
                        <a:pt x="526" y="263"/>
                      </a:lnTo>
                      <a:lnTo>
                        <a:pt x="526" y="263"/>
                      </a:lnTo>
                      <a:lnTo>
                        <a:pt x="524" y="236"/>
                      </a:lnTo>
                      <a:lnTo>
                        <a:pt x="520" y="209"/>
                      </a:lnTo>
                      <a:lnTo>
                        <a:pt x="513" y="185"/>
                      </a:lnTo>
                      <a:lnTo>
                        <a:pt x="505" y="160"/>
                      </a:lnTo>
                      <a:lnTo>
                        <a:pt x="494" y="137"/>
                      </a:lnTo>
                      <a:lnTo>
                        <a:pt x="480" y="115"/>
                      </a:lnTo>
                      <a:lnTo>
                        <a:pt x="465" y="96"/>
                      </a:lnTo>
                      <a:lnTo>
                        <a:pt x="449" y="77"/>
                      </a:lnTo>
                      <a:lnTo>
                        <a:pt x="430" y="60"/>
                      </a:lnTo>
                      <a:lnTo>
                        <a:pt x="409" y="44"/>
                      </a:lnTo>
                      <a:lnTo>
                        <a:pt x="387" y="31"/>
                      </a:lnTo>
                      <a:lnTo>
                        <a:pt x="365" y="21"/>
                      </a:lnTo>
                      <a:lnTo>
                        <a:pt x="341" y="11"/>
                      </a:lnTo>
                      <a:lnTo>
                        <a:pt x="316" y="5"/>
                      </a:lnTo>
                      <a:lnTo>
                        <a:pt x="290" y="1"/>
                      </a:lnTo>
                      <a:lnTo>
                        <a:pt x="263" y="0"/>
                      </a:lnTo>
                      <a:lnTo>
                        <a:pt x="263" y="0"/>
                      </a:lnTo>
                      <a:lnTo>
                        <a:pt x="235" y="1"/>
                      </a:lnTo>
                      <a:lnTo>
                        <a:pt x="209" y="5"/>
                      </a:lnTo>
                      <a:lnTo>
                        <a:pt x="185" y="11"/>
                      </a:lnTo>
                      <a:lnTo>
                        <a:pt x="160" y="21"/>
                      </a:lnTo>
                      <a:lnTo>
                        <a:pt x="137" y="31"/>
                      </a:lnTo>
                      <a:lnTo>
                        <a:pt x="116" y="44"/>
                      </a:lnTo>
                      <a:lnTo>
                        <a:pt x="96" y="60"/>
                      </a:lnTo>
                      <a:lnTo>
                        <a:pt x="77" y="77"/>
                      </a:lnTo>
                      <a:lnTo>
                        <a:pt x="60" y="96"/>
                      </a:lnTo>
                      <a:lnTo>
                        <a:pt x="45" y="115"/>
                      </a:lnTo>
                      <a:lnTo>
                        <a:pt x="31" y="137"/>
                      </a:lnTo>
                      <a:lnTo>
                        <a:pt x="21" y="160"/>
                      </a:lnTo>
                      <a:lnTo>
                        <a:pt x="12" y="185"/>
                      </a:lnTo>
                      <a:lnTo>
                        <a:pt x="5" y="209"/>
                      </a:lnTo>
                      <a:lnTo>
                        <a:pt x="1" y="236"/>
                      </a:lnTo>
                      <a:lnTo>
                        <a:pt x="0" y="263"/>
                      </a:lnTo>
                      <a:lnTo>
                        <a:pt x="0" y="263"/>
                      </a:lnTo>
                      <a:lnTo>
                        <a:pt x="0" y="263"/>
                      </a:lnTo>
                      <a:lnTo>
                        <a:pt x="0" y="2366"/>
                      </a:lnTo>
                      <a:lnTo>
                        <a:pt x="0" y="2366"/>
                      </a:lnTo>
                      <a:lnTo>
                        <a:pt x="1" y="2393"/>
                      </a:lnTo>
                      <a:lnTo>
                        <a:pt x="5" y="2420"/>
                      </a:lnTo>
                      <a:lnTo>
                        <a:pt x="12" y="2444"/>
                      </a:lnTo>
                      <a:lnTo>
                        <a:pt x="21" y="2469"/>
                      </a:lnTo>
                      <a:lnTo>
                        <a:pt x="31" y="2491"/>
                      </a:lnTo>
                      <a:lnTo>
                        <a:pt x="45" y="2513"/>
                      </a:lnTo>
                      <a:lnTo>
                        <a:pt x="60" y="2533"/>
                      </a:lnTo>
                      <a:lnTo>
                        <a:pt x="77" y="2552"/>
                      </a:lnTo>
                      <a:lnTo>
                        <a:pt x="96" y="2569"/>
                      </a:lnTo>
                      <a:lnTo>
                        <a:pt x="116" y="2584"/>
                      </a:lnTo>
                      <a:lnTo>
                        <a:pt x="137" y="2598"/>
                      </a:lnTo>
                      <a:lnTo>
                        <a:pt x="160" y="2608"/>
                      </a:lnTo>
                      <a:lnTo>
                        <a:pt x="185" y="2617"/>
                      </a:lnTo>
                      <a:lnTo>
                        <a:pt x="209" y="2624"/>
                      </a:lnTo>
                      <a:lnTo>
                        <a:pt x="235" y="2628"/>
                      </a:lnTo>
                      <a:lnTo>
                        <a:pt x="263" y="2629"/>
                      </a:lnTo>
                      <a:lnTo>
                        <a:pt x="263" y="2629"/>
                      </a:lnTo>
                      <a:lnTo>
                        <a:pt x="290" y="2628"/>
                      </a:lnTo>
                      <a:lnTo>
                        <a:pt x="316" y="2624"/>
                      </a:lnTo>
                      <a:lnTo>
                        <a:pt x="341" y="2617"/>
                      </a:lnTo>
                      <a:lnTo>
                        <a:pt x="365" y="2608"/>
                      </a:lnTo>
                      <a:lnTo>
                        <a:pt x="387" y="2598"/>
                      </a:lnTo>
                      <a:lnTo>
                        <a:pt x="409" y="2584"/>
                      </a:lnTo>
                      <a:lnTo>
                        <a:pt x="430" y="2569"/>
                      </a:lnTo>
                      <a:lnTo>
                        <a:pt x="449" y="2552"/>
                      </a:lnTo>
                      <a:lnTo>
                        <a:pt x="465" y="2533"/>
                      </a:lnTo>
                      <a:lnTo>
                        <a:pt x="480" y="2513"/>
                      </a:lnTo>
                      <a:lnTo>
                        <a:pt x="494" y="2491"/>
                      </a:lnTo>
                      <a:lnTo>
                        <a:pt x="505" y="2469"/>
                      </a:lnTo>
                      <a:lnTo>
                        <a:pt x="513" y="2444"/>
                      </a:lnTo>
                      <a:lnTo>
                        <a:pt x="520" y="2420"/>
                      </a:lnTo>
                      <a:lnTo>
                        <a:pt x="524" y="2393"/>
                      </a:lnTo>
                      <a:lnTo>
                        <a:pt x="526" y="2366"/>
                      </a:lnTo>
                      <a:lnTo>
                        <a:pt x="526" y="2366"/>
                      </a:lnTo>
                      <a:close/>
                    </a:path>
                  </a:pathLst>
                </a:custGeom>
                <a:gradFill rotWithShape="1">
                  <a:gsLst>
                    <a:gs pos="0">
                      <a:srgbClr val="00CCFF">
                        <a:gamma/>
                        <a:tint val="0"/>
                        <a:invGamma/>
                        <a:alpha val="50000"/>
                      </a:srgbClr>
                    </a:gs>
                    <a:gs pos="50000">
                      <a:srgbClr val="00CCFF">
                        <a:alpha val="0"/>
                      </a:srgbClr>
                    </a:gs>
                    <a:gs pos="100000">
                      <a:srgbClr val="00CCFF">
                        <a:gamma/>
                        <a:tint val="0"/>
                        <a:invGamma/>
                        <a:alpha val="50000"/>
                      </a:srgbClr>
                    </a:gs>
                  </a:gsLst>
                  <a:lin ang="0" scaled="1"/>
                </a:gradFill>
                <a:ln w="9525">
                  <a:noFill/>
                  <a:round/>
                  <a:headEnd/>
                  <a:tailEnd/>
                </a:ln>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smtClean="0"/>
                </a:p>
              </p:txBody>
            </p:sp>
            <p:sp>
              <p:nvSpPr>
                <p:cNvPr id="18470" name="Oval 505"/>
                <p:cNvSpPr>
                  <a:spLocks noChangeArrowheads="1"/>
                </p:cNvSpPr>
                <p:nvPr/>
              </p:nvSpPr>
              <p:spPr bwMode="auto">
                <a:xfrm>
                  <a:off x="3697" y="1071"/>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71" name="Oval 506"/>
                <p:cNvSpPr>
                  <a:spLocks noChangeArrowheads="1"/>
                </p:cNvSpPr>
                <p:nvPr/>
              </p:nvSpPr>
              <p:spPr bwMode="auto">
                <a:xfrm>
                  <a:off x="3698" y="935"/>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grpSp>
        <p:grpSp>
          <p:nvGrpSpPr>
            <p:cNvPr id="18440" name="그룹 53"/>
            <p:cNvGrpSpPr>
              <a:grpSpLocks/>
            </p:cNvGrpSpPr>
            <p:nvPr/>
          </p:nvGrpSpPr>
          <p:grpSpPr bwMode="auto">
            <a:xfrm>
              <a:off x="3492500" y="1182985"/>
              <a:ext cx="1079500" cy="4751388"/>
              <a:chOff x="3492500" y="1535133"/>
              <a:chExt cx="1079500" cy="4751387"/>
            </a:xfrm>
          </p:grpSpPr>
          <p:sp>
            <p:nvSpPr>
              <p:cNvPr id="18452" name="Oval 476"/>
              <p:cNvSpPr>
                <a:spLocks noChangeArrowheads="1"/>
              </p:cNvSpPr>
              <p:nvPr/>
            </p:nvSpPr>
            <p:spPr bwMode="auto">
              <a:xfrm>
                <a:off x="3492500" y="5854720"/>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53" name="Freeform 461"/>
              <p:cNvSpPr>
                <a:spLocks/>
              </p:cNvSpPr>
              <p:nvPr/>
            </p:nvSpPr>
            <p:spPr bwMode="auto">
              <a:xfrm>
                <a:off x="3681413" y="4125933"/>
                <a:ext cx="701675" cy="1620837"/>
              </a:xfrm>
              <a:custGeom>
                <a:avLst/>
                <a:gdLst>
                  <a:gd name="T0" fmla="*/ 0 w 394"/>
                  <a:gd name="T1" fmla="*/ 0 h 986"/>
                  <a:gd name="T2" fmla="*/ 0 w 394"/>
                  <a:gd name="T3" fmla="*/ 2147483647 h 986"/>
                  <a:gd name="T4" fmla="*/ 0 w 394"/>
                  <a:gd name="T5" fmla="*/ 2147483647 h 986"/>
                  <a:gd name="T6" fmla="*/ 2147483647 w 394"/>
                  <a:gd name="T7" fmla="*/ 2147483647 h 986"/>
                  <a:gd name="T8" fmla="*/ 2147483647 w 394"/>
                  <a:gd name="T9" fmla="*/ 2147483647 h 986"/>
                  <a:gd name="T10" fmla="*/ 2147483647 w 394"/>
                  <a:gd name="T11" fmla="*/ 2147483647 h 986"/>
                  <a:gd name="T12" fmla="*/ 2147483647 w 394"/>
                  <a:gd name="T13" fmla="*/ 2147483647 h 986"/>
                  <a:gd name="T14" fmla="*/ 2147483647 w 394"/>
                  <a:gd name="T15" fmla="*/ 2147483647 h 986"/>
                  <a:gd name="T16" fmla="*/ 2147483647 w 394"/>
                  <a:gd name="T17" fmla="*/ 2147483647 h 986"/>
                  <a:gd name="T18" fmla="*/ 2147483647 w 394"/>
                  <a:gd name="T19" fmla="*/ 2147483647 h 986"/>
                  <a:gd name="T20" fmla="*/ 2147483647 w 394"/>
                  <a:gd name="T21" fmla="*/ 2147483647 h 986"/>
                  <a:gd name="T22" fmla="*/ 2147483647 w 394"/>
                  <a:gd name="T23" fmla="*/ 2147483647 h 986"/>
                  <a:gd name="T24" fmla="*/ 2147483647 w 394"/>
                  <a:gd name="T25" fmla="*/ 2147483647 h 986"/>
                  <a:gd name="T26" fmla="*/ 2147483647 w 394"/>
                  <a:gd name="T27" fmla="*/ 2147483647 h 986"/>
                  <a:gd name="T28" fmla="*/ 2147483647 w 394"/>
                  <a:gd name="T29" fmla="*/ 2147483647 h 986"/>
                  <a:gd name="T30" fmla="*/ 2147483647 w 394"/>
                  <a:gd name="T31" fmla="*/ 2147483647 h 986"/>
                  <a:gd name="T32" fmla="*/ 2147483647 w 394"/>
                  <a:gd name="T33" fmla="*/ 2147483647 h 986"/>
                  <a:gd name="T34" fmla="*/ 2147483647 w 394"/>
                  <a:gd name="T35" fmla="*/ 2147483647 h 986"/>
                  <a:gd name="T36" fmla="*/ 2147483647 w 394"/>
                  <a:gd name="T37" fmla="*/ 2147483647 h 986"/>
                  <a:gd name="T38" fmla="*/ 2147483647 w 394"/>
                  <a:gd name="T39" fmla="*/ 2147483647 h 986"/>
                  <a:gd name="T40" fmla="*/ 2147483647 w 394"/>
                  <a:gd name="T41" fmla="*/ 2147483647 h 986"/>
                  <a:gd name="T42" fmla="*/ 2147483647 w 394"/>
                  <a:gd name="T43" fmla="*/ 2147483647 h 986"/>
                  <a:gd name="T44" fmla="*/ 2147483647 w 394"/>
                  <a:gd name="T45" fmla="*/ 2147483647 h 986"/>
                  <a:gd name="T46" fmla="*/ 2147483647 w 394"/>
                  <a:gd name="T47" fmla="*/ 2147483647 h 986"/>
                  <a:gd name="T48" fmla="*/ 2147483647 w 394"/>
                  <a:gd name="T49" fmla="*/ 2147483647 h 986"/>
                  <a:gd name="T50" fmla="*/ 2147483647 w 394"/>
                  <a:gd name="T51" fmla="*/ 2147483647 h 986"/>
                  <a:gd name="T52" fmla="*/ 2147483647 w 394"/>
                  <a:gd name="T53" fmla="*/ 2147483647 h 986"/>
                  <a:gd name="T54" fmla="*/ 2147483647 w 394"/>
                  <a:gd name="T55" fmla="*/ 2147483647 h 986"/>
                  <a:gd name="T56" fmla="*/ 2147483647 w 394"/>
                  <a:gd name="T57" fmla="*/ 2147483647 h 986"/>
                  <a:gd name="T58" fmla="*/ 2147483647 w 394"/>
                  <a:gd name="T59" fmla="*/ 2147483647 h 986"/>
                  <a:gd name="T60" fmla="*/ 2147483647 w 394"/>
                  <a:gd name="T61" fmla="*/ 2147483647 h 986"/>
                  <a:gd name="T62" fmla="*/ 2147483647 w 394"/>
                  <a:gd name="T63" fmla="*/ 2147483647 h 986"/>
                  <a:gd name="T64" fmla="*/ 2147483647 w 394"/>
                  <a:gd name="T65" fmla="*/ 2147483647 h 986"/>
                  <a:gd name="T66" fmla="*/ 2147483647 w 394"/>
                  <a:gd name="T67" fmla="*/ 2147483647 h 986"/>
                  <a:gd name="T68" fmla="*/ 2147483647 w 394"/>
                  <a:gd name="T69" fmla="*/ 2147483647 h 986"/>
                  <a:gd name="T70" fmla="*/ 2147483647 w 394"/>
                  <a:gd name="T71" fmla="*/ 2147483647 h 986"/>
                  <a:gd name="T72" fmla="*/ 2147483647 w 394"/>
                  <a:gd name="T73" fmla="*/ 0 h 986"/>
                  <a:gd name="T74" fmla="*/ 0 w 394"/>
                  <a:gd name="T75" fmla="*/ 0 h 9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986"/>
                  <a:gd name="T116" fmla="*/ 394 w 394"/>
                  <a:gd name="T117" fmla="*/ 986 h 9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986">
                    <a:moveTo>
                      <a:pt x="0" y="0"/>
                    </a:moveTo>
                    <a:lnTo>
                      <a:pt x="0" y="789"/>
                    </a:lnTo>
                    <a:lnTo>
                      <a:pt x="1" y="810"/>
                    </a:lnTo>
                    <a:lnTo>
                      <a:pt x="4" y="829"/>
                    </a:lnTo>
                    <a:lnTo>
                      <a:pt x="9" y="848"/>
                    </a:lnTo>
                    <a:lnTo>
                      <a:pt x="15" y="866"/>
                    </a:lnTo>
                    <a:lnTo>
                      <a:pt x="23" y="884"/>
                    </a:lnTo>
                    <a:lnTo>
                      <a:pt x="34" y="899"/>
                    </a:lnTo>
                    <a:lnTo>
                      <a:pt x="45" y="915"/>
                    </a:lnTo>
                    <a:lnTo>
                      <a:pt x="57" y="929"/>
                    </a:lnTo>
                    <a:lnTo>
                      <a:pt x="71" y="941"/>
                    </a:lnTo>
                    <a:lnTo>
                      <a:pt x="87" y="952"/>
                    </a:lnTo>
                    <a:lnTo>
                      <a:pt x="103" y="963"/>
                    </a:lnTo>
                    <a:lnTo>
                      <a:pt x="120" y="971"/>
                    </a:lnTo>
                    <a:lnTo>
                      <a:pt x="138" y="977"/>
                    </a:lnTo>
                    <a:lnTo>
                      <a:pt x="157" y="982"/>
                    </a:lnTo>
                    <a:lnTo>
                      <a:pt x="176" y="985"/>
                    </a:lnTo>
                    <a:lnTo>
                      <a:pt x="197" y="986"/>
                    </a:lnTo>
                    <a:lnTo>
                      <a:pt x="217" y="985"/>
                    </a:lnTo>
                    <a:lnTo>
                      <a:pt x="237" y="982"/>
                    </a:lnTo>
                    <a:lnTo>
                      <a:pt x="256" y="977"/>
                    </a:lnTo>
                    <a:lnTo>
                      <a:pt x="274" y="971"/>
                    </a:lnTo>
                    <a:lnTo>
                      <a:pt x="291" y="963"/>
                    </a:lnTo>
                    <a:lnTo>
                      <a:pt x="308" y="952"/>
                    </a:lnTo>
                    <a:lnTo>
                      <a:pt x="323" y="941"/>
                    </a:lnTo>
                    <a:lnTo>
                      <a:pt x="337" y="929"/>
                    </a:lnTo>
                    <a:lnTo>
                      <a:pt x="349" y="915"/>
                    </a:lnTo>
                    <a:lnTo>
                      <a:pt x="361" y="899"/>
                    </a:lnTo>
                    <a:lnTo>
                      <a:pt x="371" y="884"/>
                    </a:lnTo>
                    <a:lnTo>
                      <a:pt x="379" y="866"/>
                    </a:lnTo>
                    <a:lnTo>
                      <a:pt x="386" y="848"/>
                    </a:lnTo>
                    <a:lnTo>
                      <a:pt x="390" y="829"/>
                    </a:lnTo>
                    <a:lnTo>
                      <a:pt x="393" y="810"/>
                    </a:lnTo>
                    <a:lnTo>
                      <a:pt x="394" y="789"/>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3" name="Freeform 462"/>
              <p:cNvSpPr>
                <a:spLocks/>
              </p:cNvSpPr>
              <p:nvPr/>
            </p:nvSpPr>
            <p:spPr bwMode="auto">
              <a:xfrm>
                <a:off x="3681413" y="3911620"/>
                <a:ext cx="701675" cy="431800"/>
              </a:xfrm>
              <a:custGeom>
                <a:avLst/>
                <a:gdLst>
                  <a:gd name="T0" fmla="*/ 2147483647 w 394"/>
                  <a:gd name="T1" fmla="*/ 2147483647 h 263"/>
                  <a:gd name="T2" fmla="*/ 2147483647 w 394"/>
                  <a:gd name="T3" fmla="*/ 2147483647 h 263"/>
                  <a:gd name="T4" fmla="*/ 2147483647 w 394"/>
                  <a:gd name="T5" fmla="*/ 2147483647 h 263"/>
                  <a:gd name="T6" fmla="*/ 2147483647 w 394"/>
                  <a:gd name="T7" fmla="*/ 2147483647 h 263"/>
                  <a:gd name="T8" fmla="*/ 2147483647 w 394"/>
                  <a:gd name="T9" fmla="*/ 2147483647 h 263"/>
                  <a:gd name="T10" fmla="*/ 2147483647 w 394"/>
                  <a:gd name="T11" fmla="*/ 2147483647 h 263"/>
                  <a:gd name="T12" fmla="*/ 2147483647 w 394"/>
                  <a:gd name="T13" fmla="*/ 2147483647 h 263"/>
                  <a:gd name="T14" fmla="*/ 2147483647 w 394"/>
                  <a:gd name="T15" fmla="*/ 2147483647 h 263"/>
                  <a:gd name="T16" fmla="*/ 2147483647 w 394"/>
                  <a:gd name="T17" fmla="*/ 2147483647 h 263"/>
                  <a:gd name="T18" fmla="*/ 2147483647 w 394"/>
                  <a:gd name="T19" fmla="*/ 2147483647 h 263"/>
                  <a:gd name="T20" fmla="*/ 2147483647 w 394"/>
                  <a:gd name="T21" fmla="*/ 2147483647 h 263"/>
                  <a:gd name="T22" fmla="*/ 2147483647 w 394"/>
                  <a:gd name="T23" fmla="*/ 2147483647 h 263"/>
                  <a:gd name="T24" fmla="*/ 2147483647 w 394"/>
                  <a:gd name="T25" fmla="*/ 2147483647 h 263"/>
                  <a:gd name="T26" fmla="*/ 2147483647 w 394"/>
                  <a:gd name="T27" fmla="*/ 2147483647 h 263"/>
                  <a:gd name="T28" fmla="*/ 2147483647 w 394"/>
                  <a:gd name="T29" fmla="*/ 2147483647 h 263"/>
                  <a:gd name="T30" fmla="*/ 2147483647 w 394"/>
                  <a:gd name="T31" fmla="*/ 2147483647 h 263"/>
                  <a:gd name="T32" fmla="*/ 2147483647 w 394"/>
                  <a:gd name="T33" fmla="*/ 2147483647 h 263"/>
                  <a:gd name="T34" fmla="*/ 0 w 394"/>
                  <a:gd name="T35" fmla="*/ 2147483647 h 263"/>
                  <a:gd name="T36" fmla="*/ 2147483647 w 394"/>
                  <a:gd name="T37" fmla="*/ 2147483647 h 263"/>
                  <a:gd name="T38" fmla="*/ 2147483647 w 394"/>
                  <a:gd name="T39" fmla="*/ 2147483647 h 263"/>
                  <a:gd name="T40" fmla="*/ 2147483647 w 394"/>
                  <a:gd name="T41" fmla="*/ 2147483647 h 263"/>
                  <a:gd name="T42" fmla="*/ 2147483647 w 394"/>
                  <a:gd name="T43" fmla="*/ 2147483647 h 263"/>
                  <a:gd name="T44" fmla="*/ 2147483647 w 394"/>
                  <a:gd name="T45" fmla="*/ 2147483647 h 263"/>
                  <a:gd name="T46" fmla="*/ 2147483647 w 394"/>
                  <a:gd name="T47" fmla="*/ 2147483647 h 263"/>
                  <a:gd name="T48" fmla="*/ 2147483647 w 394"/>
                  <a:gd name="T49" fmla="*/ 2147483647 h 263"/>
                  <a:gd name="T50" fmla="*/ 2147483647 w 394"/>
                  <a:gd name="T51" fmla="*/ 0 h 263"/>
                  <a:gd name="T52" fmla="*/ 2147483647 w 394"/>
                  <a:gd name="T53" fmla="*/ 0 h 263"/>
                  <a:gd name="T54" fmla="*/ 2147483647 w 394"/>
                  <a:gd name="T55" fmla="*/ 2147483647 h 263"/>
                  <a:gd name="T56" fmla="*/ 2147483647 w 394"/>
                  <a:gd name="T57" fmla="*/ 2147483647 h 263"/>
                  <a:gd name="T58" fmla="*/ 2147483647 w 394"/>
                  <a:gd name="T59" fmla="*/ 2147483647 h 263"/>
                  <a:gd name="T60" fmla="*/ 2147483647 w 394"/>
                  <a:gd name="T61" fmla="*/ 2147483647 h 263"/>
                  <a:gd name="T62" fmla="*/ 2147483647 w 394"/>
                  <a:gd name="T63" fmla="*/ 2147483647 h 263"/>
                  <a:gd name="T64" fmla="*/ 2147483647 w 394"/>
                  <a:gd name="T65" fmla="*/ 2147483647 h 263"/>
                  <a:gd name="T66" fmla="*/ 2147483647 w 394"/>
                  <a:gd name="T67" fmla="*/ 2147483647 h 263"/>
                  <a:gd name="T68" fmla="*/ 2147483647 w 394"/>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263"/>
                  <a:gd name="T107" fmla="*/ 394 w 394"/>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263">
                    <a:moveTo>
                      <a:pt x="394" y="131"/>
                    </a:moveTo>
                    <a:lnTo>
                      <a:pt x="394" y="131"/>
                    </a:lnTo>
                    <a:lnTo>
                      <a:pt x="393" y="145"/>
                    </a:lnTo>
                    <a:lnTo>
                      <a:pt x="390" y="157"/>
                    </a:lnTo>
                    <a:lnTo>
                      <a:pt x="386" y="170"/>
                    </a:lnTo>
                    <a:lnTo>
                      <a:pt x="379" y="182"/>
                    </a:lnTo>
                    <a:lnTo>
                      <a:pt x="371" y="194"/>
                    </a:lnTo>
                    <a:lnTo>
                      <a:pt x="361" y="205"/>
                    </a:lnTo>
                    <a:lnTo>
                      <a:pt x="349" y="215"/>
                    </a:lnTo>
                    <a:lnTo>
                      <a:pt x="337" y="225"/>
                    </a:lnTo>
                    <a:lnTo>
                      <a:pt x="323" y="233"/>
                    </a:lnTo>
                    <a:lnTo>
                      <a:pt x="308" y="240"/>
                    </a:lnTo>
                    <a:lnTo>
                      <a:pt x="291" y="246"/>
                    </a:lnTo>
                    <a:lnTo>
                      <a:pt x="274" y="252"/>
                    </a:lnTo>
                    <a:lnTo>
                      <a:pt x="256" y="257"/>
                    </a:lnTo>
                    <a:lnTo>
                      <a:pt x="237" y="260"/>
                    </a:lnTo>
                    <a:lnTo>
                      <a:pt x="217" y="261"/>
                    </a:lnTo>
                    <a:lnTo>
                      <a:pt x="197" y="263"/>
                    </a:lnTo>
                    <a:lnTo>
                      <a:pt x="176" y="261"/>
                    </a:lnTo>
                    <a:lnTo>
                      <a:pt x="157" y="260"/>
                    </a:lnTo>
                    <a:lnTo>
                      <a:pt x="138" y="257"/>
                    </a:lnTo>
                    <a:lnTo>
                      <a:pt x="120" y="252"/>
                    </a:lnTo>
                    <a:lnTo>
                      <a:pt x="103" y="246"/>
                    </a:lnTo>
                    <a:lnTo>
                      <a:pt x="87" y="240"/>
                    </a:lnTo>
                    <a:lnTo>
                      <a:pt x="71" y="233"/>
                    </a:lnTo>
                    <a:lnTo>
                      <a:pt x="57" y="225"/>
                    </a:lnTo>
                    <a:lnTo>
                      <a:pt x="45" y="215"/>
                    </a:lnTo>
                    <a:lnTo>
                      <a:pt x="34" y="205"/>
                    </a:lnTo>
                    <a:lnTo>
                      <a:pt x="23" y="194"/>
                    </a:lnTo>
                    <a:lnTo>
                      <a:pt x="15" y="182"/>
                    </a:lnTo>
                    <a:lnTo>
                      <a:pt x="9" y="170"/>
                    </a:lnTo>
                    <a:lnTo>
                      <a:pt x="4" y="157"/>
                    </a:lnTo>
                    <a:lnTo>
                      <a:pt x="1" y="145"/>
                    </a:lnTo>
                    <a:lnTo>
                      <a:pt x="0" y="131"/>
                    </a:lnTo>
                    <a:lnTo>
                      <a:pt x="1" y="118"/>
                    </a:lnTo>
                    <a:lnTo>
                      <a:pt x="4" y="105"/>
                    </a:lnTo>
                    <a:lnTo>
                      <a:pt x="9" y="92"/>
                    </a:lnTo>
                    <a:lnTo>
                      <a:pt x="15" y="79"/>
                    </a:lnTo>
                    <a:lnTo>
                      <a:pt x="23" y="68"/>
                    </a:lnTo>
                    <a:lnTo>
                      <a:pt x="34" y="57"/>
                    </a:lnTo>
                    <a:lnTo>
                      <a:pt x="45" y="48"/>
                    </a:lnTo>
                    <a:lnTo>
                      <a:pt x="57" y="38"/>
                    </a:lnTo>
                    <a:lnTo>
                      <a:pt x="71" y="30"/>
                    </a:lnTo>
                    <a:lnTo>
                      <a:pt x="87" y="22"/>
                    </a:lnTo>
                    <a:lnTo>
                      <a:pt x="103" y="15"/>
                    </a:lnTo>
                    <a:lnTo>
                      <a:pt x="120" y="10"/>
                    </a:lnTo>
                    <a:lnTo>
                      <a:pt x="138" y="5"/>
                    </a:lnTo>
                    <a:lnTo>
                      <a:pt x="157" y="3"/>
                    </a:lnTo>
                    <a:lnTo>
                      <a:pt x="176" y="0"/>
                    </a:lnTo>
                    <a:lnTo>
                      <a:pt x="197" y="0"/>
                    </a:lnTo>
                    <a:lnTo>
                      <a:pt x="217" y="0"/>
                    </a:lnTo>
                    <a:lnTo>
                      <a:pt x="237" y="3"/>
                    </a:lnTo>
                    <a:lnTo>
                      <a:pt x="256" y="5"/>
                    </a:lnTo>
                    <a:lnTo>
                      <a:pt x="274" y="10"/>
                    </a:lnTo>
                    <a:lnTo>
                      <a:pt x="291" y="15"/>
                    </a:lnTo>
                    <a:lnTo>
                      <a:pt x="308" y="22"/>
                    </a:lnTo>
                    <a:lnTo>
                      <a:pt x="323" y="30"/>
                    </a:lnTo>
                    <a:lnTo>
                      <a:pt x="337" y="38"/>
                    </a:lnTo>
                    <a:lnTo>
                      <a:pt x="349" y="48"/>
                    </a:lnTo>
                    <a:lnTo>
                      <a:pt x="361" y="57"/>
                    </a:lnTo>
                    <a:lnTo>
                      <a:pt x="371" y="68"/>
                    </a:lnTo>
                    <a:lnTo>
                      <a:pt x="379" y="79"/>
                    </a:lnTo>
                    <a:lnTo>
                      <a:pt x="386" y="92"/>
                    </a:lnTo>
                    <a:lnTo>
                      <a:pt x="390" y="105"/>
                    </a:lnTo>
                    <a:lnTo>
                      <a:pt x="393" y="118"/>
                    </a:lnTo>
                    <a:lnTo>
                      <a:pt x="394" y="131"/>
                    </a:lnTo>
                    <a:close/>
                  </a:path>
                </a:pathLst>
              </a:custGeom>
              <a:solidFill>
                <a:schemeClr val="bg1">
                  <a:lumMod val="75000"/>
                </a:schemeClr>
              </a:solidFill>
              <a:ln w="9525">
                <a:noFill/>
                <a:round/>
                <a:headEnd/>
                <a:tailEnd/>
              </a:ln>
            </p:spPr>
            <p:txBody>
              <a:bodyPr/>
              <a:lstStyle/>
              <a:p>
                <a:pPr>
                  <a:defRPr/>
                </a:pPr>
                <a:endParaRPr lang="ko-KR" altLang="en-US">
                  <a:latin typeface="굴림" charset="-127"/>
                  <a:ea typeface="굴림" charset="-127"/>
                </a:endParaRPr>
              </a:p>
            </p:txBody>
          </p:sp>
          <p:sp>
            <p:nvSpPr>
              <p:cNvPr id="18455" name="WordArt 521"/>
              <p:cNvSpPr>
                <a:spLocks noChangeArrowheads="1" noChangeShapeType="1" noTextEdit="1"/>
              </p:cNvSpPr>
              <p:nvPr/>
            </p:nvSpPr>
            <p:spPr bwMode="auto">
              <a:xfrm>
                <a:off x="3781425" y="5278458"/>
                <a:ext cx="503238"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40%</a:t>
                </a:r>
                <a:endParaRPr lang="zh-CN" altLang="en-US" sz="1400" kern="10" spc="-70">
                  <a:solidFill>
                    <a:schemeClr val="bg1"/>
                  </a:solidFill>
                  <a:latin typeface="Arial Black"/>
                </a:endParaRPr>
              </a:p>
            </p:txBody>
          </p:sp>
          <p:grpSp>
            <p:nvGrpSpPr>
              <p:cNvPr id="18456" name="Group 507"/>
              <p:cNvGrpSpPr>
                <a:grpSpLocks/>
              </p:cNvGrpSpPr>
              <p:nvPr/>
            </p:nvGrpSpPr>
            <p:grpSpPr bwMode="auto">
              <a:xfrm>
                <a:off x="3563938" y="1535133"/>
                <a:ext cx="936625" cy="4319587"/>
                <a:chOff x="3606" y="845"/>
                <a:chExt cx="590" cy="2721"/>
              </a:xfrm>
            </p:grpSpPr>
            <p:sp>
              <p:nvSpPr>
                <p:cNvPr id="46" name="Freeform 508"/>
                <p:cNvSpPr>
                  <a:spLocks/>
                </p:cNvSpPr>
                <p:nvPr/>
              </p:nvSpPr>
              <p:spPr bwMode="auto">
                <a:xfrm>
                  <a:off x="3606" y="845"/>
                  <a:ext cx="590" cy="2721"/>
                </a:xfrm>
                <a:custGeom>
                  <a:avLst/>
                  <a:gdLst/>
                  <a:ahLst/>
                  <a:cxnLst>
                    <a:cxn ang="0">
                      <a:pos x="526" y="263"/>
                    </a:cxn>
                    <a:cxn ang="0">
                      <a:pos x="526" y="263"/>
                    </a:cxn>
                    <a:cxn ang="0">
                      <a:pos x="524" y="236"/>
                    </a:cxn>
                    <a:cxn ang="0">
                      <a:pos x="513" y="185"/>
                    </a:cxn>
                    <a:cxn ang="0">
                      <a:pos x="494" y="137"/>
                    </a:cxn>
                    <a:cxn ang="0">
                      <a:pos x="465" y="96"/>
                    </a:cxn>
                    <a:cxn ang="0">
                      <a:pos x="430" y="60"/>
                    </a:cxn>
                    <a:cxn ang="0">
                      <a:pos x="387" y="31"/>
                    </a:cxn>
                    <a:cxn ang="0">
                      <a:pos x="341" y="11"/>
                    </a:cxn>
                    <a:cxn ang="0">
                      <a:pos x="290" y="1"/>
                    </a:cxn>
                    <a:cxn ang="0">
                      <a:pos x="263" y="0"/>
                    </a:cxn>
                    <a:cxn ang="0">
                      <a:pos x="209" y="5"/>
                    </a:cxn>
                    <a:cxn ang="0">
                      <a:pos x="160" y="21"/>
                    </a:cxn>
                    <a:cxn ang="0">
                      <a:pos x="116" y="44"/>
                    </a:cxn>
                    <a:cxn ang="0">
                      <a:pos x="77" y="77"/>
                    </a:cxn>
                    <a:cxn ang="0">
                      <a:pos x="45" y="115"/>
                    </a:cxn>
                    <a:cxn ang="0">
                      <a:pos x="21" y="160"/>
                    </a:cxn>
                    <a:cxn ang="0">
                      <a:pos x="5" y="209"/>
                    </a:cxn>
                    <a:cxn ang="0">
                      <a:pos x="0" y="263"/>
                    </a:cxn>
                    <a:cxn ang="0">
                      <a:pos x="0" y="263"/>
                    </a:cxn>
                    <a:cxn ang="0">
                      <a:pos x="0" y="2366"/>
                    </a:cxn>
                    <a:cxn ang="0">
                      <a:pos x="5" y="2420"/>
                    </a:cxn>
                    <a:cxn ang="0">
                      <a:pos x="21" y="2469"/>
                    </a:cxn>
                    <a:cxn ang="0">
                      <a:pos x="45" y="2513"/>
                    </a:cxn>
                    <a:cxn ang="0">
                      <a:pos x="77" y="2552"/>
                    </a:cxn>
                    <a:cxn ang="0">
                      <a:pos x="116" y="2584"/>
                    </a:cxn>
                    <a:cxn ang="0">
                      <a:pos x="160" y="2608"/>
                    </a:cxn>
                    <a:cxn ang="0">
                      <a:pos x="209" y="2624"/>
                    </a:cxn>
                    <a:cxn ang="0">
                      <a:pos x="263" y="2629"/>
                    </a:cxn>
                    <a:cxn ang="0">
                      <a:pos x="290" y="2628"/>
                    </a:cxn>
                    <a:cxn ang="0">
                      <a:pos x="341" y="2617"/>
                    </a:cxn>
                    <a:cxn ang="0">
                      <a:pos x="387" y="2598"/>
                    </a:cxn>
                    <a:cxn ang="0">
                      <a:pos x="430" y="2569"/>
                    </a:cxn>
                    <a:cxn ang="0">
                      <a:pos x="465" y="2533"/>
                    </a:cxn>
                    <a:cxn ang="0">
                      <a:pos x="494" y="2491"/>
                    </a:cxn>
                    <a:cxn ang="0">
                      <a:pos x="513" y="2444"/>
                    </a:cxn>
                    <a:cxn ang="0">
                      <a:pos x="524" y="2393"/>
                    </a:cxn>
                    <a:cxn ang="0">
                      <a:pos x="526" y="2366"/>
                    </a:cxn>
                  </a:cxnLst>
                  <a:rect l="0" t="0" r="r" b="b"/>
                  <a:pathLst>
                    <a:path w="526" h="2629">
                      <a:moveTo>
                        <a:pt x="526" y="2366"/>
                      </a:moveTo>
                      <a:lnTo>
                        <a:pt x="526" y="263"/>
                      </a:lnTo>
                      <a:lnTo>
                        <a:pt x="526" y="263"/>
                      </a:lnTo>
                      <a:lnTo>
                        <a:pt x="526" y="263"/>
                      </a:lnTo>
                      <a:lnTo>
                        <a:pt x="526" y="263"/>
                      </a:lnTo>
                      <a:lnTo>
                        <a:pt x="524" y="236"/>
                      </a:lnTo>
                      <a:lnTo>
                        <a:pt x="520" y="209"/>
                      </a:lnTo>
                      <a:lnTo>
                        <a:pt x="513" y="185"/>
                      </a:lnTo>
                      <a:lnTo>
                        <a:pt x="505" y="160"/>
                      </a:lnTo>
                      <a:lnTo>
                        <a:pt x="494" y="137"/>
                      </a:lnTo>
                      <a:lnTo>
                        <a:pt x="480" y="115"/>
                      </a:lnTo>
                      <a:lnTo>
                        <a:pt x="465" y="96"/>
                      </a:lnTo>
                      <a:lnTo>
                        <a:pt x="449" y="77"/>
                      </a:lnTo>
                      <a:lnTo>
                        <a:pt x="430" y="60"/>
                      </a:lnTo>
                      <a:lnTo>
                        <a:pt x="409" y="44"/>
                      </a:lnTo>
                      <a:lnTo>
                        <a:pt x="387" y="31"/>
                      </a:lnTo>
                      <a:lnTo>
                        <a:pt x="365" y="21"/>
                      </a:lnTo>
                      <a:lnTo>
                        <a:pt x="341" y="11"/>
                      </a:lnTo>
                      <a:lnTo>
                        <a:pt x="316" y="5"/>
                      </a:lnTo>
                      <a:lnTo>
                        <a:pt x="290" y="1"/>
                      </a:lnTo>
                      <a:lnTo>
                        <a:pt x="263" y="0"/>
                      </a:lnTo>
                      <a:lnTo>
                        <a:pt x="263" y="0"/>
                      </a:lnTo>
                      <a:lnTo>
                        <a:pt x="235" y="1"/>
                      </a:lnTo>
                      <a:lnTo>
                        <a:pt x="209" y="5"/>
                      </a:lnTo>
                      <a:lnTo>
                        <a:pt x="185" y="11"/>
                      </a:lnTo>
                      <a:lnTo>
                        <a:pt x="160" y="21"/>
                      </a:lnTo>
                      <a:lnTo>
                        <a:pt x="137" y="31"/>
                      </a:lnTo>
                      <a:lnTo>
                        <a:pt x="116" y="44"/>
                      </a:lnTo>
                      <a:lnTo>
                        <a:pt x="96" y="60"/>
                      </a:lnTo>
                      <a:lnTo>
                        <a:pt x="77" y="77"/>
                      </a:lnTo>
                      <a:lnTo>
                        <a:pt x="60" y="96"/>
                      </a:lnTo>
                      <a:lnTo>
                        <a:pt x="45" y="115"/>
                      </a:lnTo>
                      <a:lnTo>
                        <a:pt x="31" y="137"/>
                      </a:lnTo>
                      <a:lnTo>
                        <a:pt x="21" y="160"/>
                      </a:lnTo>
                      <a:lnTo>
                        <a:pt x="12" y="185"/>
                      </a:lnTo>
                      <a:lnTo>
                        <a:pt x="5" y="209"/>
                      </a:lnTo>
                      <a:lnTo>
                        <a:pt x="1" y="236"/>
                      </a:lnTo>
                      <a:lnTo>
                        <a:pt x="0" y="263"/>
                      </a:lnTo>
                      <a:lnTo>
                        <a:pt x="0" y="263"/>
                      </a:lnTo>
                      <a:lnTo>
                        <a:pt x="0" y="263"/>
                      </a:lnTo>
                      <a:lnTo>
                        <a:pt x="0" y="2366"/>
                      </a:lnTo>
                      <a:lnTo>
                        <a:pt x="0" y="2366"/>
                      </a:lnTo>
                      <a:lnTo>
                        <a:pt x="1" y="2393"/>
                      </a:lnTo>
                      <a:lnTo>
                        <a:pt x="5" y="2420"/>
                      </a:lnTo>
                      <a:lnTo>
                        <a:pt x="12" y="2444"/>
                      </a:lnTo>
                      <a:lnTo>
                        <a:pt x="21" y="2469"/>
                      </a:lnTo>
                      <a:lnTo>
                        <a:pt x="31" y="2491"/>
                      </a:lnTo>
                      <a:lnTo>
                        <a:pt x="45" y="2513"/>
                      </a:lnTo>
                      <a:lnTo>
                        <a:pt x="60" y="2533"/>
                      </a:lnTo>
                      <a:lnTo>
                        <a:pt x="77" y="2552"/>
                      </a:lnTo>
                      <a:lnTo>
                        <a:pt x="96" y="2569"/>
                      </a:lnTo>
                      <a:lnTo>
                        <a:pt x="116" y="2584"/>
                      </a:lnTo>
                      <a:lnTo>
                        <a:pt x="137" y="2598"/>
                      </a:lnTo>
                      <a:lnTo>
                        <a:pt x="160" y="2608"/>
                      </a:lnTo>
                      <a:lnTo>
                        <a:pt x="185" y="2617"/>
                      </a:lnTo>
                      <a:lnTo>
                        <a:pt x="209" y="2624"/>
                      </a:lnTo>
                      <a:lnTo>
                        <a:pt x="235" y="2628"/>
                      </a:lnTo>
                      <a:lnTo>
                        <a:pt x="263" y="2629"/>
                      </a:lnTo>
                      <a:lnTo>
                        <a:pt x="263" y="2629"/>
                      </a:lnTo>
                      <a:lnTo>
                        <a:pt x="290" y="2628"/>
                      </a:lnTo>
                      <a:lnTo>
                        <a:pt x="316" y="2624"/>
                      </a:lnTo>
                      <a:lnTo>
                        <a:pt x="341" y="2617"/>
                      </a:lnTo>
                      <a:lnTo>
                        <a:pt x="365" y="2608"/>
                      </a:lnTo>
                      <a:lnTo>
                        <a:pt x="387" y="2598"/>
                      </a:lnTo>
                      <a:lnTo>
                        <a:pt x="409" y="2584"/>
                      </a:lnTo>
                      <a:lnTo>
                        <a:pt x="430" y="2569"/>
                      </a:lnTo>
                      <a:lnTo>
                        <a:pt x="449" y="2552"/>
                      </a:lnTo>
                      <a:lnTo>
                        <a:pt x="465" y="2533"/>
                      </a:lnTo>
                      <a:lnTo>
                        <a:pt x="480" y="2513"/>
                      </a:lnTo>
                      <a:lnTo>
                        <a:pt x="494" y="2491"/>
                      </a:lnTo>
                      <a:lnTo>
                        <a:pt x="505" y="2469"/>
                      </a:lnTo>
                      <a:lnTo>
                        <a:pt x="513" y="2444"/>
                      </a:lnTo>
                      <a:lnTo>
                        <a:pt x="520" y="2420"/>
                      </a:lnTo>
                      <a:lnTo>
                        <a:pt x="524" y="2393"/>
                      </a:lnTo>
                      <a:lnTo>
                        <a:pt x="526" y="2366"/>
                      </a:lnTo>
                      <a:lnTo>
                        <a:pt x="526" y="2366"/>
                      </a:lnTo>
                      <a:close/>
                    </a:path>
                  </a:pathLst>
                </a:custGeom>
                <a:gradFill rotWithShape="1">
                  <a:gsLst>
                    <a:gs pos="0">
                      <a:srgbClr val="00CCFF">
                        <a:gamma/>
                        <a:tint val="0"/>
                        <a:invGamma/>
                        <a:alpha val="50000"/>
                      </a:srgbClr>
                    </a:gs>
                    <a:gs pos="50000">
                      <a:srgbClr val="00CCFF">
                        <a:alpha val="0"/>
                      </a:srgbClr>
                    </a:gs>
                    <a:gs pos="100000">
                      <a:srgbClr val="00CCFF">
                        <a:gamma/>
                        <a:tint val="0"/>
                        <a:invGamma/>
                        <a:alpha val="50000"/>
                      </a:srgbClr>
                    </a:gs>
                  </a:gsLst>
                  <a:lin ang="0" scaled="1"/>
                </a:gradFill>
                <a:ln w="9525">
                  <a:noFill/>
                  <a:round/>
                  <a:headEnd/>
                  <a:tailEnd/>
                </a:ln>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smtClean="0"/>
                </a:p>
              </p:txBody>
            </p:sp>
            <p:sp>
              <p:nvSpPr>
                <p:cNvPr id="18460" name="Oval 509"/>
                <p:cNvSpPr>
                  <a:spLocks noChangeArrowheads="1"/>
                </p:cNvSpPr>
                <p:nvPr/>
              </p:nvSpPr>
              <p:spPr bwMode="auto">
                <a:xfrm>
                  <a:off x="3697" y="1071"/>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61" name="Oval 510"/>
                <p:cNvSpPr>
                  <a:spLocks noChangeArrowheads="1"/>
                </p:cNvSpPr>
                <p:nvPr/>
              </p:nvSpPr>
              <p:spPr bwMode="auto">
                <a:xfrm>
                  <a:off x="3698" y="935"/>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grpSp>
        <p:grpSp>
          <p:nvGrpSpPr>
            <p:cNvPr id="18441" name="그룹 54"/>
            <p:cNvGrpSpPr>
              <a:grpSpLocks/>
            </p:cNvGrpSpPr>
            <p:nvPr/>
          </p:nvGrpSpPr>
          <p:grpSpPr bwMode="auto">
            <a:xfrm>
              <a:off x="2413000" y="1182985"/>
              <a:ext cx="1079500" cy="4751388"/>
              <a:chOff x="2413000" y="1535133"/>
              <a:chExt cx="1079500" cy="4751387"/>
            </a:xfrm>
          </p:grpSpPr>
          <p:sp>
            <p:nvSpPr>
              <p:cNvPr id="18442" name="Oval 475"/>
              <p:cNvSpPr>
                <a:spLocks noChangeArrowheads="1"/>
              </p:cNvSpPr>
              <p:nvPr/>
            </p:nvSpPr>
            <p:spPr bwMode="auto">
              <a:xfrm>
                <a:off x="2413000" y="5854720"/>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43" name="Freeform 464"/>
              <p:cNvSpPr>
                <a:spLocks/>
              </p:cNvSpPr>
              <p:nvPr/>
            </p:nvSpPr>
            <p:spPr bwMode="auto">
              <a:xfrm>
                <a:off x="2601913" y="4991120"/>
                <a:ext cx="700087" cy="755650"/>
              </a:xfrm>
              <a:custGeom>
                <a:avLst/>
                <a:gdLst>
                  <a:gd name="T0" fmla="*/ 0 w 394"/>
                  <a:gd name="T1" fmla="*/ 0 h 460"/>
                  <a:gd name="T2" fmla="*/ 0 w 394"/>
                  <a:gd name="T3" fmla="*/ 2147483647 h 460"/>
                  <a:gd name="T4" fmla="*/ 0 w 394"/>
                  <a:gd name="T5" fmla="*/ 2147483647 h 460"/>
                  <a:gd name="T6" fmla="*/ 2147483647 w 394"/>
                  <a:gd name="T7" fmla="*/ 2147483647 h 460"/>
                  <a:gd name="T8" fmla="*/ 2147483647 w 394"/>
                  <a:gd name="T9" fmla="*/ 2147483647 h 460"/>
                  <a:gd name="T10" fmla="*/ 2147483647 w 394"/>
                  <a:gd name="T11" fmla="*/ 2147483647 h 460"/>
                  <a:gd name="T12" fmla="*/ 2147483647 w 394"/>
                  <a:gd name="T13" fmla="*/ 2147483647 h 460"/>
                  <a:gd name="T14" fmla="*/ 2147483647 w 394"/>
                  <a:gd name="T15" fmla="*/ 2147483647 h 460"/>
                  <a:gd name="T16" fmla="*/ 2147483647 w 394"/>
                  <a:gd name="T17" fmla="*/ 2147483647 h 460"/>
                  <a:gd name="T18" fmla="*/ 2147483647 w 394"/>
                  <a:gd name="T19" fmla="*/ 2147483647 h 460"/>
                  <a:gd name="T20" fmla="*/ 2147483647 w 394"/>
                  <a:gd name="T21" fmla="*/ 2147483647 h 460"/>
                  <a:gd name="T22" fmla="*/ 2147483647 w 394"/>
                  <a:gd name="T23" fmla="*/ 2147483647 h 460"/>
                  <a:gd name="T24" fmla="*/ 2147483647 w 394"/>
                  <a:gd name="T25" fmla="*/ 2147483647 h 460"/>
                  <a:gd name="T26" fmla="*/ 2147483647 w 394"/>
                  <a:gd name="T27" fmla="*/ 2147483647 h 460"/>
                  <a:gd name="T28" fmla="*/ 2147483647 w 394"/>
                  <a:gd name="T29" fmla="*/ 2147483647 h 460"/>
                  <a:gd name="T30" fmla="*/ 2147483647 w 394"/>
                  <a:gd name="T31" fmla="*/ 2147483647 h 460"/>
                  <a:gd name="T32" fmla="*/ 2147483647 w 394"/>
                  <a:gd name="T33" fmla="*/ 2147483647 h 460"/>
                  <a:gd name="T34" fmla="*/ 2147483647 w 394"/>
                  <a:gd name="T35" fmla="*/ 2147483647 h 460"/>
                  <a:gd name="T36" fmla="*/ 2147483647 w 394"/>
                  <a:gd name="T37" fmla="*/ 2147483647 h 460"/>
                  <a:gd name="T38" fmla="*/ 2147483647 w 394"/>
                  <a:gd name="T39" fmla="*/ 2147483647 h 460"/>
                  <a:gd name="T40" fmla="*/ 2147483647 w 394"/>
                  <a:gd name="T41" fmla="*/ 2147483647 h 460"/>
                  <a:gd name="T42" fmla="*/ 2147483647 w 394"/>
                  <a:gd name="T43" fmla="*/ 2147483647 h 460"/>
                  <a:gd name="T44" fmla="*/ 2147483647 w 394"/>
                  <a:gd name="T45" fmla="*/ 2147483647 h 460"/>
                  <a:gd name="T46" fmla="*/ 2147483647 w 394"/>
                  <a:gd name="T47" fmla="*/ 2147483647 h 460"/>
                  <a:gd name="T48" fmla="*/ 2147483647 w 394"/>
                  <a:gd name="T49" fmla="*/ 2147483647 h 460"/>
                  <a:gd name="T50" fmla="*/ 2147483647 w 394"/>
                  <a:gd name="T51" fmla="*/ 2147483647 h 460"/>
                  <a:gd name="T52" fmla="*/ 2147483647 w 394"/>
                  <a:gd name="T53" fmla="*/ 2147483647 h 460"/>
                  <a:gd name="T54" fmla="*/ 2147483647 w 394"/>
                  <a:gd name="T55" fmla="*/ 2147483647 h 460"/>
                  <a:gd name="T56" fmla="*/ 2147483647 w 394"/>
                  <a:gd name="T57" fmla="*/ 2147483647 h 460"/>
                  <a:gd name="T58" fmla="*/ 2147483647 w 394"/>
                  <a:gd name="T59" fmla="*/ 2147483647 h 460"/>
                  <a:gd name="T60" fmla="*/ 2147483647 w 394"/>
                  <a:gd name="T61" fmla="*/ 2147483647 h 460"/>
                  <a:gd name="T62" fmla="*/ 2147483647 w 394"/>
                  <a:gd name="T63" fmla="*/ 2147483647 h 460"/>
                  <a:gd name="T64" fmla="*/ 2147483647 w 394"/>
                  <a:gd name="T65" fmla="*/ 2147483647 h 460"/>
                  <a:gd name="T66" fmla="*/ 2147483647 w 394"/>
                  <a:gd name="T67" fmla="*/ 2147483647 h 460"/>
                  <a:gd name="T68" fmla="*/ 2147483647 w 394"/>
                  <a:gd name="T69" fmla="*/ 2147483647 h 460"/>
                  <a:gd name="T70" fmla="*/ 2147483647 w 394"/>
                  <a:gd name="T71" fmla="*/ 2147483647 h 460"/>
                  <a:gd name="T72" fmla="*/ 2147483647 w 394"/>
                  <a:gd name="T73" fmla="*/ 0 h 460"/>
                  <a:gd name="T74" fmla="*/ 0 w 394"/>
                  <a:gd name="T75" fmla="*/ 0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460"/>
                  <a:gd name="T116" fmla="*/ 394 w 39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460">
                    <a:moveTo>
                      <a:pt x="0" y="0"/>
                    </a:moveTo>
                    <a:lnTo>
                      <a:pt x="0" y="263"/>
                    </a:lnTo>
                    <a:lnTo>
                      <a:pt x="1" y="284"/>
                    </a:lnTo>
                    <a:lnTo>
                      <a:pt x="4" y="303"/>
                    </a:lnTo>
                    <a:lnTo>
                      <a:pt x="8" y="322"/>
                    </a:lnTo>
                    <a:lnTo>
                      <a:pt x="15" y="340"/>
                    </a:lnTo>
                    <a:lnTo>
                      <a:pt x="23" y="358"/>
                    </a:lnTo>
                    <a:lnTo>
                      <a:pt x="34" y="373"/>
                    </a:lnTo>
                    <a:lnTo>
                      <a:pt x="45" y="389"/>
                    </a:lnTo>
                    <a:lnTo>
                      <a:pt x="57" y="403"/>
                    </a:lnTo>
                    <a:lnTo>
                      <a:pt x="71" y="415"/>
                    </a:lnTo>
                    <a:lnTo>
                      <a:pt x="86" y="426"/>
                    </a:lnTo>
                    <a:lnTo>
                      <a:pt x="102" y="437"/>
                    </a:lnTo>
                    <a:lnTo>
                      <a:pt x="120" y="445"/>
                    </a:lnTo>
                    <a:lnTo>
                      <a:pt x="138" y="451"/>
                    </a:lnTo>
                    <a:lnTo>
                      <a:pt x="157" y="456"/>
                    </a:lnTo>
                    <a:lnTo>
                      <a:pt x="176" y="459"/>
                    </a:lnTo>
                    <a:lnTo>
                      <a:pt x="197" y="460"/>
                    </a:lnTo>
                    <a:lnTo>
                      <a:pt x="217" y="459"/>
                    </a:lnTo>
                    <a:lnTo>
                      <a:pt x="237" y="456"/>
                    </a:lnTo>
                    <a:lnTo>
                      <a:pt x="256" y="451"/>
                    </a:lnTo>
                    <a:lnTo>
                      <a:pt x="274" y="445"/>
                    </a:lnTo>
                    <a:lnTo>
                      <a:pt x="291" y="437"/>
                    </a:lnTo>
                    <a:lnTo>
                      <a:pt x="308" y="426"/>
                    </a:lnTo>
                    <a:lnTo>
                      <a:pt x="323" y="415"/>
                    </a:lnTo>
                    <a:lnTo>
                      <a:pt x="337" y="403"/>
                    </a:lnTo>
                    <a:lnTo>
                      <a:pt x="349" y="389"/>
                    </a:lnTo>
                    <a:lnTo>
                      <a:pt x="360" y="373"/>
                    </a:lnTo>
                    <a:lnTo>
                      <a:pt x="371" y="358"/>
                    </a:lnTo>
                    <a:lnTo>
                      <a:pt x="379" y="340"/>
                    </a:lnTo>
                    <a:lnTo>
                      <a:pt x="386" y="322"/>
                    </a:lnTo>
                    <a:lnTo>
                      <a:pt x="390" y="303"/>
                    </a:lnTo>
                    <a:lnTo>
                      <a:pt x="393" y="284"/>
                    </a:lnTo>
                    <a:lnTo>
                      <a:pt x="394" y="263"/>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2" name="Freeform 465"/>
              <p:cNvSpPr>
                <a:spLocks/>
              </p:cNvSpPr>
              <p:nvPr/>
            </p:nvSpPr>
            <p:spPr bwMode="auto">
              <a:xfrm>
                <a:off x="2601913" y="4775220"/>
                <a:ext cx="700087" cy="431800"/>
              </a:xfrm>
              <a:custGeom>
                <a:avLst/>
                <a:gdLst>
                  <a:gd name="T0" fmla="*/ 2147483647 w 394"/>
                  <a:gd name="T1" fmla="*/ 2147483647 h 263"/>
                  <a:gd name="T2" fmla="*/ 2147483647 w 394"/>
                  <a:gd name="T3" fmla="*/ 2147483647 h 263"/>
                  <a:gd name="T4" fmla="*/ 2147483647 w 394"/>
                  <a:gd name="T5" fmla="*/ 2147483647 h 263"/>
                  <a:gd name="T6" fmla="*/ 2147483647 w 394"/>
                  <a:gd name="T7" fmla="*/ 2147483647 h 263"/>
                  <a:gd name="T8" fmla="*/ 2147483647 w 394"/>
                  <a:gd name="T9" fmla="*/ 2147483647 h 263"/>
                  <a:gd name="T10" fmla="*/ 2147483647 w 394"/>
                  <a:gd name="T11" fmla="*/ 2147483647 h 263"/>
                  <a:gd name="T12" fmla="*/ 2147483647 w 394"/>
                  <a:gd name="T13" fmla="*/ 2147483647 h 263"/>
                  <a:gd name="T14" fmla="*/ 2147483647 w 394"/>
                  <a:gd name="T15" fmla="*/ 2147483647 h 263"/>
                  <a:gd name="T16" fmla="*/ 2147483647 w 394"/>
                  <a:gd name="T17" fmla="*/ 2147483647 h 263"/>
                  <a:gd name="T18" fmla="*/ 2147483647 w 394"/>
                  <a:gd name="T19" fmla="*/ 2147483647 h 263"/>
                  <a:gd name="T20" fmla="*/ 2147483647 w 394"/>
                  <a:gd name="T21" fmla="*/ 2147483647 h 263"/>
                  <a:gd name="T22" fmla="*/ 2147483647 w 394"/>
                  <a:gd name="T23" fmla="*/ 2147483647 h 263"/>
                  <a:gd name="T24" fmla="*/ 2147483647 w 394"/>
                  <a:gd name="T25" fmla="*/ 2147483647 h 263"/>
                  <a:gd name="T26" fmla="*/ 2147483647 w 394"/>
                  <a:gd name="T27" fmla="*/ 2147483647 h 263"/>
                  <a:gd name="T28" fmla="*/ 2147483647 w 394"/>
                  <a:gd name="T29" fmla="*/ 2147483647 h 263"/>
                  <a:gd name="T30" fmla="*/ 2147483647 w 394"/>
                  <a:gd name="T31" fmla="*/ 2147483647 h 263"/>
                  <a:gd name="T32" fmla="*/ 2147483647 w 394"/>
                  <a:gd name="T33" fmla="*/ 2147483647 h 263"/>
                  <a:gd name="T34" fmla="*/ 0 w 394"/>
                  <a:gd name="T35" fmla="*/ 2147483647 h 263"/>
                  <a:gd name="T36" fmla="*/ 2147483647 w 394"/>
                  <a:gd name="T37" fmla="*/ 2147483647 h 263"/>
                  <a:gd name="T38" fmla="*/ 2147483647 w 394"/>
                  <a:gd name="T39" fmla="*/ 2147483647 h 263"/>
                  <a:gd name="T40" fmla="*/ 2147483647 w 394"/>
                  <a:gd name="T41" fmla="*/ 2147483647 h 263"/>
                  <a:gd name="T42" fmla="*/ 2147483647 w 394"/>
                  <a:gd name="T43" fmla="*/ 2147483647 h 263"/>
                  <a:gd name="T44" fmla="*/ 2147483647 w 394"/>
                  <a:gd name="T45" fmla="*/ 2147483647 h 263"/>
                  <a:gd name="T46" fmla="*/ 2147483647 w 394"/>
                  <a:gd name="T47" fmla="*/ 2147483647 h 263"/>
                  <a:gd name="T48" fmla="*/ 2147483647 w 394"/>
                  <a:gd name="T49" fmla="*/ 2147483647 h 263"/>
                  <a:gd name="T50" fmla="*/ 2147483647 w 394"/>
                  <a:gd name="T51" fmla="*/ 0 h 263"/>
                  <a:gd name="T52" fmla="*/ 2147483647 w 394"/>
                  <a:gd name="T53" fmla="*/ 0 h 263"/>
                  <a:gd name="T54" fmla="*/ 2147483647 w 394"/>
                  <a:gd name="T55" fmla="*/ 2147483647 h 263"/>
                  <a:gd name="T56" fmla="*/ 2147483647 w 394"/>
                  <a:gd name="T57" fmla="*/ 2147483647 h 263"/>
                  <a:gd name="T58" fmla="*/ 2147483647 w 394"/>
                  <a:gd name="T59" fmla="*/ 2147483647 h 263"/>
                  <a:gd name="T60" fmla="*/ 2147483647 w 394"/>
                  <a:gd name="T61" fmla="*/ 2147483647 h 263"/>
                  <a:gd name="T62" fmla="*/ 2147483647 w 394"/>
                  <a:gd name="T63" fmla="*/ 2147483647 h 263"/>
                  <a:gd name="T64" fmla="*/ 2147483647 w 394"/>
                  <a:gd name="T65" fmla="*/ 2147483647 h 263"/>
                  <a:gd name="T66" fmla="*/ 2147483647 w 394"/>
                  <a:gd name="T67" fmla="*/ 2147483647 h 263"/>
                  <a:gd name="T68" fmla="*/ 2147483647 w 394"/>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263"/>
                  <a:gd name="T107" fmla="*/ 394 w 394"/>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263">
                    <a:moveTo>
                      <a:pt x="394" y="131"/>
                    </a:moveTo>
                    <a:lnTo>
                      <a:pt x="394" y="131"/>
                    </a:lnTo>
                    <a:lnTo>
                      <a:pt x="393" y="145"/>
                    </a:lnTo>
                    <a:lnTo>
                      <a:pt x="390" y="157"/>
                    </a:lnTo>
                    <a:lnTo>
                      <a:pt x="386" y="170"/>
                    </a:lnTo>
                    <a:lnTo>
                      <a:pt x="379" y="182"/>
                    </a:lnTo>
                    <a:lnTo>
                      <a:pt x="371" y="194"/>
                    </a:lnTo>
                    <a:lnTo>
                      <a:pt x="360" y="205"/>
                    </a:lnTo>
                    <a:lnTo>
                      <a:pt x="349" y="215"/>
                    </a:lnTo>
                    <a:lnTo>
                      <a:pt x="337" y="224"/>
                    </a:lnTo>
                    <a:lnTo>
                      <a:pt x="323" y="233"/>
                    </a:lnTo>
                    <a:lnTo>
                      <a:pt x="308" y="241"/>
                    </a:lnTo>
                    <a:lnTo>
                      <a:pt x="291" y="246"/>
                    </a:lnTo>
                    <a:lnTo>
                      <a:pt x="274" y="252"/>
                    </a:lnTo>
                    <a:lnTo>
                      <a:pt x="256" y="257"/>
                    </a:lnTo>
                    <a:lnTo>
                      <a:pt x="237" y="260"/>
                    </a:lnTo>
                    <a:lnTo>
                      <a:pt x="217" y="261"/>
                    </a:lnTo>
                    <a:lnTo>
                      <a:pt x="197" y="263"/>
                    </a:lnTo>
                    <a:lnTo>
                      <a:pt x="176" y="261"/>
                    </a:lnTo>
                    <a:lnTo>
                      <a:pt x="157" y="260"/>
                    </a:lnTo>
                    <a:lnTo>
                      <a:pt x="138" y="257"/>
                    </a:lnTo>
                    <a:lnTo>
                      <a:pt x="120" y="252"/>
                    </a:lnTo>
                    <a:lnTo>
                      <a:pt x="102" y="246"/>
                    </a:lnTo>
                    <a:lnTo>
                      <a:pt x="86" y="241"/>
                    </a:lnTo>
                    <a:lnTo>
                      <a:pt x="71" y="233"/>
                    </a:lnTo>
                    <a:lnTo>
                      <a:pt x="57" y="224"/>
                    </a:lnTo>
                    <a:lnTo>
                      <a:pt x="45" y="215"/>
                    </a:lnTo>
                    <a:lnTo>
                      <a:pt x="34" y="205"/>
                    </a:lnTo>
                    <a:lnTo>
                      <a:pt x="23" y="194"/>
                    </a:lnTo>
                    <a:lnTo>
                      <a:pt x="15" y="182"/>
                    </a:lnTo>
                    <a:lnTo>
                      <a:pt x="8" y="170"/>
                    </a:lnTo>
                    <a:lnTo>
                      <a:pt x="4" y="157"/>
                    </a:lnTo>
                    <a:lnTo>
                      <a:pt x="1" y="145"/>
                    </a:lnTo>
                    <a:lnTo>
                      <a:pt x="0" y="131"/>
                    </a:lnTo>
                    <a:lnTo>
                      <a:pt x="1" y="118"/>
                    </a:lnTo>
                    <a:lnTo>
                      <a:pt x="4" y="105"/>
                    </a:lnTo>
                    <a:lnTo>
                      <a:pt x="8" y="91"/>
                    </a:lnTo>
                    <a:lnTo>
                      <a:pt x="15" y="81"/>
                    </a:lnTo>
                    <a:lnTo>
                      <a:pt x="23" y="68"/>
                    </a:lnTo>
                    <a:lnTo>
                      <a:pt x="34" y="57"/>
                    </a:lnTo>
                    <a:lnTo>
                      <a:pt x="45" y="48"/>
                    </a:lnTo>
                    <a:lnTo>
                      <a:pt x="57" y="38"/>
                    </a:lnTo>
                    <a:lnTo>
                      <a:pt x="71" y="30"/>
                    </a:lnTo>
                    <a:lnTo>
                      <a:pt x="86" y="22"/>
                    </a:lnTo>
                    <a:lnTo>
                      <a:pt x="102" y="16"/>
                    </a:lnTo>
                    <a:lnTo>
                      <a:pt x="120" y="9"/>
                    </a:lnTo>
                    <a:lnTo>
                      <a:pt x="138" y="5"/>
                    </a:lnTo>
                    <a:lnTo>
                      <a:pt x="157" y="2"/>
                    </a:lnTo>
                    <a:lnTo>
                      <a:pt x="176" y="0"/>
                    </a:lnTo>
                    <a:lnTo>
                      <a:pt x="197" y="0"/>
                    </a:lnTo>
                    <a:lnTo>
                      <a:pt x="217" y="0"/>
                    </a:lnTo>
                    <a:lnTo>
                      <a:pt x="237" y="2"/>
                    </a:lnTo>
                    <a:lnTo>
                      <a:pt x="256" y="5"/>
                    </a:lnTo>
                    <a:lnTo>
                      <a:pt x="274" y="9"/>
                    </a:lnTo>
                    <a:lnTo>
                      <a:pt x="291" y="16"/>
                    </a:lnTo>
                    <a:lnTo>
                      <a:pt x="308" y="22"/>
                    </a:lnTo>
                    <a:lnTo>
                      <a:pt x="323" y="30"/>
                    </a:lnTo>
                    <a:lnTo>
                      <a:pt x="337" y="38"/>
                    </a:lnTo>
                    <a:lnTo>
                      <a:pt x="349" y="48"/>
                    </a:lnTo>
                    <a:lnTo>
                      <a:pt x="360" y="57"/>
                    </a:lnTo>
                    <a:lnTo>
                      <a:pt x="371" y="68"/>
                    </a:lnTo>
                    <a:lnTo>
                      <a:pt x="379" y="81"/>
                    </a:lnTo>
                    <a:lnTo>
                      <a:pt x="386" y="91"/>
                    </a:lnTo>
                    <a:lnTo>
                      <a:pt x="390" y="105"/>
                    </a:lnTo>
                    <a:lnTo>
                      <a:pt x="393" y="118"/>
                    </a:lnTo>
                    <a:lnTo>
                      <a:pt x="394" y="131"/>
                    </a:lnTo>
                    <a:close/>
                  </a:path>
                </a:pathLst>
              </a:custGeom>
              <a:solidFill>
                <a:schemeClr val="bg1">
                  <a:lumMod val="75000"/>
                </a:schemeClr>
              </a:solidFill>
              <a:ln w="9525">
                <a:noFill/>
                <a:round/>
                <a:headEnd/>
                <a:tailEnd/>
              </a:ln>
            </p:spPr>
            <p:txBody>
              <a:bodyPr/>
              <a:lstStyle/>
              <a:p>
                <a:pPr>
                  <a:defRPr/>
                </a:pPr>
                <a:endParaRPr lang="ko-KR" altLang="en-US">
                  <a:latin typeface="굴림" charset="-127"/>
                  <a:ea typeface="굴림" charset="-127"/>
                </a:endParaRPr>
              </a:p>
            </p:txBody>
          </p:sp>
          <p:sp>
            <p:nvSpPr>
              <p:cNvPr id="18445" name="WordArt 520"/>
              <p:cNvSpPr>
                <a:spLocks noChangeArrowheads="1" noChangeShapeType="1" noTextEdit="1"/>
              </p:cNvSpPr>
              <p:nvPr/>
            </p:nvSpPr>
            <p:spPr bwMode="auto">
              <a:xfrm>
                <a:off x="2700338" y="5278458"/>
                <a:ext cx="503237" cy="21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a:rPr>
                  <a:t>20%</a:t>
                </a:r>
                <a:endParaRPr lang="zh-CN" altLang="en-US" sz="1400" kern="10" spc="-70">
                  <a:solidFill>
                    <a:schemeClr val="bg1"/>
                  </a:solidFill>
                  <a:latin typeface="Arial Black"/>
                </a:endParaRPr>
              </a:p>
            </p:txBody>
          </p:sp>
          <p:grpSp>
            <p:nvGrpSpPr>
              <p:cNvPr id="18446" name="Group 511"/>
              <p:cNvGrpSpPr>
                <a:grpSpLocks/>
              </p:cNvGrpSpPr>
              <p:nvPr/>
            </p:nvGrpSpPr>
            <p:grpSpPr bwMode="auto">
              <a:xfrm>
                <a:off x="2484438" y="1535133"/>
                <a:ext cx="936625" cy="4319587"/>
                <a:chOff x="3606" y="845"/>
                <a:chExt cx="590" cy="2721"/>
              </a:xfrm>
            </p:grpSpPr>
            <p:sp>
              <p:nvSpPr>
                <p:cNvPr id="55" name="Freeform 512"/>
                <p:cNvSpPr>
                  <a:spLocks/>
                </p:cNvSpPr>
                <p:nvPr/>
              </p:nvSpPr>
              <p:spPr bwMode="auto">
                <a:xfrm>
                  <a:off x="3606" y="845"/>
                  <a:ext cx="590" cy="2721"/>
                </a:xfrm>
                <a:custGeom>
                  <a:avLst/>
                  <a:gdLst/>
                  <a:ahLst/>
                  <a:cxnLst>
                    <a:cxn ang="0">
                      <a:pos x="526" y="263"/>
                    </a:cxn>
                    <a:cxn ang="0">
                      <a:pos x="526" y="263"/>
                    </a:cxn>
                    <a:cxn ang="0">
                      <a:pos x="524" y="236"/>
                    </a:cxn>
                    <a:cxn ang="0">
                      <a:pos x="513" y="185"/>
                    </a:cxn>
                    <a:cxn ang="0">
                      <a:pos x="494" y="137"/>
                    </a:cxn>
                    <a:cxn ang="0">
                      <a:pos x="465" y="96"/>
                    </a:cxn>
                    <a:cxn ang="0">
                      <a:pos x="430" y="60"/>
                    </a:cxn>
                    <a:cxn ang="0">
                      <a:pos x="387" y="31"/>
                    </a:cxn>
                    <a:cxn ang="0">
                      <a:pos x="341" y="11"/>
                    </a:cxn>
                    <a:cxn ang="0">
                      <a:pos x="290" y="1"/>
                    </a:cxn>
                    <a:cxn ang="0">
                      <a:pos x="263" y="0"/>
                    </a:cxn>
                    <a:cxn ang="0">
                      <a:pos x="209" y="5"/>
                    </a:cxn>
                    <a:cxn ang="0">
                      <a:pos x="160" y="21"/>
                    </a:cxn>
                    <a:cxn ang="0">
                      <a:pos x="116" y="44"/>
                    </a:cxn>
                    <a:cxn ang="0">
                      <a:pos x="77" y="77"/>
                    </a:cxn>
                    <a:cxn ang="0">
                      <a:pos x="45" y="115"/>
                    </a:cxn>
                    <a:cxn ang="0">
                      <a:pos x="21" y="160"/>
                    </a:cxn>
                    <a:cxn ang="0">
                      <a:pos x="5" y="209"/>
                    </a:cxn>
                    <a:cxn ang="0">
                      <a:pos x="0" y="263"/>
                    </a:cxn>
                    <a:cxn ang="0">
                      <a:pos x="0" y="263"/>
                    </a:cxn>
                    <a:cxn ang="0">
                      <a:pos x="0" y="2366"/>
                    </a:cxn>
                    <a:cxn ang="0">
                      <a:pos x="5" y="2420"/>
                    </a:cxn>
                    <a:cxn ang="0">
                      <a:pos x="21" y="2469"/>
                    </a:cxn>
                    <a:cxn ang="0">
                      <a:pos x="45" y="2513"/>
                    </a:cxn>
                    <a:cxn ang="0">
                      <a:pos x="77" y="2552"/>
                    </a:cxn>
                    <a:cxn ang="0">
                      <a:pos x="116" y="2584"/>
                    </a:cxn>
                    <a:cxn ang="0">
                      <a:pos x="160" y="2608"/>
                    </a:cxn>
                    <a:cxn ang="0">
                      <a:pos x="209" y="2624"/>
                    </a:cxn>
                    <a:cxn ang="0">
                      <a:pos x="263" y="2629"/>
                    </a:cxn>
                    <a:cxn ang="0">
                      <a:pos x="290" y="2628"/>
                    </a:cxn>
                    <a:cxn ang="0">
                      <a:pos x="341" y="2617"/>
                    </a:cxn>
                    <a:cxn ang="0">
                      <a:pos x="387" y="2598"/>
                    </a:cxn>
                    <a:cxn ang="0">
                      <a:pos x="430" y="2569"/>
                    </a:cxn>
                    <a:cxn ang="0">
                      <a:pos x="465" y="2533"/>
                    </a:cxn>
                    <a:cxn ang="0">
                      <a:pos x="494" y="2491"/>
                    </a:cxn>
                    <a:cxn ang="0">
                      <a:pos x="513" y="2444"/>
                    </a:cxn>
                    <a:cxn ang="0">
                      <a:pos x="524" y="2393"/>
                    </a:cxn>
                    <a:cxn ang="0">
                      <a:pos x="526" y="2366"/>
                    </a:cxn>
                  </a:cxnLst>
                  <a:rect l="0" t="0" r="r" b="b"/>
                  <a:pathLst>
                    <a:path w="526" h="2629">
                      <a:moveTo>
                        <a:pt x="526" y="2366"/>
                      </a:moveTo>
                      <a:lnTo>
                        <a:pt x="526" y="263"/>
                      </a:lnTo>
                      <a:lnTo>
                        <a:pt x="526" y="263"/>
                      </a:lnTo>
                      <a:lnTo>
                        <a:pt x="526" y="263"/>
                      </a:lnTo>
                      <a:lnTo>
                        <a:pt x="526" y="263"/>
                      </a:lnTo>
                      <a:lnTo>
                        <a:pt x="524" y="236"/>
                      </a:lnTo>
                      <a:lnTo>
                        <a:pt x="520" y="209"/>
                      </a:lnTo>
                      <a:lnTo>
                        <a:pt x="513" y="185"/>
                      </a:lnTo>
                      <a:lnTo>
                        <a:pt x="505" y="160"/>
                      </a:lnTo>
                      <a:lnTo>
                        <a:pt x="494" y="137"/>
                      </a:lnTo>
                      <a:lnTo>
                        <a:pt x="480" y="115"/>
                      </a:lnTo>
                      <a:lnTo>
                        <a:pt x="465" y="96"/>
                      </a:lnTo>
                      <a:lnTo>
                        <a:pt x="449" y="77"/>
                      </a:lnTo>
                      <a:lnTo>
                        <a:pt x="430" y="60"/>
                      </a:lnTo>
                      <a:lnTo>
                        <a:pt x="409" y="44"/>
                      </a:lnTo>
                      <a:lnTo>
                        <a:pt x="387" y="31"/>
                      </a:lnTo>
                      <a:lnTo>
                        <a:pt x="365" y="21"/>
                      </a:lnTo>
                      <a:lnTo>
                        <a:pt x="341" y="11"/>
                      </a:lnTo>
                      <a:lnTo>
                        <a:pt x="316" y="5"/>
                      </a:lnTo>
                      <a:lnTo>
                        <a:pt x="290" y="1"/>
                      </a:lnTo>
                      <a:lnTo>
                        <a:pt x="263" y="0"/>
                      </a:lnTo>
                      <a:lnTo>
                        <a:pt x="263" y="0"/>
                      </a:lnTo>
                      <a:lnTo>
                        <a:pt x="235" y="1"/>
                      </a:lnTo>
                      <a:lnTo>
                        <a:pt x="209" y="5"/>
                      </a:lnTo>
                      <a:lnTo>
                        <a:pt x="185" y="11"/>
                      </a:lnTo>
                      <a:lnTo>
                        <a:pt x="160" y="21"/>
                      </a:lnTo>
                      <a:lnTo>
                        <a:pt x="137" y="31"/>
                      </a:lnTo>
                      <a:lnTo>
                        <a:pt x="116" y="44"/>
                      </a:lnTo>
                      <a:lnTo>
                        <a:pt x="96" y="60"/>
                      </a:lnTo>
                      <a:lnTo>
                        <a:pt x="77" y="77"/>
                      </a:lnTo>
                      <a:lnTo>
                        <a:pt x="60" y="96"/>
                      </a:lnTo>
                      <a:lnTo>
                        <a:pt x="45" y="115"/>
                      </a:lnTo>
                      <a:lnTo>
                        <a:pt x="31" y="137"/>
                      </a:lnTo>
                      <a:lnTo>
                        <a:pt x="21" y="160"/>
                      </a:lnTo>
                      <a:lnTo>
                        <a:pt x="12" y="185"/>
                      </a:lnTo>
                      <a:lnTo>
                        <a:pt x="5" y="209"/>
                      </a:lnTo>
                      <a:lnTo>
                        <a:pt x="1" y="236"/>
                      </a:lnTo>
                      <a:lnTo>
                        <a:pt x="0" y="263"/>
                      </a:lnTo>
                      <a:lnTo>
                        <a:pt x="0" y="263"/>
                      </a:lnTo>
                      <a:lnTo>
                        <a:pt x="0" y="263"/>
                      </a:lnTo>
                      <a:lnTo>
                        <a:pt x="0" y="2366"/>
                      </a:lnTo>
                      <a:lnTo>
                        <a:pt x="0" y="2366"/>
                      </a:lnTo>
                      <a:lnTo>
                        <a:pt x="1" y="2393"/>
                      </a:lnTo>
                      <a:lnTo>
                        <a:pt x="5" y="2420"/>
                      </a:lnTo>
                      <a:lnTo>
                        <a:pt x="12" y="2444"/>
                      </a:lnTo>
                      <a:lnTo>
                        <a:pt x="21" y="2469"/>
                      </a:lnTo>
                      <a:lnTo>
                        <a:pt x="31" y="2491"/>
                      </a:lnTo>
                      <a:lnTo>
                        <a:pt x="45" y="2513"/>
                      </a:lnTo>
                      <a:lnTo>
                        <a:pt x="60" y="2533"/>
                      </a:lnTo>
                      <a:lnTo>
                        <a:pt x="77" y="2552"/>
                      </a:lnTo>
                      <a:lnTo>
                        <a:pt x="96" y="2569"/>
                      </a:lnTo>
                      <a:lnTo>
                        <a:pt x="116" y="2584"/>
                      </a:lnTo>
                      <a:lnTo>
                        <a:pt x="137" y="2598"/>
                      </a:lnTo>
                      <a:lnTo>
                        <a:pt x="160" y="2608"/>
                      </a:lnTo>
                      <a:lnTo>
                        <a:pt x="185" y="2617"/>
                      </a:lnTo>
                      <a:lnTo>
                        <a:pt x="209" y="2624"/>
                      </a:lnTo>
                      <a:lnTo>
                        <a:pt x="235" y="2628"/>
                      </a:lnTo>
                      <a:lnTo>
                        <a:pt x="263" y="2629"/>
                      </a:lnTo>
                      <a:lnTo>
                        <a:pt x="263" y="2629"/>
                      </a:lnTo>
                      <a:lnTo>
                        <a:pt x="290" y="2628"/>
                      </a:lnTo>
                      <a:lnTo>
                        <a:pt x="316" y="2624"/>
                      </a:lnTo>
                      <a:lnTo>
                        <a:pt x="341" y="2617"/>
                      </a:lnTo>
                      <a:lnTo>
                        <a:pt x="365" y="2608"/>
                      </a:lnTo>
                      <a:lnTo>
                        <a:pt x="387" y="2598"/>
                      </a:lnTo>
                      <a:lnTo>
                        <a:pt x="409" y="2584"/>
                      </a:lnTo>
                      <a:lnTo>
                        <a:pt x="430" y="2569"/>
                      </a:lnTo>
                      <a:lnTo>
                        <a:pt x="449" y="2552"/>
                      </a:lnTo>
                      <a:lnTo>
                        <a:pt x="465" y="2533"/>
                      </a:lnTo>
                      <a:lnTo>
                        <a:pt x="480" y="2513"/>
                      </a:lnTo>
                      <a:lnTo>
                        <a:pt x="494" y="2491"/>
                      </a:lnTo>
                      <a:lnTo>
                        <a:pt x="505" y="2469"/>
                      </a:lnTo>
                      <a:lnTo>
                        <a:pt x="513" y="2444"/>
                      </a:lnTo>
                      <a:lnTo>
                        <a:pt x="520" y="2420"/>
                      </a:lnTo>
                      <a:lnTo>
                        <a:pt x="524" y="2393"/>
                      </a:lnTo>
                      <a:lnTo>
                        <a:pt x="526" y="2366"/>
                      </a:lnTo>
                      <a:lnTo>
                        <a:pt x="526" y="2366"/>
                      </a:lnTo>
                      <a:close/>
                    </a:path>
                  </a:pathLst>
                </a:custGeom>
                <a:gradFill rotWithShape="1">
                  <a:gsLst>
                    <a:gs pos="0">
                      <a:srgbClr val="00CCFF">
                        <a:gamma/>
                        <a:tint val="0"/>
                        <a:invGamma/>
                        <a:alpha val="50000"/>
                      </a:srgbClr>
                    </a:gs>
                    <a:gs pos="50000">
                      <a:srgbClr val="00CCFF">
                        <a:alpha val="0"/>
                      </a:srgbClr>
                    </a:gs>
                    <a:gs pos="100000">
                      <a:srgbClr val="00CCFF">
                        <a:gamma/>
                        <a:tint val="0"/>
                        <a:invGamma/>
                        <a:alpha val="50000"/>
                      </a:srgbClr>
                    </a:gs>
                  </a:gsLst>
                  <a:lin ang="0" scaled="1"/>
                </a:gradFill>
                <a:ln w="9525">
                  <a:noFill/>
                  <a:round/>
                  <a:headEnd/>
                  <a:tailEnd/>
                </a:ln>
              </p:spPr>
              <p:txBody>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en-US" smtClean="0"/>
                </a:p>
              </p:txBody>
            </p:sp>
            <p:sp>
              <p:nvSpPr>
                <p:cNvPr id="18450" name="Oval 513"/>
                <p:cNvSpPr>
                  <a:spLocks noChangeArrowheads="1"/>
                </p:cNvSpPr>
                <p:nvPr/>
              </p:nvSpPr>
              <p:spPr bwMode="auto">
                <a:xfrm>
                  <a:off x="3697" y="1071"/>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18451" name="Oval 514"/>
                <p:cNvSpPr>
                  <a:spLocks noChangeArrowheads="1"/>
                </p:cNvSpPr>
                <p:nvPr/>
              </p:nvSpPr>
              <p:spPr bwMode="auto">
                <a:xfrm>
                  <a:off x="3698" y="935"/>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Click To Edit Title Style</a:t>
            </a:r>
          </a:p>
        </p:txBody>
      </p:sp>
      <p:grpSp>
        <p:nvGrpSpPr>
          <p:cNvPr id="3" name="Group 149"/>
          <p:cNvGrpSpPr>
            <a:grpSpLocks/>
          </p:cNvGrpSpPr>
          <p:nvPr/>
        </p:nvGrpSpPr>
        <p:grpSpPr bwMode="auto">
          <a:xfrm>
            <a:off x="611188" y="1268413"/>
            <a:ext cx="7848600" cy="4987925"/>
            <a:chOff x="295" y="890"/>
            <a:chExt cx="4944" cy="3142"/>
          </a:xfrm>
        </p:grpSpPr>
        <p:sp>
          <p:nvSpPr>
            <p:cNvPr id="19460" name="Freeform 10"/>
            <p:cNvSpPr>
              <a:spLocks/>
            </p:cNvSpPr>
            <p:nvPr/>
          </p:nvSpPr>
          <p:spPr bwMode="auto">
            <a:xfrm>
              <a:off x="295" y="1116"/>
              <a:ext cx="2824" cy="2307"/>
            </a:xfrm>
            <a:custGeom>
              <a:avLst/>
              <a:gdLst>
                <a:gd name="T0" fmla="*/ 2687 w 2824"/>
                <a:gd name="T1" fmla="*/ 568 h 2307"/>
                <a:gd name="T2" fmla="*/ 2729 w 2824"/>
                <a:gd name="T3" fmla="*/ 502 h 2307"/>
                <a:gd name="T4" fmla="*/ 2817 w 2824"/>
                <a:gd name="T5" fmla="*/ 518 h 2307"/>
                <a:gd name="T6" fmla="*/ 2815 w 2824"/>
                <a:gd name="T7" fmla="*/ 464 h 2307"/>
                <a:gd name="T8" fmla="*/ 2741 w 2824"/>
                <a:gd name="T9" fmla="*/ 429 h 2307"/>
                <a:gd name="T10" fmla="*/ 2568 w 2824"/>
                <a:gd name="T11" fmla="*/ 381 h 2307"/>
                <a:gd name="T12" fmla="*/ 2501 w 2824"/>
                <a:gd name="T13" fmla="*/ 382 h 2307"/>
                <a:gd name="T14" fmla="*/ 2337 w 2824"/>
                <a:gd name="T15" fmla="*/ 325 h 2307"/>
                <a:gd name="T16" fmla="*/ 2133 w 2824"/>
                <a:gd name="T17" fmla="*/ 280 h 2307"/>
                <a:gd name="T18" fmla="*/ 1978 w 2824"/>
                <a:gd name="T19" fmla="*/ 218 h 2307"/>
                <a:gd name="T20" fmla="*/ 1709 w 2824"/>
                <a:gd name="T21" fmla="*/ 210 h 2307"/>
                <a:gd name="T22" fmla="*/ 1694 w 2824"/>
                <a:gd name="T23" fmla="*/ 61 h 2307"/>
                <a:gd name="T24" fmla="*/ 1333 w 2824"/>
                <a:gd name="T25" fmla="*/ 265 h 2307"/>
                <a:gd name="T26" fmla="*/ 1306 w 2824"/>
                <a:gd name="T27" fmla="*/ 287 h 2307"/>
                <a:gd name="T28" fmla="*/ 1264 w 2824"/>
                <a:gd name="T29" fmla="*/ 444 h 2307"/>
                <a:gd name="T30" fmla="*/ 1214 w 2824"/>
                <a:gd name="T31" fmla="*/ 391 h 2307"/>
                <a:gd name="T32" fmla="*/ 1152 w 2824"/>
                <a:gd name="T33" fmla="*/ 308 h 2307"/>
                <a:gd name="T34" fmla="*/ 1131 w 2824"/>
                <a:gd name="T35" fmla="*/ 425 h 2307"/>
                <a:gd name="T36" fmla="*/ 996 w 2824"/>
                <a:gd name="T37" fmla="*/ 437 h 2307"/>
                <a:gd name="T38" fmla="*/ 720 w 2824"/>
                <a:gd name="T39" fmla="*/ 509 h 2307"/>
                <a:gd name="T40" fmla="*/ 771 w 2824"/>
                <a:gd name="T41" fmla="*/ 511 h 2307"/>
                <a:gd name="T42" fmla="*/ 690 w 2824"/>
                <a:gd name="T43" fmla="*/ 393 h 2307"/>
                <a:gd name="T44" fmla="*/ 587 w 2824"/>
                <a:gd name="T45" fmla="*/ 361 h 2307"/>
                <a:gd name="T46" fmla="*/ 456 w 2824"/>
                <a:gd name="T47" fmla="*/ 471 h 2307"/>
                <a:gd name="T48" fmla="*/ 494 w 2824"/>
                <a:gd name="T49" fmla="*/ 616 h 2307"/>
                <a:gd name="T50" fmla="*/ 568 w 2824"/>
                <a:gd name="T51" fmla="*/ 579 h 2307"/>
                <a:gd name="T52" fmla="*/ 575 w 2824"/>
                <a:gd name="T53" fmla="*/ 686 h 2307"/>
                <a:gd name="T54" fmla="*/ 371 w 2824"/>
                <a:gd name="T55" fmla="*/ 797 h 2307"/>
                <a:gd name="T56" fmla="*/ 237 w 2824"/>
                <a:gd name="T57" fmla="*/ 957 h 2307"/>
                <a:gd name="T58" fmla="*/ 184 w 2824"/>
                <a:gd name="T59" fmla="*/ 1078 h 2307"/>
                <a:gd name="T60" fmla="*/ 284 w 2824"/>
                <a:gd name="T61" fmla="*/ 1065 h 2307"/>
                <a:gd name="T62" fmla="*/ 405 w 2824"/>
                <a:gd name="T63" fmla="*/ 1102 h 2307"/>
                <a:gd name="T64" fmla="*/ 537 w 2824"/>
                <a:gd name="T65" fmla="*/ 1169 h 2307"/>
                <a:gd name="T66" fmla="*/ 620 w 2824"/>
                <a:gd name="T67" fmla="*/ 1057 h 2307"/>
                <a:gd name="T68" fmla="*/ 782 w 2824"/>
                <a:gd name="T69" fmla="*/ 1057 h 2307"/>
                <a:gd name="T70" fmla="*/ 628 w 2824"/>
                <a:gd name="T71" fmla="*/ 1149 h 2307"/>
                <a:gd name="T72" fmla="*/ 716 w 2824"/>
                <a:gd name="T73" fmla="*/ 1217 h 2307"/>
                <a:gd name="T74" fmla="*/ 433 w 2824"/>
                <a:gd name="T75" fmla="*/ 1283 h 2307"/>
                <a:gd name="T76" fmla="*/ 0 w 2824"/>
                <a:gd name="T77" fmla="*/ 1460 h 2307"/>
                <a:gd name="T78" fmla="*/ 42 w 2824"/>
                <a:gd name="T79" fmla="*/ 1628 h 2307"/>
                <a:gd name="T80" fmla="*/ 272 w 2824"/>
                <a:gd name="T81" fmla="*/ 1682 h 2307"/>
                <a:gd name="T82" fmla="*/ 379 w 2824"/>
                <a:gd name="T83" fmla="*/ 1828 h 2307"/>
                <a:gd name="T84" fmla="*/ 400 w 2824"/>
                <a:gd name="T85" fmla="*/ 2047 h 2307"/>
                <a:gd name="T86" fmla="*/ 690 w 2824"/>
                <a:gd name="T87" fmla="*/ 2130 h 2307"/>
                <a:gd name="T88" fmla="*/ 802 w 2824"/>
                <a:gd name="T89" fmla="*/ 1930 h 2307"/>
                <a:gd name="T90" fmla="*/ 937 w 2824"/>
                <a:gd name="T91" fmla="*/ 1608 h 2307"/>
                <a:gd name="T92" fmla="*/ 820 w 2824"/>
                <a:gd name="T93" fmla="*/ 1575 h 2307"/>
                <a:gd name="T94" fmla="*/ 820 w 2824"/>
                <a:gd name="T95" fmla="*/ 1510 h 2307"/>
                <a:gd name="T96" fmla="*/ 962 w 2824"/>
                <a:gd name="T97" fmla="*/ 1347 h 2307"/>
                <a:gd name="T98" fmla="*/ 1292 w 2824"/>
                <a:gd name="T99" fmla="*/ 1637 h 2307"/>
                <a:gd name="T100" fmla="*/ 1451 w 2824"/>
                <a:gd name="T101" fmla="*/ 1466 h 2307"/>
                <a:gd name="T102" fmla="*/ 1552 w 2824"/>
                <a:gd name="T103" fmla="*/ 1540 h 2307"/>
                <a:gd name="T104" fmla="*/ 1649 w 2824"/>
                <a:gd name="T105" fmla="*/ 1742 h 2307"/>
                <a:gd name="T106" fmla="*/ 1671 w 2824"/>
                <a:gd name="T107" fmla="*/ 1702 h 2307"/>
                <a:gd name="T108" fmla="*/ 1652 w 2824"/>
                <a:gd name="T109" fmla="*/ 1625 h 2307"/>
                <a:gd name="T110" fmla="*/ 1721 w 2824"/>
                <a:gd name="T111" fmla="*/ 1546 h 2307"/>
                <a:gd name="T112" fmla="*/ 1756 w 2824"/>
                <a:gd name="T113" fmla="*/ 1492 h 2307"/>
                <a:gd name="T114" fmla="*/ 1899 w 2824"/>
                <a:gd name="T115" fmla="*/ 1297 h 2307"/>
                <a:gd name="T116" fmla="*/ 1996 w 2824"/>
                <a:gd name="T117" fmla="*/ 1211 h 2307"/>
                <a:gd name="T118" fmla="*/ 2141 w 2824"/>
                <a:gd name="T119" fmla="*/ 929 h 2307"/>
                <a:gd name="T120" fmla="*/ 2120 w 2824"/>
                <a:gd name="T121" fmla="*/ 828 h 2307"/>
                <a:gd name="T122" fmla="*/ 2388 w 2824"/>
                <a:gd name="T123" fmla="*/ 755 h 2307"/>
                <a:gd name="T124" fmla="*/ 2464 w 2824"/>
                <a:gd name="T125" fmla="*/ 778 h 2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24" h="2307">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1" name="Freeform 11"/>
            <p:cNvSpPr>
              <a:spLocks/>
            </p:cNvSpPr>
            <p:nvPr/>
          </p:nvSpPr>
          <p:spPr bwMode="auto">
            <a:xfrm>
              <a:off x="2467" y="1963"/>
              <a:ext cx="43" cy="160"/>
            </a:xfrm>
            <a:custGeom>
              <a:avLst/>
              <a:gdLst>
                <a:gd name="T0" fmla="*/ 5 w 43"/>
                <a:gd name="T1" fmla="*/ 160 h 160"/>
                <a:gd name="T2" fmla="*/ 35 w 43"/>
                <a:gd name="T3" fmla="*/ 145 h 160"/>
                <a:gd name="T4" fmla="*/ 35 w 43"/>
                <a:gd name="T5" fmla="*/ 107 h 160"/>
                <a:gd name="T6" fmla="*/ 43 w 43"/>
                <a:gd name="T7" fmla="*/ 65 h 160"/>
                <a:gd name="T8" fmla="*/ 35 w 43"/>
                <a:gd name="T9" fmla="*/ 11 h 160"/>
                <a:gd name="T10" fmla="*/ 23 w 43"/>
                <a:gd name="T11" fmla="*/ 0 h 160"/>
                <a:gd name="T12" fmla="*/ 8 w 43"/>
                <a:gd name="T13" fmla="*/ 26 h 160"/>
                <a:gd name="T14" fmla="*/ 8 w 43"/>
                <a:gd name="T15" fmla="*/ 88 h 160"/>
                <a:gd name="T16" fmla="*/ 0 w 43"/>
                <a:gd name="T17" fmla="*/ 138 h 160"/>
                <a:gd name="T18" fmla="*/ 5 w 43"/>
                <a:gd name="T19" fmla="*/ 16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60">
                  <a:moveTo>
                    <a:pt x="5" y="160"/>
                  </a:moveTo>
                  <a:lnTo>
                    <a:pt x="35" y="145"/>
                  </a:lnTo>
                  <a:lnTo>
                    <a:pt x="35" y="107"/>
                  </a:lnTo>
                  <a:lnTo>
                    <a:pt x="43" y="65"/>
                  </a:lnTo>
                  <a:lnTo>
                    <a:pt x="35" y="11"/>
                  </a:lnTo>
                  <a:lnTo>
                    <a:pt x="23" y="0"/>
                  </a:lnTo>
                  <a:lnTo>
                    <a:pt x="8" y="26"/>
                  </a:lnTo>
                  <a:lnTo>
                    <a:pt x="8" y="88"/>
                  </a:lnTo>
                  <a:lnTo>
                    <a:pt x="0" y="138"/>
                  </a:lnTo>
                  <a:lnTo>
                    <a:pt x="5" y="160"/>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2" name="Freeform 12"/>
            <p:cNvSpPr>
              <a:spLocks/>
            </p:cNvSpPr>
            <p:nvPr/>
          </p:nvSpPr>
          <p:spPr bwMode="auto">
            <a:xfrm>
              <a:off x="2437" y="2158"/>
              <a:ext cx="80" cy="50"/>
            </a:xfrm>
            <a:custGeom>
              <a:avLst/>
              <a:gdLst>
                <a:gd name="T0" fmla="*/ 27 w 80"/>
                <a:gd name="T1" fmla="*/ 47 h 50"/>
                <a:gd name="T2" fmla="*/ 0 w 80"/>
                <a:gd name="T3" fmla="*/ 50 h 50"/>
                <a:gd name="T4" fmla="*/ 18 w 80"/>
                <a:gd name="T5" fmla="*/ 7 h 50"/>
                <a:gd name="T6" fmla="*/ 50 w 80"/>
                <a:gd name="T7" fmla="*/ 0 h 50"/>
                <a:gd name="T8" fmla="*/ 80 w 80"/>
                <a:gd name="T9" fmla="*/ 30 h 50"/>
                <a:gd name="T10" fmla="*/ 61 w 80"/>
                <a:gd name="T11" fmla="*/ 50 h 50"/>
                <a:gd name="T12" fmla="*/ 27 w 80"/>
                <a:gd name="T13" fmla="*/ 4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50">
                  <a:moveTo>
                    <a:pt x="27" y="47"/>
                  </a:moveTo>
                  <a:lnTo>
                    <a:pt x="0" y="50"/>
                  </a:lnTo>
                  <a:lnTo>
                    <a:pt x="18" y="7"/>
                  </a:lnTo>
                  <a:lnTo>
                    <a:pt x="50" y="0"/>
                  </a:lnTo>
                  <a:lnTo>
                    <a:pt x="80" y="30"/>
                  </a:lnTo>
                  <a:lnTo>
                    <a:pt x="61" y="50"/>
                  </a:lnTo>
                  <a:lnTo>
                    <a:pt x="27" y="47"/>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3" name="Freeform 13"/>
            <p:cNvSpPr>
              <a:spLocks/>
            </p:cNvSpPr>
            <p:nvPr/>
          </p:nvSpPr>
          <p:spPr bwMode="auto">
            <a:xfrm>
              <a:off x="2310" y="2227"/>
              <a:ext cx="162" cy="145"/>
            </a:xfrm>
            <a:custGeom>
              <a:avLst/>
              <a:gdLst>
                <a:gd name="T0" fmla="*/ 135 w 162"/>
                <a:gd name="T1" fmla="*/ 8 h 145"/>
                <a:gd name="T2" fmla="*/ 115 w 162"/>
                <a:gd name="T3" fmla="*/ 28 h 145"/>
                <a:gd name="T4" fmla="*/ 100 w 162"/>
                <a:gd name="T5" fmla="*/ 46 h 145"/>
                <a:gd name="T6" fmla="*/ 88 w 162"/>
                <a:gd name="T7" fmla="*/ 50 h 145"/>
                <a:gd name="T8" fmla="*/ 73 w 162"/>
                <a:gd name="T9" fmla="*/ 61 h 145"/>
                <a:gd name="T10" fmla="*/ 70 w 162"/>
                <a:gd name="T11" fmla="*/ 88 h 145"/>
                <a:gd name="T12" fmla="*/ 23 w 162"/>
                <a:gd name="T13" fmla="*/ 88 h 145"/>
                <a:gd name="T14" fmla="*/ 0 w 162"/>
                <a:gd name="T15" fmla="*/ 111 h 145"/>
                <a:gd name="T16" fmla="*/ 23 w 162"/>
                <a:gd name="T17" fmla="*/ 135 h 145"/>
                <a:gd name="T18" fmla="*/ 62 w 162"/>
                <a:gd name="T19" fmla="*/ 142 h 145"/>
                <a:gd name="T20" fmla="*/ 85 w 162"/>
                <a:gd name="T21" fmla="*/ 145 h 145"/>
                <a:gd name="T22" fmla="*/ 115 w 162"/>
                <a:gd name="T23" fmla="*/ 130 h 145"/>
                <a:gd name="T24" fmla="*/ 130 w 162"/>
                <a:gd name="T25" fmla="*/ 77 h 145"/>
                <a:gd name="T26" fmla="*/ 150 w 162"/>
                <a:gd name="T27" fmla="*/ 50 h 145"/>
                <a:gd name="T28" fmla="*/ 162 w 162"/>
                <a:gd name="T29" fmla="*/ 23 h 145"/>
                <a:gd name="T30" fmla="*/ 162 w 162"/>
                <a:gd name="T31" fmla="*/ 0 h 145"/>
                <a:gd name="T32" fmla="*/ 135 w 162"/>
                <a:gd name="T33" fmla="*/ 8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 h="145">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4" name="Freeform 14"/>
            <p:cNvSpPr>
              <a:spLocks/>
            </p:cNvSpPr>
            <p:nvPr/>
          </p:nvSpPr>
          <p:spPr bwMode="auto">
            <a:xfrm>
              <a:off x="2288" y="2372"/>
              <a:ext cx="45" cy="32"/>
            </a:xfrm>
            <a:custGeom>
              <a:avLst/>
              <a:gdLst>
                <a:gd name="T0" fmla="*/ 18 w 45"/>
                <a:gd name="T1" fmla="*/ 27 h 32"/>
                <a:gd name="T2" fmla="*/ 0 w 45"/>
                <a:gd name="T3" fmla="*/ 8 h 32"/>
                <a:gd name="T4" fmla="*/ 27 w 45"/>
                <a:gd name="T5" fmla="*/ 0 h 32"/>
                <a:gd name="T6" fmla="*/ 45 w 45"/>
                <a:gd name="T7" fmla="*/ 12 h 32"/>
                <a:gd name="T8" fmla="*/ 37 w 45"/>
                <a:gd name="T9" fmla="*/ 32 h 32"/>
                <a:gd name="T10" fmla="*/ 18 w 45"/>
                <a:gd name="T11" fmla="*/ 27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18" y="27"/>
                  </a:moveTo>
                  <a:lnTo>
                    <a:pt x="0" y="8"/>
                  </a:lnTo>
                  <a:lnTo>
                    <a:pt x="27" y="0"/>
                  </a:lnTo>
                  <a:lnTo>
                    <a:pt x="45" y="12"/>
                  </a:lnTo>
                  <a:lnTo>
                    <a:pt x="37" y="32"/>
                  </a:lnTo>
                  <a:lnTo>
                    <a:pt x="18" y="27"/>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5" name="Freeform 15"/>
            <p:cNvSpPr>
              <a:spLocks/>
            </p:cNvSpPr>
            <p:nvPr/>
          </p:nvSpPr>
          <p:spPr bwMode="auto">
            <a:xfrm>
              <a:off x="2156" y="2504"/>
              <a:ext cx="67" cy="49"/>
            </a:xfrm>
            <a:custGeom>
              <a:avLst/>
              <a:gdLst>
                <a:gd name="T0" fmla="*/ 25 w 67"/>
                <a:gd name="T1" fmla="*/ 49 h 49"/>
                <a:gd name="T2" fmla="*/ 47 w 67"/>
                <a:gd name="T3" fmla="*/ 37 h 49"/>
                <a:gd name="T4" fmla="*/ 67 w 67"/>
                <a:gd name="T5" fmla="*/ 7 h 49"/>
                <a:gd name="T6" fmla="*/ 40 w 67"/>
                <a:gd name="T7" fmla="*/ 0 h 49"/>
                <a:gd name="T8" fmla="*/ 0 w 67"/>
                <a:gd name="T9" fmla="*/ 30 h 49"/>
                <a:gd name="T10" fmla="*/ 25 w 67"/>
                <a:gd name="T11" fmla="*/ 49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25" y="49"/>
                  </a:moveTo>
                  <a:lnTo>
                    <a:pt x="47" y="37"/>
                  </a:lnTo>
                  <a:lnTo>
                    <a:pt x="67" y="7"/>
                  </a:lnTo>
                  <a:lnTo>
                    <a:pt x="40" y="0"/>
                  </a:lnTo>
                  <a:lnTo>
                    <a:pt x="0" y="30"/>
                  </a:lnTo>
                  <a:lnTo>
                    <a:pt x="25" y="49"/>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6" name="Freeform 16"/>
            <p:cNvSpPr>
              <a:spLocks/>
            </p:cNvSpPr>
            <p:nvPr/>
          </p:nvSpPr>
          <p:spPr bwMode="auto">
            <a:xfrm>
              <a:off x="2024" y="2783"/>
              <a:ext cx="137" cy="152"/>
            </a:xfrm>
            <a:custGeom>
              <a:avLst/>
              <a:gdLst>
                <a:gd name="T0" fmla="*/ 117 w 137"/>
                <a:gd name="T1" fmla="*/ 0 h 152"/>
                <a:gd name="T2" fmla="*/ 80 w 137"/>
                <a:gd name="T3" fmla="*/ 10 h 152"/>
                <a:gd name="T4" fmla="*/ 42 w 137"/>
                <a:gd name="T5" fmla="*/ 30 h 152"/>
                <a:gd name="T6" fmla="*/ 18 w 137"/>
                <a:gd name="T7" fmla="*/ 60 h 152"/>
                <a:gd name="T8" fmla="*/ 18 w 137"/>
                <a:gd name="T9" fmla="*/ 60 h 152"/>
                <a:gd name="T10" fmla="*/ 15 w 137"/>
                <a:gd name="T11" fmla="*/ 62 h 152"/>
                <a:gd name="T12" fmla="*/ 9 w 137"/>
                <a:gd name="T13" fmla="*/ 66 h 152"/>
                <a:gd name="T14" fmla="*/ 3 w 137"/>
                <a:gd name="T15" fmla="*/ 72 h 152"/>
                <a:gd name="T16" fmla="*/ 0 w 137"/>
                <a:gd name="T17" fmla="*/ 75 h 152"/>
                <a:gd name="T18" fmla="*/ 0 w 137"/>
                <a:gd name="T19" fmla="*/ 80 h 152"/>
                <a:gd name="T20" fmla="*/ 0 w 137"/>
                <a:gd name="T21" fmla="*/ 80 h 152"/>
                <a:gd name="T22" fmla="*/ 0 w 137"/>
                <a:gd name="T23" fmla="*/ 86 h 152"/>
                <a:gd name="T24" fmla="*/ 3 w 137"/>
                <a:gd name="T25" fmla="*/ 95 h 152"/>
                <a:gd name="T26" fmla="*/ 10 w 137"/>
                <a:gd name="T27" fmla="*/ 115 h 152"/>
                <a:gd name="T28" fmla="*/ 22 w 137"/>
                <a:gd name="T29" fmla="*/ 142 h 152"/>
                <a:gd name="T30" fmla="*/ 60 w 137"/>
                <a:gd name="T31" fmla="*/ 152 h 152"/>
                <a:gd name="T32" fmla="*/ 102 w 137"/>
                <a:gd name="T33" fmla="*/ 107 h 152"/>
                <a:gd name="T34" fmla="*/ 102 w 137"/>
                <a:gd name="T35" fmla="*/ 107 h 152"/>
                <a:gd name="T36" fmla="*/ 110 w 137"/>
                <a:gd name="T37" fmla="*/ 104 h 152"/>
                <a:gd name="T38" fmla="*/ 116 w 137"/>
                <a:gd name="T39" fmla="*/ 99 h 152"/>
                <a:gd name="T40" fmla="*/ 123 w 137"/>
                <a:gd name="T41" fmla="*/ 95 h 152"/>
                <a:gd name="T42" fmla="*/ 129 w 137"/>
                <a:gd name="T43" fmla="*/ 89 h 152"/>
                <a:gd name="T44" fmla="*/ 135 w 137"/>
                <a:gd name="T45" fmla="*/ 81 h 152"/>
                <a:gd name="T46" fmla="*/ 135 w 137"/>
                <a:gd name="T47" fmla="*/ 77 h 152"/>
                <a:gd name="T48" fmla="*/ 137 w 137"/>
                <a:gd name="T49" fmla="*/ 74 h 152"/>
                <a:gd name="T50" fmla="*/ 135 w 137"/>
                <a:gd name="T51" fmla="*/ 69 h 152"/>
                <a:gd name="T52" fmla="*/ 132 w 137"/>
                <a:gd name="T53" fmla="*/ 65 h 152"/>
                <a:gd name="T54" fmla="*/ 132 w 137"/>
                <a:gd name="T55" fmla="*/ 65 h 152"/>
                <a:gd name="T56" fmla="*/ 128 w 137"/>
                <a:gd name="T57" fmla="*/ 56 h 152"/>
                <a:gd name="T58" fmla="*/ 125 w 137"/>
                <a:gd name="T59" fmla="*/ 45 h 152"/>
                <a:gd name="T60" fmla="*/ 122 w 137"/>
                <a:gd name="T61" fmla="*/ 35 h 152"/>
                <a:gd name="T62" fmla="*/ 120 w 137"/>
                <a:gd name="T63" fmla="*/ 24 h 152"/>
                <a:gd name="T64" fmla="*/ 117 w 137"/>
                <a:gd name="T65" fmla="*/ 6 h 152"/>
                <a:gd name="T66" fmla="*/ 117 w 137"/>
                <a:gd name="T67" fmla="*/ 0 h 152"/>
                <a:gd name="T68" fmla="*/ 117 w 137"/>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 h="152">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7" name="Freeform 17"/>
            <p:cNvSpPr>
              <a:spLocks/>
            </p:cNvSpPr>
            <p:nvPr/>
          </p:nvSpPr>
          <p:spPr bwMode="auto">
            <a:xfrm>
              <a:off x="1130" y="3039"/>
              <a:ext cx="119" cy="218"/>
            </a:xfrm>
            <a:custGeom>
              <a:avLst/>
              <a:gdLst>
                <a:gd name="T0" fmla="*/ 119 w 119"/>
                <a:gd name="T1" fmla="*/ 70 h 218"/>
                <a:gd name="T2" fmla="*/ 107 w 119"/>
                <a:gd name="T3" fmla="*/ 23 h 218"/>
                <a:gd name="T4" fmla="*/ 92 w 119"/>
                <a:gd name="T5" fmla="*/ 0 h 218"/>
                <a:gd name="T6" fmla="*/ 72 w 119"/>
                <a:gd name="T7" fmla="*/ 23 h 218"/>
                <a:gd name="T8" fmla="*/ 35 w 119"/>
                <a:gd name="T9" fmla="*/ 58 h 218"/>
                <a:gd name="T10" fmla="*/ 35 w 119"/>
                <a:gd name="T11" fmla="*/ 58 h 218"/>
                <a:gd name="T12" fmla="*/ 29 w 119"/>
                <a:gd name="T13" fmla="*/ 62 h 218"/>
                <a:gd name="T14" fmla="*/ 18 w 119"/>
                <a:gd name="T15" fmla="*/ 71 h 218"/>
                <a:gd name="T16" fmla="*/ 10 w 119"/>
                <a:gd name="T17" fmla="*/ 77 h 218"/>
                <a:gd name="T18" fmla="*/ 6 w 119"/>
                <a:gd name="T19" fmla="*/ 85 h 218"/>
                <a:gd name="T20" fmla="*/ 1 w 119"/>
                <a:gd name="T21" fmla="*/ 93 h 218"/>
                <a:gd name="T22" fmla="*/ 0 w 119"/>
                <a:gd name="T23" fmla="*/ 100 h 218"/>
                <a:gd name="T24" fmla="*/ 0 w 119"/>
                <a:gd name="T25" fmla="*/ 100 h 218"/>
                <a:gd name="T26" fmla="*/ 1 w 119"/>
                <a:gd name="T27" fmla="*/ 117 h 218"/>
                <a:gd name="T28" fmla="*/ 6 w 119"/>
                <a:gd name="T29" fmla="*/ 136 h 218"/>
                <a:gd name="T30" fmla="*/ 12 w 119"/>
                <a:gd name="T31" fmla="*/ 157 h 218"/>
                <a:gd name="T32" fmla="*/ 12 w 119"/>
                <a:gd name="T33" fmla="*/ 200 h 218"/>
                <a:gd name="T34" fmla="*/ 12 w 119"/>
                <a:gd name="T35" fmla="*/ 200 h 218"/>
                <a:gd name="T36" fmla="*/ 16 w 119"/>
                <a:gd name="T37" fmla="*/ 204 h 218"/>
                <a:gd name="T38" fmla="*/ 30 w 119"/>
                <a:gd name="T39" fmla="*/ 212 h 218"/>
                <a:gd name="T40" fmla="*/ 36 w 119"/>
                <a:gd name="T41" fmla="*/ 215 h 218"/>
                <a:gd name="T42" fmla="*/ 42 w 119"/>
                <a:gd name="T43" fmla="*/ 218 h 218"/>
                <a:gd name="T44" fmla="*/ 47 w 119"/>
                <a:gd name="T45" fmla="*/ 218 h 218"/>
                <a:gd name="T46" fmla="*/ 48 w 119"/>
                <a:gd name="T47" fmla="*/ 216 h 218"/>
                <a:gd name="T48" fmla="*/ 50 w 119"/>
                <a:gd name="T49" fmla="*/ 215 h 218"/>
                <a:gd name="T50" fmla="*/ 50 w 119"/>
                <a:gd name="T51" fmla="*/ 215 h 218"/>
                <a:gd name="T52" fmla="*/ 65 w 119"/>
                <a:gd name="T53" fmla="*/ 160 h 218"/>
                <a:gd name="T54" fmla="*/ 89 w 119"/>
                <a:gd name="T55" fmla="*/ 103 h 218"/>
                <a:gd name="T56" fmla="*/ 119 w 119"/>
                <a:gd name="T57" fmla="*/ 70 h 2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218">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8" name="Freeform 18"/>
            <p:cNvSpPr>
              <a:spLocks/>
            </p:cNvSpPr>
            <p:nvPr/>
          </p:nvSpPr>
          <p:spPr bwMode="auto">
            <a:xfrm>
              <a:off x="1842" y="2828"/>
              <a:ext cx="132" cy="127"/>
            </a:xfrm>
            <a:custGeom>
              <a:avLst/>
              <a:gdLst>
                <a:gd name="T0" fmla="*/ 85 w 132"/>
                <a:gd name="T1" fmla="*/ 119 h 127"/>
                <a:gd name="T2" fmla="*/ 70 w 132"/>
                <a:gd name="T3" fmla="*/ 89 h 127"/>
                <a:gd name="T4" fmla="*/ 43 w 132"/>
                <a:gd name="T5" fmla="*/ 50 h 127"/>
                <a:gd name="T6" fmla="*/ 0 w 132"/>
                <a:gd name="T7" fmla="*/ 8 h 127"/>
                <a:gd name="T8" fmla="*/ 32 w 132"/>
                <a:gd name="T9" fmla="*/ 0 h 127"/>
                <a:gd name="T10" fmla="*/ 74 w 132"/>
                <a:gd name="T11" fmla="*/ 20 h 127"/>
                <a:gd name="T12" fmla="*/ 100 w 132"/>
                <a:gd name="T13" fmla="*/ 74 h 127"/>
                <a:gd name="T14" fmla="*/ 100 w 132"/>
                <a:gd name="T15" fmla="*/ 74 h 127"/>
                <a:gd name="T16" fmla="*/ 108 w 132"/>
                <a:gd name="T17" fmla="*/ 82 h 127"/>
                <a:gd name="T18" fmla="*/ 123 w 132"/>
                <a:gd name="T19" fmla="*/ 100 h 127"/>
                <a:gd name="T20" fmla="*/ 129 w 132"/>
                <a:gd name="T21" fmla="*/ 110 h 127"/>
                <a:gd name="T22" fmla="*/ 132 w 132"/>
                <a:gd name="T23" fmla="*/ 118 h 127"/>
                <a:gd name="T24" fmla="*/ 132 w 132"/>
                <a:gd name="T25" fmla="*/ 122 h 127"/>
                <a:gd name="T26" fmla="*/ 130 w 132"/>
                <a:gd name="T27" fmla="*/ 125 h 127"/>
                <a:gd name="T28" fmla="*/ 127 w 132"/>
                <a:gd name="T29" fmla="*/ 127 h 127"/>
                <a:gd name="T30" fmla="*/ 124 w 132"/>
                <a:gd name="T31" fmla="*/ 127 h 127"/>
                <a:gd name="T32" fmla="*/ 124 w 132"/>
                <a:gd name="T33" fmla="*/ 127 h 127"/>
                <a:gd name="T34" fmla="*/ 106 w 132"/>
                <a:gd name="T35" fmla="*/ 125 h 127"/>
                <a:gd name="T36" fmla="*/ 94 w 132"/>
                <a:gd name="T37" fmla="*/ 124 h 127"/>
                <a:gd name="T38" fmla="*/ 88 w 132"/>
                <a:gd name="T39" fmla="*/ 121 h 127"/>
                <a:gd name="T40" fmla="*/ 85 w 132"/>
                <a:gd name="T41" fmla="*/ 119 h 127"/>
                <a:gd name="T42" fmla="*/ 85 w 132"/>
                <a:gd name="T43" fmla="*/ 119 h 1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27">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69" name="Freeform 19"/>
            <p:cNvSpPr>
              <a:spLocks/>
            </p:cNvSpPr>
            <p:nvPr/>
          </p:nvSpPr>
          <p:spPr bwMode="auto">
            <a:xfrm>
              <a:off x="1996" y="2967"/>
              <a:ext cx="100" cy="57"/>
            </a:xfrm>
            <a:custGeom>
              <a:avLst/>
              <a:gdLst>
                <a:gd name="T0" fmla="*/ 0 w 100"/>
                <a:gd name="T1" fmla="*/ 42 h 57"/>
                <a:gd name="T2" fmla="*/ 0 w 100"/>
                <a:gd name="T3" fmla="*/ 0 h 57"/>
                <a:gd name="T4" fmla="*/ 38 w 100"/>
                <a:gd name="T5" fmla="*/ 15 h 57"/>
                <a:gd name="T6" fmla="*/ 100 w 100"/>
                <a:gd name="T7" fmla="*/ 35 h 57"/>
                <a:gd name="T8" fmla="*/ 73 w 100"/>
                <a:gd name="T9" fmla="*/ 53 h 57"/>
                <a:gd name="T10" fmla="*/ 28 w 100"/>
                <a:gd name="T11" fmla="*/ 57 h 57"/>
                <a:gd name="T12" fmla="*/ 0 w 100"/>
                <a:gd name="T13" fmla="*/ 42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57">
                  <a:moveTo>
                    <a:pt x="0" y="42"/>
                  </a:moveTo>
                  <a:lnTo>
                    <a:pt x="0" y="0"/>
                  </a:lnTo>
                  <a:lnTo>
                    <a:pt x="38" y="15"/>
                  </a:lnTo>
                  <a:lnTo>
                    <a:pt x="100" y="35"/>
                  </a:lnTo>
                  <a:lnTo>
                    <a:pt x="73" y="53"/>
                  </a:lnTo>
                  <a:lnTo>
                    <a:pt x="28" y="57"/>
                  </a:lnTo>
                  <a:lnTo>
                    <a:pt x="0" y="42"/>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0" name="Freeform 20"/>
            <p:cNvSpPr>
              <a:spLocks/>
            </p:cNvSpPr>
            <p:nvPr/>
          </p:nvSpPr>
          <p:spPr bwMode="auto">
            <a:xfrm>
              <a:off x="2134" y="2852"/>
              <a:ext cx="89" cy="110"/>
            </a:xfrm>
            <a:custGeom>
              <a:avLst/>
              <a:gdLst>
                <a:gd name="T0" fmla="*/ 65 w 89"/>
                <a:gd name="T1" fmla="*/ 110 h 110"/>
                <a:gd name="T2" fmla="*/ 22 w 89"/>
                <a:gd name="T3" fmla="*/ 91 h 110"/>
                <a:gd name="T4" fmla="*/ 0 w 89"/>
                <a:gd name="T5" fmla="*/ 83 h 110"/>
                <a:gd name="T6" fmla="*/ 22 w 89"/>
                <a:gd name="T7" fmla="*/ 46 h 110"/>
                <a:gd name="T8" fmla="*/ 65 w 89"/>
                <a:gd name="T9" fmla="*/ 0 h 110"/>
                <a:gd name="T10" fmla="*/ 89 w 89"/>
                <a:gd name="T11" fmla="*/ 41 h 110"/>
                <a:gd name="T12" fmla="*/ 77 w 89"/>
                <a:gd name="T13" fmla="*/ 58 h 110"/>
                <a:gd name="T14" fmla="*/ 65 w 89"/>
                <a:gd name="T15" fmla="*/ 110 h 1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10">
                  <a:moveTo>
                    <a:pt x="65" y="110"/>
                  </a:moveTo>
                  <a:lnTo>
                    <a:pt x="22" y="91"/>
                  </a:lnTo>
                  <a:lnTo>
                    <a:pt x="0" y="83"/>
                  </a:lnTo>
                  <a:lnTo>
                    <a:pt x="22" y="46"/>
                  </a:lnTo>
                  <a:lnTo>
                    <a:pt x="65" y="0"/>
                  </a:lnTo>
                  <a:lnTo>
                    <a:pt x="89" y="41"/>
                  </a:lnTo>
                  <a:lnTo>
                    <a:pt x="77" y="58"/>
                  </a:lnTo>
                  <a:lnTo>
                    <a:pt x="65" y="110"/>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1" name="Freeform 21"/>
            <p:cNvSpPr>
              <a:spLocks/>
            </p:cNvSpPr>
            <p:nvPr/>
          </p:nvSpPr>
          <p:spPr bwMode="auto">
            <a:xfrm>
              <a:off x="2324" y="2889"/>
              <a:ext cx="273" cy="138"/>
            </a:xfrm>
            <a:custGeom>
              <a:avLst/>
              <a:gdLst>
                <a:gd name="T0" fmla="*/ 86 w 273"/>
                <a:gd name="T1" fmla="*/ 66 h 138"/>
                <a:gd name="T2" fmla="*/ 81 w 273"/>
                <a:gd name="T3" fmla="*/ 43 h 138"/>
                <a:gd name="T4" fmla="*/ 81 w 273"/>
                <a:gd name="T5" fmla="*/ 43 h 138"/>
                <a:gd name="T6" fmla="*/ 68 w 273"/>
                <a:gd name="T7" fmla="*/ 40 h 138"/>
                <a:gd name="T8" fmla="*/ 38 w 273"/>
                <a:gd name="T9" fmla="*/ 34 h 138"/>
                <a:gd name="T10" fmla="*/ 23 w 273"/>
                <a:gd name="T11" fmla="*/ 30 h 138"/>
                <a:gd name="T12" fmla="*/ 9 w 273"/>
                <a:gd name="T13" fmla="*/ 24 h 138"/>
                <a:gd name="T14" fmla="*/ 4 w 273"/>
                <a:gd name="T15" fmla="*/ 21 h 138"/>
                <a:gd name="T16" fmla="*/ 1 w 273"/>
                <a:gd name="T17" fmla="*/ 16 h 138"/>
                <a:gd name="T18" fmla="*/ 0 w 273"/>
                <a:gd name="T19" fmla="*/ 13 h 138"/>
                <a:gd name="T20" fmla="*/ 1 w 273"/>
                <a:gd name="T21" fmla="*/ 9 h 138"/>
                <a:gd name="T22" fmla="*/ 1 w 273"/>
                <a:gd name="T23" fmla="*/ 9 h 138"/>
                <a:gd name="T24" fmla="*/ 4 w 273"/>
                <a:gd name="T25" fmla="*/ 4 h 138"/>
                <a:gd name="T26" fmla="*/ 9 w 273"/>
                <a:gd name="T27" fmla="*/ 3 h 138"/>
                <a:gd name="T28" fmla="*/ 14 w 273"/>
                <a:gd name="T29" fmla="*/ 1 h 138"/>
                <a:gd name="T30" fmla="*/ 18 w 273"/>
                <a:gd name="T31" fmla="*/ 0 h 138"/>
                <a:gd name="T32" fmla="*/ 32 w 273"/>
                <a:gd name="T33" fmla="*/ 0 h 138"/>
                <a:gd name="T34" fmla="*/ 44 w 273"/>
                <a:gd name="T35" fmla="*/ 3 h 138"/>
                <a:gd name="T36" fmla="*/ 68 w 273"/>
                <a:gd name="T37" fmla="*/ 9 h 138"/>
                <a:gd name="T38" fmla="*/ 78 w 273"/>
                <a:gd name="T39" fmla="*/ 13 h 138"/>
                <a:gd name="T40" fmla="*/ 140 w 273"/>
                <a:gd name="T41" fmla="*/ 9 h 138"/>
                <a:gd name="T42" fmla="*/ 163 w 273"/>
                <a:gd name="T43" fmla="*/ 43 h 138"/>
                <a:gd name="T44" fmla="*/ 208 w 273"/>
                <a:gd name="T45" fmla="*/ 43 h 138"/>
                <a:gd name="T46" fmla="*/ 223 w 273"/>
                <a:gd name="T47" fmla="*/ 89 h 138"/>
                <a:gd name="T48" fmla="*/ 273 w 273"/>
                <a:gd name="T49" fmla="*/ 116 h 138"/>
                <a:gd name="T50" fmla="*/ 273 w 273"/>
                <a:gd name="T51" fmla="*/ 116 h 138"/>
                <a:gd name="T52" fmla="*/ 269 w 273"/>
                <a:gd name="T53" fmla="*/ 122 h 138"/>
                <a:gd name="T54" fmla="*/ 261 w 273"/>
                <a:gd name="T55" fmla="*/ 128 h 138"/>
                <a:gd name="T56" fmla="*/ 252 w 273"/>
                <a:gd name="T57" fmla="*/ 134 h 138"/>
                <a:gd name="T58" fmla="*/ 240 w 273"/>
                <a:gd name="T59" fmla="*/ 138 h 138"/>
                <a:gd name="T60" fmla="*/ 232 w 273"/>
                <a:gd name="T61" fmla="*/ 138 h 138"/>
                <a:gd name="T62" fmla="*/ 225 w 273"/>
                <a:gd name="T63" fmla="*/ 138 h 138"/>
                <a:gd name="T64" fmla="*/ 217 w 273"/>
                <a:gd name="T65" fmla="*/ 137 h 138"/>
                <a:gd name="T66" fmla="*/ 208 w 273"/>
                <a:gd name="T67" fmla="*/ 134 h 138"/>
                <a:gd name="T68" fmla="*/ 199 w 273"/>
                <a:gd name="T69" fmla="*/ 129 h 138"/>
                <a:gd name="T70" fmla="*/ 190 w 273"/>
                <a:gd name="T71" fmla="*/ 123 h 138"/>
                <a:gd name="T72" fmla="*/ 190 w 273"/>
                <a:gd name="T73" fmla="*/ 123 h 138"/>
                <a:gd name="T74" fmla="*/ 174 w 273"/>
                <a:gd name="T75" fmla="*/ 111 h 138"/>
                <a:gd name="T76" fmla="*/ 166 w 273"/>
                <a:gd name="T77" fmla="*/ 105 h 138"/>
                <a:gd name="T78" fmla="*/ 166 w 273"/>
                <a:gd name="T79" fmla="*/ 105 h 138"/>
                <a:gd name="T80" fmla="*/ 164 w 273"/>
                <a:gd name="T81" fmla="*/ 102 h 138"/>
                <a:gd name="T82" fmla="*/ 166 w 273"/>
                <a:gd name="T83" fmla="*/ 101 h 138"/>
                <a:gd name="T84" fmla="*/ 172 w 273"/>
                <a:gd name="T85" fmla="*/ 102 h 138"/>
                <a:gd name="T86" fmla="*/ 186 w 273"/>
                <a:gd name="T87" fmla="*/ 108 h 138"/>
                <a:gd name="T88" fmla="*/ 158 w 273"/>
                <a:gd name="T89" fmla="*/ 135 h 138"/>
                <a:gd name="T90" fmla="*/ 128 w 273"/>
                <a:gd name="T91" fmla="*/ 113 h 138"/>
                <a:gd name="T92" fmla="*/ 94 w 273"/>
                <a:gd name="T93" fmla="*/ 96 h 138"/>
                <a:gd name="T94" fmla="*/ 74 w 273"/>
                <a:gd name="T95" fmla="*/ 108 h 138"/>
                <a:gd name="T96" fmla="*/ 63 w 273"/>
                <a:gd name="T97" fmla="*/ 78 h 138"/>
                <a:gd name="T98" fmla="*/ 86 w 273"/>
                <a:gd name="T99" fmla="*/ 66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138">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2" name="Freeform 22"/>
            <p:cNvSpPr>
              <a:spLocks/>
            </p:cNvSpPr>
            <p:nvPr/>
          </p:nvSpPr>
          <p:spPr bwMode="auto">
            <a:xfrm>
              <a:off x="2081" y="3035"/>
              <a:ext cx="551" cy="438"/>
            </a:xfrm>
            <a:custGeom>
              <a:avLst/>
              <a:gdLst>
                <a:gd name="T0" fmla="*/ 294 w 551"/>
                <a:gd name="T1" fmla="*/ 66 h 438"/>
                <a:gd name="T2" fmla="*/ 329 w 551"/>
                <a:gd name="T3" fmla="*/ 32 h 438"/>
                <a:gd name="T4" fmla="*/ 329 w 551"/>
                <a:gd name="T5" fmla="*/ 0 h 438"/>
                <a:gd name="T6" fmla="*/ 272 w 551"/>
                <a:gd name="T7" fmla="*/ 0 h 438"/>
                <a:gd name="T8" fmla="*/ 253 w 551"/>
                <a:gd name="T9" fmla="*/ 7 h 438"/>
                <a:gd name="T10" fmla="*/ 195 w 551"/>
                <a:gd name="T11" fmla="*/ 42 h 438"/>
                <a:gd name="T12" fmla="*/ 130 w 551"/>
                <a:gd name="T13" fmla="*/ 50 h 438"/>
                <a:gd name="T14" fmla="*/ 107 w 551"/>
                <a:gd name="T15" fmla="*/ 81 h 438"/>
                <a:gd name="T16" fmla="*/ 90 w 551"/>
                <a:gd name="T17" fmla="*/ 106 h 438"/>
                <a:gd name="T18" fmla="*/ 87 w 551"/>
                <a:gd name="T19" fmla="*/ 115 h 438"/>
                <a:gd name="T20" fmla="*/ 86 w 551"/>
                <a:gd name="T21" fmla="*/ 121 h 438"/>
                <a:gd name="T22" fmla="*/ 74 w 551"/>
                <a:gd name="T23" fmla="*/ 137 h 438"/>
                <a:gd name="T24" fmla="*/ 10 w 551"/>
                <a:gd name="T25" fmla="*/ 149 h 438"/>
                <a:gd name="T26" fmla="*/ 10 w 551"/>
                <a:gd name="T27" fmla="*/ 238 h 438"/>
                <a:gd name="T28" fmla="*/ 10 w 551"/>
                <a:gd name="T29" fmla="*/ 296 h 438"/>
                <a:gd name="T30" fmla="*/ 13 w 551"/>
                <a:gd name="T31" fmla="*/ 315 h 438"/>
                <a:gd name="T32" fmla="*/ 23 w 551"/>
                <a:gd name="T33" fmla="*/ 362 h 438"/>
                <a:gd name="T34" fmla="*/ 26 w 551"/>
                <a:gd name="T35" fmla="*/ 376 h 438"/>
                <a:gd name="T36" fmla="*/ 30 w 551"/>
                <a:gd name="T37" fmla="*/ 379 h 438"/>
                <a:gd name="T38" fmla="*/ 50 w 551"/>
                <a:gd name="T39" fmla="*/ 380 h 438"/>
                <a:gd name="T40" fmla="*/ 84 w 551"/>
                <a:gd name="T41" fmla="*/ 374 h 438"/>
                <a:gd name="T42" fmla="*/ 195 w 551"/>
                <a:gd name="T43" fmla="*/ 349 h 438"/>
                <a:gd name="T44" fmla="*/ 237 w 551"/>
                <a:gd name="T45" fmla="*/ 323 h 438"/>
                <a:gd name="T46" fmla="*/ 276 w 551"/>
                <a:gd name="T47" fmla="*/ 331 h 438"/>
                <a:gd name="T48" fmla="*/ 306 w 551"/>
                <a:gd name="T49" fmla="*/ 341 h 438"/>
                <a:gd name="T50" fmla="*/ 324 w 551"/>
                <a:gd name="T51" fmla="*/ 353 h 438"/>
                <a:gd name="T52" fmla="*/ 329 w 551"/>
                <a:gd name="T53" fmla="*/ 356 h 438"/>
                <a:gd name="T54" fmla="*/ 383 w 551"/>
                <a:gd name="T55" fmla="*/ 426 h 438"/>
                <a:gd name="T56" fmla="*/ 388 w 551"/>
                <a:gd name="T57" fmla="*/ 430 h 438"/>
                <a:gd name="T58" fmla="*/ 407 w 551"/>
                <a:gd name="T59" fmla="*/ 436 h 438"/>
                <a:gd name="T60" fmla="*/ 436 w 551"/>
                <a:gd name="T61" fmla="*/ 438 h 438"/>
                <a:gd name="T62" fmla="*/ 483 w 551"/>
                <a:gd name="T63" fmla="*/ 406 h 438"/>
                <a:gd name="T64" fmla="*/ 486 w 551"/>
                <a:gd name="T65" fmla="*/ 401 h 438"/>
                <a:gd name="T66" fmla="*/ 506 w 551"/>
                <a:gd name="T67" fmla="*/ 377 h 438"/>
                <a:gd name="T68" fmla="*/ 509 w 551"/>
                <a:gd name="T69" fmla="*/ 364 h 438"/>
                <a:gd name="T70" fmla="*/ 509 w 551"/>
                <a:gd name="T71" fmla="*/ 334 h 438"/>
                <a:gd name="T72" fmla="*/ 551 w 551"/>
                <a:gd name="T73" fmla="*/ 219 h 438"/>
                <a:gd name="T74" fmla="*/ 536 w 551"/>
                <a:gd name="T75" fmla="*/ 190 h 438"/>
                <a:gd name="T76" fmla="*/ 513 w 551"/>
                <a:gd name="T77" fmla="*/ 155 h 438"/>
                <a:gd name="T78" fmla="*/ 506 w 551"/>
                <a:gd name="T79" fmla="*/ 146 h 438"/>
                <a:gd name="T80" fmla="*/ 469 w 551"/>
                <a:gd name="T81" fmla="*/ 118 h 438"/>
                <a:gd name="T82" fmla="*/ 436 w 551"/>
                <a:gd name="T83" fmla="*/ 54 h 438"/>
                <a:gd name="T84" fmla="*/ 386 w 551"/>
                <a:gd name="T85" fmla="*/ 81 h 4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1" h="438">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3" name="Freeform 23"/>
            <p:cNvSpPr>
              <a:spLocks/>
            </p:cNvSpPr>
            <p:nvPr/>
          </p:nvSpPr>
          <p:spPr bwMode="auto">
            <a:xfrm>
              <a:off x="2467" y="3507"/>
              <a:ext cx="123" cy="65"/>
            </a:xfrm>
            <a:custGeom>
              <a:avLst/>
              <a:gdLst>
                <a:gd name="T0" fmla="*/ 65 w 123"/>
                <a:gd name="T1" fmla="*/ 65 h 65"/>
                <a:gd name="T2" fmla="*/ 35 w 123"/>
                <a:gd name="T3" fmla="*/ 46 h 65"/>
                <a:gd name="T4" fmla="*/ 0 w 123"/>
                <a:gd name="T5" fmla="*/ 16 h 65"/>
                <a:gd name="T6" fmla="*/ 31 w 123"/>
                <a:gd name="T7" fmla="*/ 0 h 65"/>
                <a:gd name="T8" fmla="*/ 73 w 123"/>
                <a:gd name="T9" fmla="*/ 3 h 65"/>
                <a:gd name="T10" fmla="*/ 123 w 123"/>
                <a:gd name="T11" fmla="*/ 11 h 65"/>
                <a:gd name="T12" fmla="*/ 100 w 123"/>
                <a:gd name="T13" fmla="*/ 38 h 65"/>
                <a:gd name="T14" fmla="*/ 65 w 123"/>
                <a:gd name="T15" fmla="*/ 6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65">
                  <a:moveTo>
                    <a:pt x="65" y="65"/>
                  </a:moveTo>
                  <a:lnTo>
                    <a:pt x="35" y="46"/>
                  </a:lnTo>
                  <a:lnTo>
                    <a:pt x="0" y="16"/>
                  </a:lnTo>
                  <a:lnTo>
                    <a:pt x="31" y="0"/>
                  </a:lnTo>
                  <a:lnTo>
                    <a:pt x="73" y="3"/>
                  </a:lnTo>
                  <a:lnTo>
                    <a:pt x="123" y="11"/>
                  </a:lnTo>
                  <a:lnTo>
                    <a:pt x="100" y="38"/>
                  </a:lnTo>
                  <a:lnTo>
                    <a:pt x="65" y="65"/>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4" name="Freeform 24"/>
            <p:cNvSpPr>
              <a:spLocks/>
            </p:cNvSpPr>
            <p:nvPr/>
          </p:nvSpPr>
          <p:spPr bwMode="auto">
            <a:xfrm>
              <a:off x="2828" y="3507"/>
              <a:ext cx="115" cy="118"/>
            </a:xfrm>
            <a:custGeom>
              <a:avLst/>
              <a:gdLst>
                <a:gd name="T0" fmla="*/ 42 w 115"/>
                <a:gd name="T1" fmla="*/ 118 h 118"/>
                <a:gd name="T2" fmla="*/ 0 w 115"/>
                <a:gd name="T3" fmla="*/ 100 h 118"/>
                <a:gd name="T4" fmla="*/ 42 w 115"/>
                <a:gd name="T5" fmla="*/ 53 h 118"/>
                <a:gd name="T6" fmla="*/ 42 w 115"/>
                <a:gd name="T7" fmla="*/ 3 h 118"/>
                <a:gd name="T8" fmla="*/ 76 w 115"/>
                <a:gd name="T9" fmla="*/ 0 h 118"/>
                <a:gd name="T10" fmla="*/ 115 w 115"/>
                <a:gd name="T11" fmla="*/ 0 h 118"/>
                <a:gd name="T12" fmla="*/ 107 w 115"/>
                <a:gd name="T13" fmla="*/ 53 h 118"/>
                <a:gd name="T14" fmla="*/ 68 w 115"/>
                <a:gd name="T15" fmla="*/ 88 h 118"/>
                <a:gd name="T16" fmla="*/ 42 w 115"/>
                <a:gd name="T17" fmla="*/ 118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18">
                  <a:moveTo>
                    <a:pt x="42" y="118"/>
                  </a:moveTo>
                  <a:lnTo>
                    <a:pt x="0" y="100"/>
                  </a:lnTo>
                  <a:lnTo>
                    <a:pt x="42" y="53"/>
                  </a:lnTo>
                  <a:lnTo>
                    <a:pt x="42" y="3"/>
                  </a:lnTo>
                  <a:lnTo>
                    <a:pt x="76" y="0"/>
                  </a:lnTo>
                  <a:lnTo>
                    <a:pt x="115" y="0"/>
                  </a:lnTo>
                  <a:lnTo>
                    <a:pt x="107" y="53"/>
                  </a:lnTo>
                  <a:lnTo>
                    <a:pt x="68" y="88"/>
                  </a:lnTo>
                  <a:lnTo>
                    <a:pt x="42" y="118"/>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5" name="Freeform 25"/>
            <p:cNvSpPr>
              <a:spLocks/>
            </p:cNvSpPr>
            <p:nvPr/>
          </p:nvSpPr>
          <p:spPr bwMode="auto">
            <a:xfrm>
              <a:off x="2913" y="3403"/>
              <a:ext cx="107" cy="85"/>
            </a:xfrm>
            <a:custGeom>
              <a:avLst/>
              <a:gdLst>
                <a:gd name="T0" fmla="*/ 25 w 107"/>
                <a:gd name="T1" fmla="*/ 77 h 85"/>
                <a:gd name="T2" fmla="*/ 0 w 107"/>
                <a:gd name="T3" fmla="*/ 27 h 85"/>
                <a:gd name="T4" fmla="*/ 25 w 107"/>
                <a:gd name="T5" fmla="*/ 0 h 85"/>
                <a:gd name="T6" fmla="*/ 25 w 107"/>
                <a:gd name="T7" fmla="*/ 0 h 85"/>
                <a:gd name="T8" fmla="*/ 30 w 107"/>
                <a:gd name="T9" fmla="*/ 3 h 85"/>
                <a:gd name="T10" fmla="*/ 42 w 107"/>
                <a:gd name="T11" fmla="*/ 12 h 85"/>
                <a:gd name="T12" fmla="*/ 57 w 107"/>
                <a:gd name="T13" fmla="*/ 20 h 85"/>
                <a:gd name="T14" fmla="*/ 65 w 107"/>
                <a:gd name="T15" fmla="*/ 23 h 85"/>
                <a:gd name="T16" fmla="*/ 72 w 107"/>
                <a:gd name="T17" fmla="*/ 23 h 85"/>
                <a:gd name="T18" fmla="*/ 72 w 107"/>
                <a:gd name="T19" fmla="*/ 23 h 85"/>
                <a:gd name="T20" fmla="*/ 86 w 107"/>
                <a:gd name="T21" fmla="*/ 24 h 85"/>
                <a:gd name="T22" fmla="*/ 92 w 107"/>
                <a:gd name="T23" fmla="*/ 26 h 85"/>
                <a:gd name="T24" fmla="*/ 98 w 107"/>
                <a:gd name="T25" fmla="*/ 27 h 85"/>
                <a:gd name="T26" fmla="*/ 102 w 107"/>
                <a:gd name="T27" fmla="*/ 30 h 85"/>
                <a:gd name="T28" fmla="*/ 105 w 107"/>
                <a:gd name="T29" fmla="*/ 35 h 85"/>
                <a:gd name="T30" fmla="*/ 107 w 107"/>
                <a:gd name="T31" fmla="*/ 40 h 85"/>
                <a:gd name="T32" fmla="*/ 107 w 107"/>
                <a:gd name="T33" fmla="*/ 47 h 85"/>
                <a:gd name="T34" fmla="*/ 107 w 107"/>
                <a:gd name="T35" fmla="*/ 47 h 85"/>
                <a:gd name="T36" fmla="*/ 104 w 107"/>
                <a:gd name="T37" fmla="*/ 53 h 85"/>
                <a:gd name="T38" fmla="*/ 99 w 107"/>
                <a:gd name="T39" fmla="*/ 59 h 85"/>
                <a:gd name="T40" fmla="*/ 95 w 107"/>
                <a:gd name="T41" fmla="*/ 65 h 85"/>
                <a:gd name="T42" fmla="*/ 89 w 107"/>
                <a:gd name="T43" fmla="*/ 71 h 85"/>
                <a:gd name="T44" fmla="*/ 80 w 107"/>
                <a:gd name="T45" fmla="*/ 79 h 85"/>
                <a:gd name="T46" fmla="*/ 75 w 107"/>
                <a:gd name="T47" fmla="*/ 80 h 85"/>
                <a:gd name="T48" fmla="*/ 49 w 107"/>
                <a:gd name="T49" fmla="*/ 85 h 85"/>
                <a:gd name="T50" fmla="*/ 25 w 107"/>
                <a:gd name="T51" fmla="*/ 7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85">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6" name="Freeform 26"/>
            <p:cNvSpPr>
              <a:spLocks/>
            </p:cNvSpPr>
            <p:nvPr/>
          </p:nvSpPr>
          <p:spPr bwMode="auto">
            <a:xfrm>
              <a:off x="3162" y="1418"/>
              <a:ext cx="1845" cy="2343"/>
            </a:xfrm>
            <a:custGeom>
              <a:avLst/>
              <a:gdLst>
                <a:gd name="T0" fmla="*/ 0 w 1845"/>
                <a:gd name="T1" fmla="*/ 120 h 2343"/>
                <a:gd name="T2" fmla="*/ 513 w 1845"/>
                <a:gd name="T3" fmla="*/ 40 h 2343"/>
                <a:gd name="T4" fmla="*/ 602 w 1845"/>
                <a:gd name="T5" fmla="*/ 67 h 2343"/>
                <a:gd name="T6" fmla="*/ 714 w 1845"/>
                <a:gd name="T7" fmla="*/ 88 h 2343"/>
                <a:gd name="T8" fmla="*/ 750 w 1845"/>
                <a:gd name="T9" fmla="*/ 147 h 2343"/>
                <a:gd name="T10" fmla="*/ 954 w 1845"/>
                <a:gd name="T11" fmla="*/ 127 h 2343"/>
                <a:gd name="T12" fmla="*/ 1019 w 1845"/>
                <a:gd name="T13" fmla="*/ 94 h 2343"/>
                <a:gd name="T14" fmla="*/ 984 w 1845"/>
                <a:gd name="T15" fmla="*/ 0 h 2343"/>
                <a:gd name="T16" fmla="*/ 1032 w 1845"/>
                <a:gd name="T17" fmla="*/ 46 h 2343"/>
                <a:gd name="T18" fmla="*/ 1112 w 1845"/>
                <a:gd name="T19" fmla="*/ 124 h 2343"/>
                <a:gd name="T20" fmla="*/ 1179 w 1845"/>
                <a:gd name="T21" fmla="*/ 76 h 2343"/>
                <a:gd name="T22" fmla="*/ 1144 w 1845"/>
                <a:gd name="T23" fmla="*/ 186 h 2343"/>
                <a:gd name="T24" fmla="*/ 1041 w 1845"/>
                <a:gd name="T25" fmla="*/ 277 h 2343"/>
                <a:gd name="T26" fmla="*/ 1004 w 1845"/>
                <a:gd name="T27" fmla="*/ 372 h 2343"/>
                <a:gd name="T28" fmla="*/ 1035 w 1845"/>
                <a:gd name="T29" fmla="*/ 384 h 2343"/>
                <a:gd name="T30" fmla="*/ 1091 w 1845"/>
                <a:gd name="T31" fmla="*/ 464 h 2343"/>
                <a:gd name="T32" fmla="*/ 1229 w 1845"/>
                <a:gd name="T33" fmla="*/ 434 h 2343"/>
                <a:gd name="T34" fmla="*/ 1283 w 1845"/>
                <a:gd name="T35" fmla="*/ 307 h 2343"/>
                <a:gd name="T36" fmla="*/ 1370 w 1845"/>
                <a:gd name="T37" fmla="*/ 399 h 2343"/>
                <a:gd name="T38" fmla="*/ 1488 w 1845"/>
                <a:gd name="T39" fmla="*/ 456 h 2343"/>
                <a:gd name="T40" fmla="*/ 1405 w 1845"/>
                <a:gd name="T41" fmla="*/ 610 h 2343"/>
                <a:gd name="T42" fmla="*/ 1422 w 1845"/>
                <a:gd name="T43" fmla="*/ 699 h 2343"/>
                <a:gd name="T44" fmla="*/ 1348 w 1845"/>
                <a:gd name="T45" fmla="*/ 767 h 2343"/>
                <a:gd name="T46" fmla="*/ 1248 w 1845"/>
                <a:gd name="T47" fmla="*/ 847 h 2343"/>
                <a:gd name="T48" fmla="*/ 1194 w 1845"/>
                <a:gd name="T49" fmla="*/ 1058 h 2343"/>
                <a:gd name="T50" fmla="*/ 1090 w 1845"/>
                <a:gd name="T51" fmla="*/ 992 h 2343"/>
                <a:gd name="T52" fmla="*/ 973 w 1845"/>
                <a:gd name="T53" fmla="*/ 1031 h 2343"/>
                <a:gd name="T54" fmla="*/ 1055 w 1845"/>
                <a:gd name="T55" fmla="*/ 1167 h 2343"/>
                <a:gd name="T56" fmla="*/ 1123 w 1845"/>
                <a:gd name="T57" fmla="*/ 1208 h 2343"/>
                <a:gd name="T58" fmla="*/ 1164 w 1845"/>
                <a:gd name="T59" fmla="*/ 1231 h 2343"/>
                <a:gd name="T60" fmla="*/ 1224 w 1845"/>
                <a:gd name="T61" fmla="*/ 1314 h 2343"/>
                <a:gd name="T62" fmla="*/ 1405 w 1845"/>
                <a:gd name="T63" fmla="*/ 1292 h 2343"/>
                <a:gd name="T64" fmla="*/ 1556 w 1845"/>
                <a:gd name="T65" fmla="*/ 1330 h 2343"/>
                <a:gd name="T66" fmla="*/ 1620 w 1845"/>
                <a:gd name="T67" fmla="*/ 1418 h 2343"/>
                <a:gd name="T68" fmla="*/ 1697 w 1845"/>
                <a:gd name="T69" fmla="*/ 1474 h 2343"/>
                <a:gd name="T70" fmla="*/ 1804 w 1845"/>
                <a:gd name="T71" fmla="*/ 1487 h 2343"/>
                <a:gd name="T72" fmla="*/ 1845 w 1845"/>
                <a:gd name="T73" fmla="*/ 1543 h 2343"/>
                <a:gd name="T74" fmla="*/ 1772 w 1845"/>
                <a:gd name="T75" fmla="*/ 1680 h 2343"/>
                <a:gd name="T76" fmla="*/ 1754 w 1845"/>
                <a:gd name="T77" fmla="*/ 1768 h 2343"/>
                <a:gd name="T78" fmla="*/ 1660 w 1845"/>
                <a:gd name="T79" fmla="*/ 1868 h 2343"/>
                <a:gd name="T80" fmla="*/ 1531 w 1845"/>
                <a:gd name="T81" fmla="*/ 2020 h 2343"/>
                <a:gd name="T82" fmla="*/ 1467 w 1845"/>
                <a:gd name="T83" fmla="*/ 2073 h 2343"/>
                <a:gd name="T84" fmla="*/ 1420 w 1845"/>
                <a:gd name="T85" fmla="*/ 2231 h 2343"/>
                <a:gd name="T86" fmla="*/ 1337 w 1845"/>
                <a:gd name="T87" fmla="*/ 2343 h 2343"/>
                <a:gd name="T88" fmla="*/ 1310 w 1845"/>
                <a:gd name="T89" fmla="*/ 2005 h 2343"/>
                <a:gd name="T90" fmla="*/ 1348 w 1845"/>
                <a:gd name="T91" fmla="*/ 1836 h 2343"/>
                <a:gd name="T92" fmla="*/ 1340 w 1845"/>
                <a:gd name="T93" fmla="*/ 1677 h 2343"/>
                <a:gd name="T94" fmla="*/ 1254 w 1845"/>
                <a:gd name="T95" fmla="*/ 1594 h 2343"/>
                <a:gd name="T96" fmla="*/ 1188 w 1845"/>
                <a:gd name="T97" fmla="*/ 1475 h 2343"/>
                <a:gd name="T98" fmla="*/ 1248 w 1845"/>
                <a:gd name="T99" fmla="*/ 1357 h 2343"/>
                <a:gd name="T100" fmla="*/ 1078 w 1845"/>
                <a:gd name="T101" fmla="*/ 1261 h 2343"/>
                <a:gd name="T102" fmla="*/ 893 w 1845"/>
                <a:gd name="T103" fmla="*/ 1181 h 2343"/>
                <a:gd name="T104" fmla="*/ 887 w 1845"/>
                <a:gd name="T105" fmla="*/ 1093 h 2343"/>
                <a:gd name="T106" fmla="*/ 777 w 1845"/>
                <a:gd name="T107" fmla="*/ 986 h 2343"/>
                <a:gd name="T108" fmla="*/ 815 w 1845"/>
                <a:gd name="T109" fmla="*/ 1096 h 2343"/>
                <a:gd name="T110" fmla="*/ 647 w 1845"/>
                <a:gd name="T111" fmla="*/ 900 h 2343"/>
                <a:gd name="T112" fmla="*/ 613 w 1845"/>
                <a:gd name="T113" fmla="*/ 837 h 2343"/>
                <a:gd name="T114" fmla="*/ 608 w 1845"/>
                <a:gd name="T115" fmla="*/ 728 h 2343"/>
                <a:gd name="T116" fmla="*/ 256 w 1845"/>
                <a:gd name="T117" fmla="*/ 372 h 2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 h="2343">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7" name="Freeform 27"/>
            <p:cNvSpPr>
              <a:spLocks/>
            </p:cNvSpPr>
            <p:nvPr/>
          </p:nvSpPr>
          <p:spPr bwMode="auto">
            <a:xfrm>
              <a:off x="4647" y="2024"/>
              <a:ext cx="124" cy="77"/>
            </a:xfrm>
            <a:custGeom>
              <a:avLst/>
              <a:gdLst>
                <a:gd name="T0" fmla="*/ 12 w 124"/>
                <a:gd name="T1" fmla="*/ 77 h 77"/>
                <a:gd name="T2" fmla="*/ 0 w 124"/>
                <a:gd name="T3" fmla="*/ 49 h 77"/>
                <a:gd name="T4" fmla="*/ 8 w 124"/>
                <a:gd name="T5" fmla="*/ 19 h 77"/>
                <a:gd name="T6" fmla="*/ 58 w 124"/>
                <a:gd name="T7" fmla="*/ 0 h 77"/>
                <a:gd name="T8" fmla="*/ 124 w 124"/>
                <a:gd name="T9" fmla="*/ 19 h 77"/>
                <a:gd name="T10" fmla="*/ 112 w 124"/>
                <a:gd name="T11" fmla="*/ 54 h 77"/>
                <a:gd name="T12" fmla="*/ 62 w 124"/>
                <a:gd name="T13" fmla="*/ 54 h 77"/>
                <a:gd name="T14" fmla="*/ 62 w 124"/>
                <a:gd name="T15" fmla="*/ 54 h 77"/>
                <a:gd name="T16" fmla="*/ 56 w 124"/>
                <a:gd name="T17" fmla="*/ 58 h 77"/>
                <a:gd name="T18" fmla="*/ 42 w 124"/>
                <a:gd name="T19" fmla="*/ 66 h 77"/>
                <a:gd name="T20" fmla="*/ 35 w 124"/>
                <a:gd name="T21" fmla="*/ 71 h 77"/>
                <a:gd name="T22" fmla="*/ 26 w 124"/>
                <a:gd name="T23" fmla="*/ 75 h 77"/>
                <a:gd name="T24" fmla="*/ 18 w 124"/>
                <a:gd name="T25" fmla="*/ 77 h 77"/>
                <a:gd name="T26" fmla="*/ 12 w 124"/>
                <a:gd name="T27" fmla="*/ 77 h 77"/>
                <a:gd name="T28" fmla="*/ 12 w 124"/>
                <a:gd name="T29" fmla="*/ 77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 h="77">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8" name="Freeform 28"/>
            <p:cNvSpPr>
              <a:spLocks/>
            </p:cNvSpPr>
            <p:nvPr/>
          </p:nvSpPr>
          <p:spPr bwMode="auto">
            <a:xfrm>
              <a:off x="4256" y="1328"/>
              <a:ext cx="358" cy="424"/>
            </a:xfrm>
            <a:custGeom>
              <a:avLst/>
              <a:gdLst>
                <a:gd name="T0" fmla="*/ 234 w 358"/>
                <a:gd name="T1" fmla="*/ 389 h 424"/>
                <a:gd name="T2" fmla="*/ 181 w 358"/>
                <a:gd name="T3" fmla="*/ 339 h 424"/>
                <a:gd name="T4" fmla="*/ 132 w 358"/>
                <a:gd name="T5" fmla="*/ 279 h 424"/>
                <a:gd name="T6" fmla="*/ 189 w 358"/>
                <a:gd name="T7" fmla="*/ 205 h 424"/>
                <a:gd name="T8" fmla="*/ 104 w 358"/>
                <a:gd name="T9" fmla="*/ 148 h 424"/>
                <a:gd name="T10" fmla="*/ 0 w 358"/>
                <a:gd name="T11" fmla="*/ 68 h 424"/>
                <a:gd name="T12" fmla="*/ 62 w 358"/>
                <a:gd name="T13" fmla="*/ 95 h 424"/>
                <a:gd name="T14" fmla="*/ 61 w 358"/>
                <a:gd name="T15" fmla="*/ 92 h 424"/>
                <a:gd name="T16" fmla="*/ 59 w 358"/>
                <a:gd name="T17" fmla="*/ 81 h 424"/>
                <a:gd name="T18" fmla="*/ 62 w 358"/>
                <a:gd name="T19" fmla="*/ 77 h 424"/>
                <a:gd name="T20" fmla="*/ 67 w 358"/>
                <a:gd name="T21" fmla="*/ 75 h 424"/>
                <a:gd name="T22" fmla="*/ 70 w 358"/>
                <a:gd name="T23" fmla="*/ 72 h 424"/>
                <a:gd name="T24" fmla="*/ 68 w 358"/>
                <a:gd name="T25" fmla="*/ 54 h 424"/>
                <a:gd name="T26" fmla="*/ 61 w 358"/>
                <a:gd name="T27" fmla="*/ 21 h 424"/>
                <a:gd name="T28" fmla="*/ 59 w 358"/>
                <a:gd name="T29" fmla="*/ 10 h 424"/>
                <a:gd name="T30" fmla="*/ 74 w 358"/>
                <a:gd name="T31" fmla="*/ 3 h 424"/>
                <a:gd name="T32" fmla="*/ 86 w 358"/>
                <a:gd name="T33" fmla="*/ 0 h 424"/>
                <a:gd name="T34" fmla="*/ 92 w 358"/>
                <a:gd name="T35" fmla="*/ 6 h 424"/>
                <a:gd name="T36" fmla="*/ 94 w 358"/>
                <a:gd name="T37" fmla="*/ 13 h 424"/>
                <a:gd name="T38" fmla="*/ 92 w 358"/>
                <a:gd name="T39" fmla="*/ 41 h 424"/>
                <a:gd name="T40" fmla="*/ 98 w 358"/>
                <a:gd name="T41" fmla="*/ 57 h 424"/>
                <a:gd name="T42" fmla="*/ 106 w 358"/>
                <a:gd name="T43" fmla="*/ 62 h 424"/>
                <a:gd name="T44" fmla="*/ 116 w 358"/>
                <a:gd name="T45" fmla="*/ 63 h 424"/>
                <a:gd name="T46" fmla="*/ 127 w 358"/>
                <a:gd name="T47" fmla="*/ 63 h 424"/>
                <a:gd name="T48" fmla="*/ 145 w 358"/>
                <a:gd name="T49" fmla="*/ 59 h 424"/>
                <a:gd name="T50" fmla="*/ 160 w 358"/>
                <a:gd name="T51" fmla="*/ 51 h 424"/>
                <a:gd name="T52" fmla="*/ 246 w 358"/>
                <a:gd name="T53" fmla="*/ 71 h 424"/>
                <a:gd name="T54" fmla="*/ 251 w 358"/>
                <a:gd name="T55" fmla="*/ 77 h 424"/>
                <a:gd name="T56" fmla="*/ 267 w 358"/>
                <a:gd name="T57" fmla="*/ 98 h 424"/>
                <a:gd name="T58" fmla="*/ 275 w 358"/>
                <a:gd name="T59" fmla="*/ 117 h 424"/>
                <a:gd name="T60" fmla="*/ 276 w 358"/>
                <a:gd name="T61" fmla="*/ 130 h 424"/>
                <a:gd name="T62" fmla="*/ 281 w 358"/>
                <a:gd name="T63" fmla="*/ 210 h 424"/>
                <a:gd name="T64" fmla="*/ 358 w 358"/>
                <a:gd name="T65" fmla="*/ 287 h 424"/>
                <a:gd name="T66" fmla="*/ 308 w 358"/>
                <a:gd name="T67" fmla="*/ 279 h 424"/>
                <a:gd name="T68" fmla="*/ 281 w 358"/>
                <a:gd name="T69" fmla="*/ 267 h 424"/>
                <a:gd name="T70" fmla="*/ 281 w 358"/>
                <a:gd name="T71" fmla="*/ 291 h 424"/>
                <a:gd name="T72" fmla="*/ 284 w 358"/>
                <a:gd name="T73" fmla="*/ 308 h 424"/>
                <a:gd name="T74" fmla="*/ 290 w 358"/>
                <a:gd name="T75" fmla="*/ 315 h 424"/>
                <a:gd name="T76" fmla="*/ 292 w 358"/>
                <a:gd name="T77" fmla="*/ 317 h 424"/>
                <a:gd name="T78" fmla="*/ 305 w 358"/>
                <a:gd name="T79" fmla="*/ 320 h 424"/>
                <a:gd name="T80" fmla="*/ 310 w 358"/>
                <a:gd name="T81" fmla="*/ 326 h 424"/>
                <a:gd name="T82" fmla="*/ 311 w 358"/>
                <a:gd name="T83" fmla="*/ 351 h 424"/>
                <a:gd name="T84" fmla="*/ 311 w 358"/>
                <a:gd name="T85" fmla="*/ 364 h 424"/>
                <a:gd name="T86" fmla="*/ 305 w 358"/>
                <a:gd name="T87" fmla="*/ 380 h 424"/>
                <a:gd name="T88" fmla="*/ 295 w 358"/>
                <a:gd name="T89" fmla="*/ 392 h 424"/>
                <a:gd name="T90" fmla="*/ 292 w 358"/>
                <a:gd name="T91" fmla="*/ 424 h 4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58" h="424">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79" name="Freeform 29"/>
            <p:cNvSpPr>
              <a:spLocks/>
            </p:cNvSpPr>
            <p:nvPr/>
          </p:nvSpPr>
          <p:spPr bwMode="auto">
            <a:xfrm>
              <a:off x="4452" y="890"/>
              <a:ext cx="787" cy="901"/>
            </a:xfrm>
            <a:custGeom>
              <a:avLst/>
              <a:gdLst>
                <a:gd name="T0" fmla="*/ 292 w 787"/>
                <a:gd name="T1" fmla="*/ 732 h 901"/>
                <a:gd name="T2" fmla="*/ 295 w 787"/>
                <a:gd name="T3" fmla="*/ 509 h 901"/>
                <a:gd name="T4" fmla="*/ 230 w 787"/>
                <a:gd name="T5" fmla="*/ 379 h 901"/>
                <a:gd name="T6" fmla="*/ 62 w 787"/>
                <a:gd name="T7" fmla="*/ 269 h 901"/>
                <a:gd name="T8" fmla="*/ 0 w 787"/>
                <a:gd name="T9" fmla="*/ 192 h 901"/>
                <a:gd name="T10" fmla="*/ 2 w 787"/>
                <a:gd name="T11" fmla="*/ 177 h 901"/>
                <a:gd name="T12" fmla="*/ 13 w 787"/>
                <a:gd name="T13" fmla="*/ 152 h 901"/>
                <a:gd name="T14" fmla="*/ 26 w 787"/>
                <a:gd name="T15" fmla="*/ 146 h 901"/>
                <a:gd name="T16" fmla="*/ 44 w 787"/>
                <a:gd name="T17" fmla="*/ 145 h 901"/>
                <a:gd name="T18" fmla="*/ 145 w 787"/>
                <a:gd name="T19" fmla="*/ 122 h 901"/>
                <a:gd name="T20" fmla="*/ 183 w 787"/>
                <a:gd name="T21" fmla="*/ 83 h 901"/>
                <a:gd name="T22" fmla="*/ 206 w 787"/>
                <a:gd name="T23" fmla="*/ 63 h 901"/>
                <a:gd name="T24" fmla="*/ 236 w 787"/>
                <a:gd name="T25" fmla="*/ 42 h 901"/>
                <a:gd name="T26" fmla="*/ 257 w 787"/>
                <a:gd name="T27" fmla="*/ 38 h 901"/>
                <a:gd name="T28" fmla="*/ 299 w 787"/>
                <a:gd name="T29" fmla="*/ 32 h 901"/>
                <a:gd name="T30" fmla="*/ 334 w 787"/>
                <a:gd name="T31" fmla="*/ 27 h 901"/>
                <a:gd name="T32" fmla="*/ 372 w 787"/>
                <a:gd name="T33" fmla="*/ 45 h 901"/>
                <a:gd name="T34" fmla="*/ 402 w 787"/>
                <a:gd name="T35" fmla="*/ 65 h 901"/>
                <a:gd name="T36" fmla="*/ 429 w 787"/>
                <a:gd name="T37" fmla="*/ 62 h 901"/>
                <a:gd name="T38" fmla="*/ 452 w 787"/>
                <a:gd name="T39" fmla="*/ 51 h 901"/>
                <a:gd name="T40" fmla="*/ 462 w 787"/>
                <a:gd name="T41" fmla="*/ 41 h 901"/>
                <a:gd name="T42" fmla="*/ 496 w 787"/>
                <a:gd name="T43" fmla="*/ 27 h 901"/>
                <a:gd name="T44" fmla="*/ 541 w 787"/>
                <a:gd name="T45" fmla="*/ 20 h 901"/>
                <a:gd name="T46" fmla="*/ 625 w 787"/>
                <a:gd name="T47" fmla="*/ 3 h 901"/>
                <a:gd name="T48" fmla="*/ 657 w 787"/>
                <a:gd name="T49" fmla="*/ 0 h 901"/>
                <a:gd name="T50" fmla="*/ 693 w 787"/>
                <a:gd name="T51" fmla="*/ 3 h 901"/>
                <a:gd name="T52" fmla="*/ 704 w 787"/>
                <a:gd name="T53" fmla="*/ 11 h 901"/>
                <a:gd name="T54" fmla="*/ 705 w 787"/>
                <a:gd name="T55" fmla="*/ 23 h 901"/>
                <a:gd name="T56" fmla="*/ 704 w 787"/>
                <a:gd name="T57" fmla="*/ 42 h 901"/>
                <a:gd name="T58" fmla="*/ 721 w 787"/>
                <a:gd name="T59" fmla="*/ 80 h 901"/>
                <a:gd name="T60" fmla="*/ 754 w 787"/>
                <a:gd name="T61" fmla="*/ 128 h 901"/>
                <a:gd name="T62" fmla="*/ 784 w 787"/>
                <a:gd name="T63" fmla="*/ 195 h 901"/>
                <a:gd name="T64" fmla="*/ 787 w 787"/>
                <a:gd name="T65" fmla="*/ 223 h 901"/>
                <a:gd name="T66" fmla="*/ 779 w 787"/>
                <a:gd name="T67" fmla="*/ 232 h 901"/>
                <a:gd name="T68" fmla="*/ 757 w 787"/>
                <a:gd name="T69" fmla="*/ 234 h 901"/>
                <a:gd name="T70" fmla="*/ 742 w 787"/>
                <a:gd name="T71" fmla="*/ 246 h 901"/>
                <a:gd name="T72" fmla="*/ 736 w 787"/>
                <a:gd name="T73" fmla="*/ 299 h 901"/>
                <a:gd name="T74" fmla="*/ 736 w 787"/>
                <a:gd name="T75" fmla="*/ 471 h 901"/>
                <a:gd name="T76" fmla="*/ 736 w 787"/>
                <a:gd name="T77" fmla="*/ 551 h 901"/>
                <a:gd name="T78" fmla="*/ 727 w 787"/>
                <a:gd name="T79" fmla="*/ 595 h 901"/>
                <a:gd name="T80" fmla="*/ 713 w 787"/>
                <a:gd name="T81" fmla="*/ 605 h 901"/>
                <a:gd name="T82" fmla="*/ 662 w 787"/>
                <a:gd name="T83" fmla="*/ 613 h 901"/>
                <a:gd name="T84" fmla="*/ 627 w 787"/>
                <a:gd name="T85" fmla="*/ 628 h 901"/>
                <a:gd name="T86" fmla="*/ 607 w 787"/>
                <a:gd name="T87" fmla="*/ 645 h 901"/>
                <a:gd name="T88" fmla="*/ 556 w 787"/>
                <a:gd name="T89" fmla="*/ 675 h 901"/>
                <a:gd name="T90" fmla="*/ 544 w 787"/>
                <a:gd name="T91" fmla="*/ 685 h 901"/>
                <a:gd name="T92" fmla="*/ 533 w 787"/>
                <a:gd name="T93" fmla="*/ 712 h 901"/>
                <a:gd name="T94" fmla="*/ 512 w 787"/>
                <a:gd name="T95" fmla="*/ 714 h 901"/>
                <a:gd name="T96" fmla="*/ 499 w 787"/>
                <a:gd name="T97" fmla="*/ 728 h 901"/>
                <a:gd name="T98" fmla="*/ 476 w 787"/>
                <a:gd name="T99" fmla="*/ 770 h 901"/>
                <a:gd name="T100" fmla="*/ 461 w 787"/>
                <a:gd name="T101" fmla="*/ 808 h 901"/>
                <a:gd name="T102" fmla="*/ 461 w 787"/>
                <a:gd name="T103" fmla="*/ 863 h 901"/>
                <a:gd name="T104" fmla="*/ 461 w 787"/>
                <a:gd name="T105" fmla="*/ 892 h 901"/>
                <a:gd name="T106" fmla="*/ 447 w 787"/>
                <a:gd name="T107" fmla="*/ 898 h 901"/>
                <a:gd name="T108" fmla="*/ 394 w 787"/>
                <a:gd name="T109" fmla="*/ 901 h 9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7" h="901">
                  <a:moveTo>
                    <a:pt x="369" y="850"/>
                  </a:moveTo>
                  <a:lnTo>
                    <a:pt x="330" y="782"/>
                  </a:lnTo>
                  <a:lnTo>
                    <a:pt x="292" y="732"/>
                  </a:lnTo>
                  <a:lnTo>
                    <a:pt x="292" y="648"/>
                  </a:lnTo>
                  <a:lnTo>
                    <a:pt x="295" y="568"/>
                  </a:lnTo>
                  <a:lnTo>
                    <a:pt x="295" y="509"/>
                  </a:lnTo>
                  <a:lnTo>
                    <a:pt x="257" y="536"/>
                  </a:lnTo>
                  <a:lnTo>
                    <a:pt x="257" y="479"/>
                  </a:lnTo>
                  <a:lnTo>
                    <a:pt x="230" y="379"/>
                  </a:lnTo>
                  <a:lnTo>
                    <a:pt x="200" y="318"/>
                  </a:lnTo>
                  <a:lnTo>
                    <a:pt x="127" y="302"/>
                  </a:lnTo>
                  <a:lnTo>
                    <a:pt x="62" y="269"/>
                  </a:lnTo>
                  <a:lnTo>
                    <a:pt x="23" y="242"/>
                  </a:lnTo>
                  <a:lnTo>
                    <a:pt x="62" y="229"/>
                  </a:lnTo>
                  <a:lnTo>
                    <a:pt x="0" y="192"/>
                  </a:lnTo>
                  <a:lnTo>
                    <a:pt x="0" y="184"/>
                  </a:lnTo>
                  <a:lnTo>
                    <a:pt x="2" y="177"/>
                  </a:lnTo>
                  <a:lnTo>
                    <a:pt x="4" y="169"/>
                  </a:lnTo>
                  <a:lnTo>
                    <a:pt x="8" y="160"/>
                  </a:lnTo>
                  <a:lnTo>
                    <a:pt x="13" y="152"/>
                  </a:lnTo>
                  <a:lnTo>
                    <a:pt x="17" y="149"/>
                  </a:lnTo>
                  <a:lnTo>
                    <a:pt x="22" y="148"/>
                  </a:lnTo>
                  <a:lnTo>
                    <a:pt x="26" y="146"/>
                  </a:lnTo>
                  <a:lnTo>
                    <a:pt x="31" y="145"/>
                  </a:lnTo>
                  <a:lnTo>
                    <a:pt x="44" y="145"/>
                  </a:lnTo>
                  <a:lnTo>
                    <a:pt x="62" y="142"/>
                  </a:lnTo>
                  <a:lnTo>
                    <a:pt x="100" y="134"/>
                  </a:lnTo>
                  <a:lnTo>
                    <a:pt x="145" y="122"/>
                  </a:lnTo>
                  <a:lnTo>
                    <a:pt x="167" y="101"/>
                  </a:lnTo>
                  <a:lnTo>
                    <a:pt x="183" y="83"/>
                  </a:lnTo>
                  <a:lnTo>
                    <a:pt x="195" y="72"/>
                  </a:lnTo>
                  <a:lnTo>
                    <a:pt x="206" y="63"/>
                  </a:lnTo>
                  <a:lnTo>
                    <a:pt x="219" y="53"/>
                  </a:lnTo>
                  <a:lnTo>
                    <a:pt x="227" y="47"/>
                  </a:lnTo>
                  <a:lnTo>
                    <a:pt x="236" y="42"/>
                  </a:lnTo>
                  <a:lnTo>
                    <a:pt x="247" y="39"/>
                  </a:lnTo>
                  <a:lnTo>
                    <a:pt x="257" y="38"/>
                  </a:lnTo>
                  <a:lnTo>
                    <a:pt x="268" y="38"/>
                  </a:lnTo>
                  <a:lnTo>
                    <a:pt x="280" y="36"/>
                  </a:lnTo>
                  <a:lnTo>
                    <a:pt x="299" y="32"/>
                  </a:lnTo>
                  <a:lnTo>
                    <a:pt x="318" y="29"/>
                  </a:lnTo>
                  <a:lnTo>
                    <a:pt x="334" y="27"/>
                  </a:lnTo>
                  <a:lnTo>
                    <a:pt x="342" y="29"/>
                  </a:lnTo>
                  <a:lnTo>
                    <a:pt x="351" y="33"/>
                  </a:lnTo>
                  <a:lnTo>
                    <a:pt x="372" y="45"/>
                  </a:lnTo>
                  <a:lnTo>
                    <a:pt x="390" y="59"/>
                  </a:lnTo>
                  <a:lnTo>
                    <a:pt x="398" y="63"/>
                  </a:lnTo>
                  <a:lnTo>
                    <a:pt x="402" y="65"/>
                  </a:lnTo>
                  <a:lnTo>
                    <a:pt x="414" y="63"/>
                  </a:lnTo>
                  <a:lnTo>
                    <a:pt x="429" y="62"/>
                  </a:lnTo>
                  <a:lnTo>
                    <a:pt x="437" y="59"/>
                  </a:lnTo>
                  <a:lnTo>
                    <a:pt x="444" y="56"/>
                  </a:lnTo>
                  <a:lnTo>
                    <a:pt x="452" y="51"/>
                  </a:lnTo>
                  <a:lnTo>
                    <a:pt x="456" y="45"/>
                  </a:lnTo>
                  <a:lnTo>
                    <a:pt x="462" y="41"/>
                  </a:lnTo>
                  <a:lnTo>
                    <a:pt x="471" y="35"/>
                  </a:lnTo>
                  <a:lnTo>
                    <a:pt x="484" y="30"/>
                  </a:lnTo>
                  <a:lnTo>
                    <a:pt x="496" y="27"/>
                  </a:lnTo>
                  <a:lnTo>
                    <a:pt x="521" y="21"/>
                  </a:lnTo>
                  <a:lnTo>
                    <a:pt x="541" y="20"/>
                  </a:lnTo>
                  <a:lnTo>
                    <a:pt x="559" y="17"/>
                  </a:lnTo>
                  <a:lnTo>
                    <a:pt x="583" y="12"/>
                  </a:lnTo>
                  <a:lnTo>
                    <a:pt x="625" y="3"/>
                  </a:lnTo>
                  <a:lnTo>
                    <a:pt x="645" y="0"/>
                  </a:lnTo>
                  <a:lnTo>
                    <a:pt x="657" y="0"/>
                  </a:lnTo>
                  <a:lnTo>
                    <a:pt x="671" y="0"/>
                  </a:lnTo>
                  <a:lnTo>
                    <a:pt x="683" y="0"/>
                  </a:lnTo>
                  <a:lnTo>
                    <a:pt x="693" y="3"/>
                  </a:lnTo>
                  <a:lnTo>
                    <a:pt x="698" y="5"/>
                  </a:lnTo>
                  <a:lnTo>
                    <a:pt x="701" y="8"/>
                  </a:lnTo>
                  <a:lnTo>
                    <a:pt x="704" y="11"/>
                  </a:lnTo>
                  <a:lnTo>
                    <a:pt x="705" y="15"/>
                  </a:lnTo>
                  <a:lnTo>
                    <a:pt x="705" y="23"/>
                  </a:lnTo>
                  <a:lnTo>
                    <a:pt x="705" y="29"/>
                  </a:lnTo>
                  <a:lnTo>
                    <a:pt x="704" y="35"/>
                  </a:lnTo>
                  <a:lnTo>
                    <a:pt x="704" y="42"/>
                  </a:lnTo>
                  <a:lnTo>
                    <a:pt x="705" y="51"/>
                  </a:lnTo>
                  <a:lnTo>
                    <a:pt x="712" y="63"/>
                  </a:lnTo>
                  <a:lnTo>
                    <a:pt x="721" y="80"/>
                  </a:lnTo>
                  <a:lnTo>
                    <a:pt x="736" y="103"/>
                  </a:lnTo>
                  <a:lnTo>
                    <a:pt x="754" y="128"/>
                  </a:lnTo>
                  <a:lnTo>
                    <a:pt x="767" y="152"/>
                  </a:lnTo>
                  <a:lnTo>
                    <a:pt x="778" y="175"/>
                  </a:lnTo>
                  <a:lnTo>
                    <a:pt x="784" y="195"/>
                  </a:lnTo>
                  <a:lnTo>
                    <a:pt x="787" y="210"/>
                  </a:lnTo>
                  <a:lnTo>
                    <a:pt x="787" y="217"/>
                  </a:lnTo>
                  <a:lnTo>
                    <a:pt x="787" y="223"/>
                  </a:lnTo>
                  <a:lnTo>
                    <a:pt x="785" y="228"/>
                  </a:lnTo>
                  <a:lnTo>
                    <a:pt x="782" y="231"/>
                  </a:lnTo>
                  <a:lnTo>
                    <a:pt x="779" y="232"/>
                  </a:lnTo>
                  <a:lnTo>
                    <a:pt x="775" y="234"/>
                  </a:lnTo>
                  <a:lnTo>
                    <a:pt x="757" y="234"/>
                  </a:lnTo>
                  <a:lnTo>
                    <a:pt x="751" y="235"/>
                  </a:lnTo>
                  <a:lnTo>
                    <a:pt x="745" y="238"/>
                  </a:lnTo>
                  <a:lnTo>
                    <a:pt x="742" y="246"/>
                  </a:lnTo>
                  <a:lnTo>
                    <a:pt x="739" y="258"/>
                  </a:lnTo>
                  <a:lnTo>
                    <a:pt x="737" y="275"/>
                  </a:lnTo>
                  <a:lnTo>
                    <a:pt x="736" y="299"/>
                  </a:lnTo>
                  <a:lnTo>
                    <a:pt x="736" y="471"/>
                  </a:lnTo>
                  <a:lnTo>
                    <a:pt x="737" y="507"/>
                  </a:lnTo>
                  <a:lnTo>
                    <a:pt x="737" y="530"/>
                  </a:lnTo>
                  <a:lnTo>
                    <a:pt x="736" y="551"/>
                  </a:lnTo>
                  <a:lnTo>
                    <a:pt x="734" y="571"/>
                  </a:lnTo>
                  <a:lnTo>
                    <a:pt x="730" y="589"/>
                  </a:lnTo>
                  <a:lnTo>
                    <a:pt x="727" y="595"/>
                  </a:lnTo>
                  <a:lnTo>
                    <a:pt x="724" y="599"/>
                  </a:lnTo>
                  <a:lnTo>
                    <a:pt x="719" y="604"/>
                  </a:lnTo>
                  <a:lnTo>
                    <a:pt x="713" y="605"/>
                  </a:lnTo>
                  <a:lnTo>
                    <a:pt x="689" y="608"/>
                  </a:lnTo>
                  <a:lnTo>
                    <a:pt x="662" y="613"/>
                  </a:lnTo>
                  <a:lnTo>
                    <a:pt x="650" y="617"/>
                  </a:lnTo>
                  <a:lnTo>
                    <a:pt x="638" y="622"/>
                  </a:lnTo>
                  <a:lnTo>
                    <a:pt x="627" y="628"/>
                  </a:lnTo>
                  <a:lnTo>
                    <a:pt x="618" y="635"/>
                  </a:lnTo>
                  <a:lnTo>
                    <a:pt x="607" y="645"/>
                  </a:lnTo>
                  <a:lnTo>
                    <a:pt x="597" y="651"/>
                  </a:lnTo>
                  <a:lnTo>
                    <a:pt x="576" y="664"/>
                  </a:lnTo>
                  <a:lnTo>
                    <a:pt x="556" y="675"/>
                  </a:lnTo>
                  <a:lnTo>
                    <a:pt x="548" y="681"/>
                  </a:lnTo>
                  <a:lnTo>
                    <a:pt x="544" y="685"/>
                  </a:lnTo>
                  <a:lnTo>
                    <a:pt x="536" y="705"/>
                  </a:lnTo>
                  <a:lnTo>
                    <a:pt x="533" y="712"/>
                  </a:lnTo>
                  <a:lnTo>
                    <a:pt x="529" y="712"/>
                  </a:lnTo>
                  <a:lnTo>
                    <a:pt x="518" y="712"/>
                  </a:lnTo>
                  <a:lnTo>
                    <a:pt x="512" y="714"/>
                  </a:lnTo>
                  <a:lnTo>
                    <a:pt x="508" y="717"/>
                  </a:lnTo>
                  <a:lnTo>
                    <a:pt x="502" y="722"/>
                  </a:lnTo>
                  <a:lnTo>
                    <a:pt x="499" y="728"/>
                  </a:lnTo>
                  <a:lnTo>
                    <a:pt x="490" y="746"/>
                  </a:lnTo>
                  <a:lnTo>
                    <a:pt x="476" y="770"/>
                  </a:lnTo>
                  <a:lnTo>
                    <a:pt x="470" y="782"/>
                  </a:lnTo>
                  <a:lnTo>
                    <a:pt x="465" y="795"/>
                  </a:lnTo>
                  <a:lnTo>
                    <a:pt x="461" y="808"/>
                  </a:lnTo>
                  <a:lnTo>
                    <a:pt x="461" y="820"/>
                  </a:lnTo>
                  <a:lnTo>
                    <a:pt x="461" y="863"/>
                  </a:lnTo>
                  <a:lnTo>
                    <a:pt x="462" y="880"/>
                  </a:lnTo>
                  <a:lnTo>
                    <a:pt x="461" y="892"/>
                  </a:lnTo>
                  <a:lnTo>
                    <a:pt x="459" y="895"/>
                  </a:lnTo>
                  <a:lnTo>
                    <a:pt x="456" y="897"/>
                  </a:lnTo>
                  <a:lnTo>
                    <a:pt x="447" y="898"/>
                  </a:lnTo>
                  <a:lnTo>
                    <a:pt x="434" y="900"/>
                  </a:lnTo>
                  <a:lnTo>
                    <a:pt x="420" y="901"/>
                  </a:lnTo>
                  <a:lnTo>
                    <a:pt x="394" y="901"/>
                  </a:lnTo>
                  <a:lnTo>
                    <a:pt x="384" y="900"/>
                  </a:lnTo>
                  <a:lnTo>
                    <a:pt x="369" y="850"/>
                  </a:lnTo>
                  <a:close/>
                </a:path>
              </a:pathLst>
            </a:custGeom>
            <a:gradFill rotWithShape="1">
              <a:gsLst>
                <a:gs pos="0">
                  <a:srgbClr val="3399FF"/>
                </a:gs>
                <a:gs pos="100000">
                  <a:srgbClr val="000099"/>
                </a:gs>
              </a:gsLst>
              <a:path path="rect">
                <a:fillToRect l="50000" t="50000" r="50000" b="50000"/>
              </a:path>
            </a:gradFill>
            <a:ln w="25400">
              <a:solidFill>
                <a:schemeClr val="bg1"/>
              </a:solidFill>
              <a:round/>
              <a:headEnd/>
              <a:tailEnd/>
            </a:ln>
            <a:effectLst>
              <a:outerShdw dist="63500" dir="2212194" algn="ctr" rotWithShape="0">
                <a:srgbClr val="000000">
                  <a:alpha val="17998"/>
                </a:srgbClr>
              </a:outerShdw>
            </a:effectLst>
          </p:spPr>
          <p:txBody>
            <a:bodyPr/>
            <a:lstStyle/>
            <a:p>
              <a:endParaRPr lang="zh-CN" altLang="en-US"/>
            </a:p>
          </p:txBody>
        </p:sp>
        <p:sp>
          <p:nvSpPr>
            <p:cNvPr id="19480" name="AutoShape 103"/>
            <p:cNvSpPr>
              <a:spLocks noChangeArrowheads="1"/>
            </p:cNvSpPr>
            <p:nvPr/>
          </p:nvSpPr>
          <p:spPr bwMode="auto">
            <a:xfrm>
              <a:off x="3062" y="948"/>
              <a:ext cx="998" cy="181"/>
            </a:xfrm>
            <a:prstGeom prst="roundRect">
              <a:avLst>
                <a:gd name="adj" fmla="val 13273"/>
              </a:avLst>
            </a:prstGeom>
            <a:solidFill>
              <a:srgbClr val="0066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a:solidFill>
                    <a:schemeClr val="bg1"/>
                  </a:solidFill>
                  <a:latin typeface="Arial" charset="0"/>
                </a:rPr>
                <a:t>North America</a:t>
              </a:r>
              <a:endParaRPr lang="ko-KR" altLang="ko-KR"/>
            </a:p>
          </p:txBody>
        </p:sp>
        <p:sp>
          <p:nvSpPr>
            <p:cNvPr id="19481" name="Oval 105"/>
            <p:cNvSpPr>
              <a:spLocks noChangeArrowheads="1"/>
            </p:cNvSpPr>
            <p:nvPr/>
          </p:nvSpPr>
          <p:spPr bwMode="auto">
            <a:xfrm>
              <a:off x="3765" y="1628"/>
              <a:ext cx="91" cy="91"/>
            </a:xfrm>
            <a:prstGeom prst="ellipse">
              <a:avLst/>
            </a:prstGeom>
            <a:solidFill>
              <a:srgbClr val="333333"/>
            </a:solidFill>
            <a:ln w="19050" algn="ctr">
              <a:solidFill>
                <a:schemeClr val="bg1"/>
              </a:solidFill>
              <a:round/>
              <a:headEnd/>
              <a:tailEnd/>
            </a:ln>
          </p:spPr>
          <p:txBody>
            <a:bodyPr wrap="none" anchor="ctr"/>
            <a:lstStyle/>
            <a:p>
              <a:pPr algn="ctr"/>
              <a:endParaRPr lang="ko-KR" altLang="ko-KR"/>
            </a:p>
          </p:txBody>
        </p:sp>
        <p:cxnSp>
          <p:nvCxnSpPr>
            <p:cNvPr id="19482" name="AutoShape 107"/>
            <p:cNvCxnSpPr>
              <a:cxnSpLocks noChangeShapeType="1"/>
            </p:cNvCxnSpPr>
            <p:nvPr/>
          </p:nvCxnSpPr>
          <p:spPr bwMode="auto">
            <a:xfrm>
              <a:off x="3561" y="1129"/>
              <a:ext cx="250" cy="493"/>
            </a:xfrm>
            <a:prstGeom prst="straightConnector1">
              <a:avLst/>
            </a:prstGeom>
            <a:noFill/>
            <a:ln w="9525">
              <a:solidFill>
                <a:srgbClr val="0066CC"/>
              </a:solidFill>
              <a:round/>
              <a:headEnd/>
              <a:tailEnd/>
            </a:ln>
            <a:extLst>
              <a:ext uri="{909E8E84-426E-40DD-AFC4-6F175D3DCCD1}">
                <a14:hiddenFill xmlns:a14="http://schemas.microsoft.com/office/drawing/2010/main">
                  <a:noFill/>
                </a14:hiddenFill>
              </a:ext>
            </a:extLst>
          </p:spPr>
        </p:cxnSp>
        <p:sp>
          <p:nvSpPr>
            <p:cNvPr id="19483" name="AutoShape 104"/>
            <p:cNvSpPr>
              <a:spLocks noChangeArrowheads="1"/>
            </p:cNvSpPr>
            <p:nvPr/>
          </p:nvSpPr>
          <p:spPr bwMode="auto">
            <a:xfrm>
              <a:off x="2835" y="2990"/>
              <a:ext cx="998" cy="181"/>
            </a:xfrm>
            <a:prstGeom prst="roundRect">
              <a:avLst>
                <a:gd name="adj" fmla="val 13273"/>
              </a:avLst>
            </a:prstGeom>
            <a:solidFill>
              <a:srgbClr val="0066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a:solidFill>
                    <a:schemeClr val="bg1"/>
                  </a:solidFill>
                  <a:latin typeface="Arial" charset="0"/>
                </a:rPr>
                <a:t>South America</a:t>
              </a:r>
              <a:endParaRPr lang="ko-KR" altLang="ko-KR"/>
            </a:p>
          </p:txBody>
        </p:sp>
        <p:sp>
          <p:nvSpPr>
            <p:cNvPr id="19484" name="Oval 106"/>
            <p:cNvSpPr>
              <a:spLocks noChangeArrowheads="1"/>
            </p:cNvSpPr>
            <p:nvPr/>
          </p:nvSpPr>
          <p:spPr bwMode="auto">
            <a:xfrm>
              <a:off x="4627" y="3035"/>
              <a:ext cx="91" cy="91"/>
            </a:xfrm>
            <a:prstGeom prst="ellipse">
              <a:avLst/>
            </a:prstGeom>
            <a:solidFill>
              <a:schemeClr val="tx1"/>
            </a:solidFill>
            <a:ln w="19050" algn="ctr">
              <a:solidFill>
                <a:schemeClr val="bg1"/>
              </a:solidFill>
              <a:round/>
              <a:headEnd/>
              <a:tailEnd/>
            </a:ln>
          </p:spPr>
          <p:txBody>
            <a:bodyPr wrap="none" anchor="ctr"/>
            <a:lstStyle/>
            <a:p>
              <a:pPr algn="ctr"/>
              <a:endParaRPr lang="ko-KR" altLang="ko-KR"/>
            </a:p>
          </p:txBody>
        </p:sp>
        <p:cxnSp>
          <p:nvCxnSpPr>
            <p:cNvPr id="19485" name="AutoShape 108"/>
            <p:cNvCxnSpPr>
              <a:cxnSpLocks noChangeShapeType="1"/>
              <a:endCxn id="19484" idx="2"/>
            </p:cNvCxnSpPr>
            <p:nvPr/>
          </p:nvCxnSpPr>
          <p:spPr bwMode="auto">
            <a:xfrm>
              <a:off x="3833" y="3081"/>
              <a:ext cx="788" cy="0"/>
            </a:xfrm>
            <a:prstGeom prst="straightConnector1">
              <a:avLst/>
            </a:prstGeom>
            <a:noFill/>
            <a:ln w="9525">
              <a:solidFill>
                <a:srgbClr val="0066CC"/>
              </a:solidFill>
              <a:round/>
              <a:headEnd/>
              <a:tailEnd/>
            </a:ln>
            <a:extLst>
              <a:ext uri="{909E8E84-426E-40DD-AFC4-6F175D3DCCD1}">
                <a14:hiddenFill xmlns:a14="http://schemas.microsoft.com/office/drawing/2010/main">
                  <a:noFill/>
                </a14:hiddenFill>
              </a:ext>
            </a:extLst>
          </p:spPr>
        </p:cxnSp>
        <p:sp>
          <p:nvSpPr>
            <p:cNvPr id="19486" name="AutoShape 157"/>
            <p:cNvSpPr>
              <a:spLocks noChangeArrowheads="1"/>
            </p:cNvSpPr>
            <p:nvPr/>
          </p:nvSpPr>
          <p:spPr bwMode="auto">
            <a:xfrm>
              <a:off x="1157" y="3534"/>
              <a:ext cx="998" cy="181"/>
            </a:xfrm>
            <a:prstGeom prst="roundRect">
              <a:avLst>
                <a:gd name="adj" fmla="val 13273"/>
              </a:avLst>
            </a:prstGeom>
            <a:solidFill>
              <a:srgbClr val="0066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a:solidFill>
                    <a:schemeClr val="bg1"/>
                  </a:solidFill>
                  <a:latin typeface="Arial" charset="0"/>
                </a:rPr>
                <a:t>Africa</a:t>
              </a:r>
              <a:endParaRPr lang="ko-KR" altLang="ko-KR"/>
            </a:p>
          </p:txBody>
        </p:sp>
        <p:cxnSp>
          <p:nvCxnSpPr>
            <p:cNvPr id="19487" name="AutoShape 166"/>
            <p:cNvCxnSpPr>
              <a:cxnSpLocks noChangeShapeType="1"/>
            </p:cNvCxnSpPr>
            <p:nvPr/>
          </p:nvCxnSpPr>
          <p:spPr bwMode="auto">
            <a:xfrm flipH="1" flipV="1">
              <a:off x="919" y="2808"/>
              <a:ext cx="646" cy="732"/>
            </a:xfrm>
            <a:prstGeom prst="straightConnector1">
              <a:avLst/>
            </a:prstGeom>
            <a:noFill/>
            <a:ln w="9525">
              <a:solidFill>
                <a:srgbClr val="0066CC"/>
              </a:solidFill>
              <a:round/>
              <a:headEnd/>
              <a:tailEnd/>
            </a:ln>
            <a:extLst>
              <a:ext uri="{909E8E84-426E-40DD-AFC4-6F175D3DCCD1}">
                <a14:hiddenFill xmlns:a14="http://schemas.microsoft.com/office/drawing/2010/main">
                  <a:noFill/>
                </a14:hiddenFill>
              </a:ext>
            </a:extLst>
          </p:spPr>
        </p:cxnSp>
        <p:sp>
          <p:nvSpPr>
            <p:cNvPr id="19488" name="Oval 161"/>
            <p:cNvSpPr>
              <a:spLocks noChangeArrowheads="1"/>
            </p:cNvSpPr>
            <p:nvPr/>
          </p:nvSpPr>
          <p:spPr bwMode="auto">
            <a:xfrm>
              <a:off x="884" y="2763"/>
              <a:ext cx="91" cy="91"/>
            </a:xfrm>
            <a:prstGeom prst="ellipse">
              <a:avLst/>
            </a:prstGeom>
            <a:solidFill>
              <a:srgbClr val="333333"/>
            </a:solidFill>
            <a:ln w="19050" algn="ctr">
              <a:solidFill>
                <a:schemeClr val="bg1"/>
              </a:solidFill>
              <a:round/>
              <a:headEnd/>
              <a:tailEnd/>
            </a:ln>
          </p:spPr>
          <p:txBody>
            <a:bodyPr wrap="none" anchor="ctr"/>
            <a:lstStyle/>
            <a:p>
              <a:pPr algn="ctr"/>
              <a:endParaRPr lang="ko-KR" altLang="ko-KR"/>
            </a:p>
          </p:txBody>
        </p:sp>
        <p:sp>
          <p:nvSpPr>
            <p:cNvPr id="19489" name="AutoShape 158"/>
            <p:cNvSpPr>
              <a:spLocks noChangeArrowheads="1"/>
            </p:cNvSpPr>
            <p:nvPr/>
          </p:nvSpPr>
          <p:spPr bwMode="auto">
            <a:xfrm>
              <a:off x="2654" y="3851"/>
              <a:ext cx="998" cy="181"/>
            </a:xfrm>
            <a:prstGeom prst="roundRect">
              <a:avLst>
                <a:gd name="adj" fmla="val 13273"/>
              </a:avLst>
            </a:prstGeom>
            <a:solidFill>
              <a:srgbClr val="0066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a:solidFill>
                    <a:schemeClr val="bg1"/>
                  </a:solidFill>
                  <a:latin typeface="Arial" charset="0"/>
                </a:rPr>
                <a:t>Australia</a:t>
              </a:r>
              <a:endParaRPr lang="ko-KR" altLang="ko-KR"/>
            </a:p>
          </p:txBody>
        </p:sp>
        <p:sp>
          <p:nvSpPr>
            <p:cNvPr id="19490" name="Oval 162"/>
            <p:cNvSpPr>
              <a:spLocks noChangeArrowheads="1"/>
            </p:cNvSpPr>
            <p:nvPr/>
          </p:nvSpPr>
          <p:spPr bwMode="auto">
            <a:xfrm>
              <a:off x="2336" y="3216"/>
              <a:ext cx="91" cy="91"/>
            </a:xfrm>
            <a:prstGeom prst="ellipse">
              <a:avLst/>
            </a:prstGeom>
            <a:solidFill>
              <a:schemeClr val="tx1"/>
            </a:solidFill>
            <a:ln w="19050" algn="ctr">
              <a:solidFill>
                <a:schemeClr val="bg1"/>
              </a:solidFill>
              <a:round/>
              <a:headEnd/>
              <a:tailEnd/>
            </a:ln>
          </p:spPr>
          <p:txBody>
            <a:bodyPr wrap="none" anchor="ctr"/>
            <a:lstStyle/>
            <a:p>
              <a:pPr algn="ctr"/>
              <a:endParaRPr lang="ko-KR" altLang="ko-KR"/>
            </a:p>
          </p:txBody>
        </p:sp>
        <p:cxnSp>
          <p:nvCxnSpPr>
            <p:cNvPr id="19491" name="AutoShape 165"/>
            <p:cNvCxnSpPr>
              <a:cxnSpLocks noChangeShapeType="1"/>
              <a:stCxn id="19490" idx="5"/>
            </p:cNvCxnSpPr>
            <p:nvPr/>
          </p:nvCxnSpPr>
          <p:spPr bwMode="auto">
            <a:xfrm>
              <a:off x="2414" y="3300"/>
              <a:ext cx="739" cy="551"/>
            </a:xfrm>
            <a:prstGeom prst="straightConnector1">
              <a:avLst/>
            </a:prstGeom>
            <a:noFill/>
            <a:ln w="9525">
              <a:solidFill>
                <a:srgbClr val="0066CC"/>
              </a:solidFill>
              <a:round/>
              <a:headEnd/>
              <a:tailEnd/>
            </a:ln>
            <a:extLst>
              <a:ext uri="{909E8E84-426E-40DD-AFC4-6F175D3DCCD1}">
                <a14:hiddenFill xmlns:a14="http://schemas.microsoft.com/office/drawing/2010/main">
                  <a:noFill/>
                </a14:hiddenFill>
              </a:ext>
            </a:extLst>
          </p:spPr>
        </p:cxnSp>
        <p:sp>
          <p:nvSpPr>
            <p:cNvPr id="19492" name="AutoShape 156"/>
            <p:cNvSpPr>
              <a:spLocks noChangeArrowheads="1"/>
            </p:cNvSpPr>
            <p:nvPr/>
          </p:nvSpPr>
          <p:spPr bwMode="auto">
            <a:xfrm>
              <a:off x="2608" y="2582"/>
              <a:ext cx="998" cy="181"/>
            </a:xfrm>
            <a:prstGeom prst="roundRect">
              <a:avLst>
                <a:gd name="adj" fmla="val 13273"/>
              </a:avLst>
            </a:prstGeom>
            <a:solidFill>
              <a:srgbClr val="0066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a:solidFill>
                    <a:schemeClr val="bg1"/>
                  </a:solidFill>
                  <a:latin typeface="Arial" charset="0"/>
                </a:rPr>
                <a:t>Asia</a:t>
              </a:r>
              <a:endParaRPr lang="ko-KR" altLang="ko-KR"/>
            </a:p>
          </p:txBody>
        </p:sp>
        <p:sp>
          <p:nvSpPr>
            <p:cNvPr id="19493" name="Oval 159"/>
            <p:cNvSpPr>
              <a:spLocks noChangeArrowheads="1"/>
            </p:cNvSpPr>
            <p:nvPr/>
          </p:nvSpPr>
          <p:spPr bwMode="auto">
            <a:xfrm>
              <a:off x="2121" y="2082"/>
              <a:ext cx="91" cy="91"/>
            </a:xfrm>
            <a:prstGeom prst="ellipse">
              <a:avLst/>
            </a:prstGeom>
            <a:solidFill>
              <a:srgbClr val="333333"/>
            </a:solidFill>
            <a:ln w="19050" algn="ctr">
              <a:solidFill>
                <a:schemeClr val="bg1"/>
              </a:solidFill>
              <a:round/>
              <a:headEnd/>
              <a:tailEnd/>
            </a:ln>
          </p:spPr>
          <p:txBody>
            <a:bodyPr wrap="none" anchor="ctr"/>
            <a:lstStyle/>
            <a:p>
              <a:pPr algn="ctr"/>
              <a:endParaRPr lang="ko-KR" altLang="ko-KR"/>
            </a:p>
          </p:txBody>
        </p:sp>
        <p:cxnSp>
          <p:nvCxnSpPr>
            <p:cNvPr id="19494" name="AutoShape 164"/>
            <p:cNvCxnSpPr>
              <a:cxnSpLocks noChangeShapeType="1"/>
            </p:cNvCxnSpPr>
            <p:nvPr/>
          </p:nvCxnSpPr>
          <p:spPr bwMode="auto">
            <a:xfrm>
              <a:off x="2178" y="2174"/>
              <a:ext cx="409" cy="461"/>
            </a:xfrm>
            <a:prstGeom prst="straightConnector1">
              <a:avLst/>
            </a:prstGeom>
            <a:noFill/>
            <a:ln w="9525">
              <a:solidFill>
                <a:srgbClr val="0066CC"/>
              </a:solidFill>
              <a:round/>
              <a:headEnd/>
              <a:tailEnd/>
            </a:ln>
            <a:extLst>
              <a:ext uri="{909E8E84-426E-40DD-AFC4-6F175D3DCCD1}">
                <a14:hiddenFill xmlns:a14="http://schemas.microsoft.com/office/drawing/2010/main">
                  <a:noFill/>
                </a14:hiddenFill>
              </a:ext>
            </a:extLst>
          </p:spPr>
        </p:cxnSp>
        <p:sp>
          <p:nvSpPr>
            <p:cNvPr id="19495" name="AutoShape 155"/>
            <p:cNvSpPr>
              <a:spLocks noChangeArrowheads="1"/>
            </p:cNvSpPr>
            <p:nvPr/>
          </p:nvSpPr>
          <p:spPr bwMode="auto">
            <a:xfrm>
              <a:off x="794" y="903"/>
              <a:ext cx="998" cy="181"/>
            </a:xfrm>
            <a:prstGeom prst="roundRect">
              <a:avLst>
                <a:gd name="adj" fmla="val 13273"/>
              </a:avLst>
            </a:prstGeom>
            <a:solidFill>
              <a:srgbClr val="0066CC">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en-US" altLang="ko-KR" sz="1400" b="1">
                  <a:solidFill>
                    <a:schemeClr val="bg1"/>
                  </a:solidFill>
                  <a:latin typeface="Arial" charset="0"/>
                </a:rPr>
                <a:t>Europe</a:t>
              </a:r>
              <a:endParaRPr lang="ko-KR" altLang="ko-KR"/>
            </a:p>
          </p:txBody>
        </p:sp>
        <p:sp>
          <p:nvSpPr>
            <p:cNvPr id="19496" name="Oval 160"/>
            <p:cNvSpPr>
              <a:spLocks noChangeArrowheads="1"/>
            </p:cNvSpPr>
            <p:nvPr/>
          </p:nvSpPr>
          <p:spPr bwMode="auto">
            <a:xfrm>
              <a:off x="1247" y="1674"/>
              <a:ext cx="91" cy="91"/>
            </a:xfrm>
            <a:prstGeom prst="ellipse">
              <a:avLst/>
            </a:prstGeom>
            <a:solidFill>
              <a:schemeClr val="tx1"/>
            </a:solidFill>
            <a:ln w="19050" algn="ctr">
              <a:solidFill>
                <a:schemeClr val="bg1"/>
              </a:solidFill>
              <a:round/>
              <a:headEnd/>
              <a:tailEnd/>
            </a:ln>
          </p:spPr>
          <p:txBody>
            <a:bodyPr wrap="none" anchor="ctr"/>
            <a:lstStyle/>
            <a:p>
              <a:pPr algn="ctr"/>
              <a:endParaRPr lang="ko-KR" altLang="ko-KR"/>
            </a:p>
          </p:txBody>
        </p:sp>
        <p:cxnSp>
          <p:nvCxnSpPr>
            <p:cNvPr id="19497" name="AutoShape 163"/>
            <p:cNvCxnSpPr>
              <a:cxnSpLocks noChangeShapeType="1"/>
            </p:cNvCxnSpPr>
            <p:nvPr/>
          </p:nvCxnSpPr>
          <p:spPr bwMode="auto">
            <a:xfrm>
              <a:off x="1293" y="1084"/>
              <a:ext cx="0" cy="584"/>
            </a:xfrm>
            <a:prstGeom prst="straightConnector1">
              <a:avLst/>
            </a:prstGeom>
            <a:noFill/>
            <a:ln w="9525">
              <a:solidFill>
                <a:srgbClr val="0066CC"/>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56"/>
          <p:cNvSpPr>
            <a:spLocks noChangeArrowheads="1"/>
          </p:cNvSpPr>
          <p:nvPr/>
        </p:nvSpPr>
        <p:spPr bwMode="auto">
          <a:xfrm>
            <a:off x="684213" y="760413"/>
            <a:ext cx="60118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ko-KR" sz="5500" b="1">
                <a:solidFill>
                  <a:srgbClr val="01386B"/>
                </a:solidFill>
                <a:latin typeface="Times New Roman" pitchFamily="18" charset="0"/>
                <a:ea typeface="HY헤드라인M" pitchFamily="18" charset="-127"/>
                <a:cs typeface="Arial Unicode MS" pitchFamily="34" charset="-122"/>
              </a:rPr>
              <a:t>THANK YOU</a:t>
            </a:r>
          </a:p>
        </p:txBody>
      </p:sp>
      <p:grpSp>
        <p:nvGrpSpPr>
          <p:cNvPr id="2" name="그룹 4"/>
          <p:cNvGrpSpPr>
            <a:grpSpLocks/>
          </p:cNvGrpSpPr>
          <p:nvPr/>
        </p:nvGrpSpPr>
        <p:grpSpPr bwMode="auto">
          <a:xfrm>
            <a:off x="755650" y="1550988"/>
            <a:ext cx="4176713" cy="438150"/>
            <a:chOff x="755650" y="1550988"/>
            <a:chExt cx="4176713" cy="438150"/>
          </a:xfrm>
        </p:grpSpPr>
        <p:sp>
          <p:nvSpPr>
            <p:cNvPr id="20484" name="AutoShape 5"/>
            <p:cNvSpPr>
              <a:spLocks noChangeArrowheads="1"/>
            </p:cNvSpPr>
            <p:nvPr/>
          </p:nvSpPr>
          <p:spPr bwMode="auto">
            <a:xfrm>
              <a:off x="755650" y="1550988"/>
              <a:ext cx="4175125" cy="431800"/>
            </a:xfrm>
            <a:prstGeom prst="roundRect">
              <a:avLst>
                <a:gd name="adj" fmla="val 16667"/>
              </a:avLst>
            </a:prstGeom>
            <a:solidFill>
              <a:srgbClr val="01386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en-US"/>
            </a:p>
          </p:txBody>
        </p:sp>
        <p:sp>
          <p:nvSpPr>
            <p:cNvPr id="20485" name="Rectangle 14"/>
            <p:cNvSpPr>
              <a:spLocks noChangeArrowheads="1"/>
            </p:cNvSpPr>
            <p:nvPr/>
          </p:nvSpPr>
          <p:spPr bwMode="auto">
            <a:xfrm>
              <a:off x="792163" y="1550988"/>
              <a:ext cx="4140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en-US" altLang="ko-KR" sz="2500" b="1">
                  <a:solidFill>
                    <a:schemeClr val="bg1"/>
                  </a:solidFill>
                  <a:latin typeface="Times New Roman" pitchFamily="18" charset="0"/>
                  <a:ea typeface="HY헤드라인M" pitchFamily="18" charset="-127"/>
                  <a:cs typeface="Arial Unicode MS" pitchFamily="34" charset="-122"/>
                </a:rPr>
                <a:t>WWW.PPTKOREA.COM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slide(fromTop)">
                                      <p:cBhvr>
                                        <p:cTn id="7" dur="1000"/>
                                        <p:tgtEl>
                                          <p:spTgt spid="31750"/>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descr="서브배경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71513" y="1049338"/>
            <a:ext cx="7800975" cy="292100"/>
          </a:xfrm>
          <a:prstGeom prst="rect">
            <a:avLst/>
          </a:prstGeom>
          <a:noFill/>
        </p:spPr>
        <p:txBody>
          <a:bodyPr wrap="none">
            <a:spAutoFit/>
          </a:bodyPr>
          <a:lstStyle/>
          <a:p>
            <a:pPr algn="ctr">
              <a:defRPr/>
            </a:pPr>
            <a:r>
              <a:rPr lang="en-US" altLang="ko-KR" sz="1300" kern="10" spc="-90" dirty="0" err="1">
                <a:ln w="9525">
                  <a:noFill/>
                  <a:round/>
                  <a:headEnd/>
                  <a:tailEnd/>
                </a:ln>
                <a:solidFill>
                  <a:srgbClr val="FFFFFF"/>
                </a:solidFill>
                <a:latin typeface="HY헤드라인M" pitchFamily="18" charset="-127"/>
                <a:ea typeface="HY헤드라인M" pitchFamily="18" charset="-127"/>
                <a:cs typeface="Times New Roman"/>
              </a:rPr>
              <a:t>Png</a:t>
            </a:r>
            <a:r>
              <a:rPr lang="en-US" altLang="ko-KR" sz="1300" kern="10" spc="-90" dirty="0">
                <a:ln w="9525">
                  <a:noFill/>
                  <a:round/>
                  <a:headEnd/>
                  <a:tailEnd/>
                </a:ln>
                <a:solidFill>
                  <a:srgbClr val="FFFFFF"/>
                </a:solidFill>
                <a:latin typeface="HY헤드라인M" pitchFamily="18" charset="-127"/>
                <a:ea typeface="HY헤드라인M" pitchFamily="18" charset="-127"/>
                <a:cs typeface="Times New Roman"/>
              </a:rPr>
              <a:t> </a:t>
            </a:r>
            <a:r>
              <a:rPr lang="ko-KR" altLang="en-US" sz="1300" kern="10" spc="-90" dirty="0">
                <a:ln w="9525">
                  <a:noFill/>
                  <a:round/>
                  <a:headEnd/>
                  <a:tailEnd/>
                </a:ln>
                <a:solidFill>
                  <a:srgbClr val="FFFFFF"/>
                </a:solidFill>
                <a:latin typeface="HY헤드라인M" pitchFamily="18" charset="-127"/>
                <a:ea typeface="HY헤드라인M" pitchFamily="18" charset="-127"/>
                <a:cs typeface="Times New Roman"/>
              </a:rPr>
              <a:t>파일은  크기조절과 이동이  자유롭고  가장자리가 투명하여 어느 배경에서도 조화롭게</a:t>
            </a:r>
            <a:r>
              <a:rPr lang="en-US" altLang="ko-KR" sz="1300" kern="10" spc="-90" dirty="0">
                <a:ln w="9525">
                  <a:noFill/>
                  <a:round/>
                  <a:headEnd/>
                  <a:tailEnd/>
                </a:ln>
                <a:solidFill>
                  <a:srgbClr val="FFFFFF"/>
                </a:solidFill>
                <a:latin typeface="HY헤드라인M" pitchFamily="18" charset="-127"/>
                <a:ea typeface="HY헤드라인M" pitchFamily="18" charset="-127"/>
                <a:cs typeface="Times New Roman"/>
              </a:rPr>
              <a:t> </a:t>
            </a:r>
            <a:r>
              <a:rPr lang="ko-KR" altLang="en-US" sz="1300" kern="10" spc="-90" dirty="0">
                <a:ln w="9525">
                  <a:noFill/>
                  <a:round/>
                  <a:headEnd/>
                  <a:tailEnd/>
                </a:ln>
                <a:solidFill>
                  <a:srgbClr val="FFFFFF"/>
                </a:solidFill>
                <a:latin typeface="HY헤드라인M" pitchFamily="18" charset="-127"/>
                <a:ea typeface="HY헤드라인M" pitchFamily="18" charset="-127"/>
                <a:cs typeface="Times New Roman"/>
              </a:rPr>
              <a:t>사용할 수 있습니다</a:t>
            </a:r>
            <a:r>
              <a:rPr lang="en-US" altLang="ko-KR" sz="1300" kern="10" spc="-90" dirty="0">
                <a:ln w="9525">
                  <a:noFill/>
                  <a:round/>
                  <a:headEnd/>
                  <a:tailEnd/>
                </a:ln>
                <a:solidFill>
                  <a:srgbClr val="FFFFFF"/>
                </a:solidFill>
                <a:latin typeface="HY헤드라인M" pitchFamily="18" charset="-127"/>
                <a:ea typeface="HY헤드라인M" pitchFamily="18" charset="-127"/>
                <a:cs typeface="Times New Roman"/>
              </a:rPr>
              <a:t>.</a:t>
            </a:r>
            <a:endParaRPr lang="ko-KR" altLang="en-US" sz="1300" kern="10" spc="-90" dirty="0">
              <a:ln w="9525">
                <a:noFill/>
                <a:round/>
                <a:headEnd/>
                <a:tailEnd/>
              </a:ln>
              <a:solidFill>
                <a:srgbClr val="FFFFFF"/>
              </a:solidFill>
              <a:latin typeface="HY헤드라인M" pitchFamily="18" charset="-127"/>
              <a:ea typeface="HY헤드라인M" pitchFamily="18" charset="-127"/>
              <a:cs typeface="Times New Roman"/>
            </a:endParaRPr>
          </a:p>
        </p:txBody>
      </p:sp>
      <p:sp>
        <p:nvSpPr>
          <p:cNvPr id="21508" name="TextBox 13"/>
          <p:cNvSpPr txBox="1">
            <a:spLocks noChangeArrowheads="1"/>
          </p:cNvSpPr>
          <p:nvPr/>
        </p:nvSpPr>
        <p:spPr bwMode="auto">
          <a:xfrm>
            <a:off x="0" y="287338"/>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kumimoji="0" lang="en-US" altLang="en-US" sz="4400">
                <a:solidFill>
                  <a:schemeClr val="bg1"/>
                </a:solidFill>
                <a:latin typeface="Arial" charset="0"/>
                <a:cs typeface="Arial" charset="0"/>
              </a:rPr>
              <a:t>View </a:t>
            </a:r>
            <a:r>
              <a:rPr kumimoji="0" lang="en-US" altLang="ko-KR" sz="4400">
                <a:solidFill>
                  <a:schemeClr val="bg1"/>
                </a:solidFill>
                <a:latin typeface="Arial" charset="0"/>
                <a:cs typeface="Arial" charset="0"/>
              </a:rPr>
              <a:t>image </a:t>
            </a:r>
            <a:r>
              <a:rPr kumimoji="0" lang="en-US" altLang="en-US" sz="4400">
                <a:solidFill>
                  <a:schemeClr val="bg1"/>
                </a:solidFill>
                <a:latin typeface="Arial" charset="0"/>
                <a:cs typeface="Arial" charset="0"/>
              </a:rPr>
              <a:t>source</a:t>
            </a:r>
            <a:endParaRPr kumimoji="0" lang="en-US" altLang="ko-KR" sz="4400">
              <a:solidFill>
                <a:schemeClr val="bg1"/>
              </a:solidFill>
              <a:latin typeface="Arial" charset="0"/>
              <a:cs typeface="Arial" charset="0"/>
            </a:endParaRPr>
          </a:p>
        </p:txBody>
      </p:sp>
      <p:sp>
        <p:nvSpPr>
          <p:cNvPr id="15" name="모서리가 둥근 직사각형 32"/>
          <p:cNvSpPr/>
          <p:nvPr/>
        </p:nvSpPr>
        <p:spPr>
          <a:xfrm>
            <a:off x="971550" y="1700213"/>
            <a:ext cx="1643063"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ko-KR" sz="1400" dirty="0">
                <a:solidFill>
                  <a:schemeClr val="bg1"/>
                </a:solidFill>
                <a:latin typeface="Arial" pitchFamily="34" charset="0"/>
                <a:ea typeface="MS PGothic" pitchFamily="34" charset="-128"/>
                <a:cs typeface="Arial" pitchFamily="34" charset="0"/>
              </a:rPr>
              <a:t>SOURCE 01</a:t>
            </a:r>
          </a:p>
        </p:txBody>
      </p:sp>
      <p:pic>
        <p:nvPicPr>
          <p:cNvPr id="21510" name="Picture 12" descr="휠체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437063"/>
            <a:ext cx="1747838"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부동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4940300"/>
            <a:ext cx="23780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4" descr="지구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349500"/>
            <a:ext cx="17811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5" descr="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2441575"/>
            <a:ext cx="18430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6" descr="컴퓨터"/>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113" y="2528888"/>
            <a:ext cx="20637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서브배경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모서리가 둥근 직사각형 32"/>
          <p:cNvSpPr/>
          <p:nvPr/>
        </p:nvSpPr>
        <p:spPr>
          <a:xfrm>
            <a:off x="827088" y="620713"/>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ko-KR" sz="1400">
                <a:solidFill>
                  <a:schemeClr val="bg1"/>
                </a:solidFill>
                <a:latin typeface="Arial" charset="0"/>
                <a:ea typeface="MS PGothic" pitchFamily="34" charset="-128"/>
                <a:cs typeface="Arial" charset="0"/>
              </a:rPr>
              <a:t>SOURCE 02</a:t>
            </a:r>
          </a:p>
        </p:txBody>
      </p:sp>
      <p:pic>
        <p:nvPicPr>
          <p:cNvPr id="22532" name="Picture 8" descr="메인구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물방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341438"/>
            <a:ext cx="26066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물방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692150"/>
            <a:ext cx="134143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모서리가 둥근 직사각형 32"/>
          <p:cNvSpPr/>
          <p:nvPr/>
        </p:nvSpPr>
        <p:spPr>
          <a:xfrm>
            <a:off x="6732588" y="2995613"/>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ko-KR" sz="1400">
                <a:solidFill>
                  <a:schemeClr val="bg1"/>
                </a:solidFill>
                <a:latin typeface="Arial" charset="0"/>
                <a:ea typeface="MS PGothic" pitchFamily="34" charset="-128"/>
                <a:cs typeface="Arial" charset="0"/>
              </a:rPr>
              <a:t>SOURCE 03</a:t>
            </a:r>
          </a:p>
        </p:txBody>
      </p:sp>
      <p:pic>
        <p:nvPicPr>
          <p:cNvPr id="22536" name="Picture 4" descr="반짝이"/>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03342">
            <a:off x="2840038" y="47625"/>
            <a:ext cx="41529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서브배경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2" descr="서브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384300"/>
            <a:ext cx="80152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3" descr="서브바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3976688"/>
            <a:ext cx="80152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4" descr="서브바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681288"/>
            <a:ext cx="80279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5" descr="서브바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5300663"/>
            <a:ext cx="80279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모서리가 둥근 직사각형 32"/>
          <p:cNvSpPr/>
          <p:nvPr/>
        </p:nvSpPr>
        <p:spPr>
          <a:xfrm>
            <a:off x="827088" y="620713"/>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ko-KR" sz="1400">
                <a:solidFill>
                  <a:schemeClr val="bg1"/>
                </a:solidFill>
                <a:latin typeface="Arial" charset="0"/>
                <a:ea typeface="MS PGothic" pitchFamily="34" charset="-128"/>
                <a:cs typeface="Arial" charset="0"/>
              </a:rPr>
              <a:t>SOURCE 04</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서브배경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그룹 27"/>
          <p:cNvGrpSpPr>
            <a:grpSpLocks/>
          </p:cNvGrpSpPr>
          <p:nvPr/>
        </p:nvGrpSpPr>
        <p:grpSpPr bwMode="auto">
          <a:xfrm>
            <a:off x="1844675" y="0"/>
            <a:ext cx="7442200" cy="6475413"/>
            <a:chOff x="1844675" y="0"/>
            <a:chExt cx="7442200" cy="6475413"/>
          </a:xfrm>
        </p:grpSpPr>
        <p:pic>
          <p:nvPicPr>
            <p:cNvPr id="24583" name="Picture 39" descr="반짝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75" y="485775"/>
              <a:ext cx="668813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9" descr="빛"/>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0"/>
              <a:ext cx="6875462"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1" descr="파란빛"/>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0"/>
              <a:ext cx="6207125"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2" descr="빛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338" y="0"/>
              <a:ext cx="6208712"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3" descr="빛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0"/>
              <a:ext cx="5824537"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0" name="Picture 11" descr="빌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25" y="2565400"/>
            <a:ext cx="29400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컴퓨터"/>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3068638"/>
            <a:ext cx="2906712"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모서리가 둥근 직사각형 32"/>
          <p:cNvSpPr/>
          <p:nvPr/>
        </p:nvSpPr>
        <p:spPr>
          <a:xfrm>
            <a:off x="539750" y="1482725"/>
            <a:ext cx="1643063" cy="4333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ko-KR" sz="1400">
                <a:solidFill>
                  <a:schemeClr val="bg1"/>
                </a:solidFill>
                <a:latin typeface="Arial" charset="0"/>
                <a:ea typeface="MS PGothic" pitchFamily="34" charset="-128"/>
                <a:cs typeface="Arial" charset="0"/>
              </a:rPr>
              <a:t>SOURCE 05</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5725"/>
            <a:ext cx="91440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云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538" y="1684338"/>
            <a:ext cx="22685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云3.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8375" y="2363788"/>
            <a:ext cx="29940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7"/>
          <p:cNvSpPr>
            <a:spLocks noChangeShapeType="1"/>
          </p:cNvSpPr>
          <p:nvPr/>
        </p:nvSpPr>
        <p:spPr bwMode="auto">
          <a:xfrm>
            <a:off x="0" y="5943600"/>
            <a:ext cx="9144000" cy="0"/>
          </a:xfrm>
          <a:prstGeom prst="line">
            <a:avLst/>
          </a:prstGeom>
          <a:noFill/>
          <a:ln w="152400">
            <a:solidFill>
              <a:schemeClr val="tx1"/>
            </a:solidFill>
            <a:round/>
            <a:headEnd/>
            <a:tailEnd/>
          </a:ln>
          <a:effectLst>
            <a:outerShdw dist="35921" dir="2700000" algn="ctr" rotWithShape="0">
              <a:srgbClr val="808080">
                <a:alpha val="79999"/>
              </a:srgbClr>
            </a:outerShdw>
          </a:effectLst>
          <a:extLst>
            <a:ext uri="{909E8E84-426E-40DD-AFC4-6F175D3DCCD1}">
              <a14:hiddenFill xmlns:a14="http://schemas.microsoft.com/office/drawing/2010/main">
                <a:noFill/>
              </a14:hiddenFill>
            </a:ext>
          </a:extLst>
        </p:spPr>
        <p:txBody>
          <a:bodyPr/>
          <a:lstStyle/>
          <a:p>
            <a:pPr latinLnBrk="0"/>
            <a:endParaRPr kumimoji="0" lang="zh-CN" altLang="en-US">
              <a:solidFill>
                <a:prstClr val="black"/>
              </a:solidFill>
              <a:latin typeface="Calibri" pitchFamily="34" charset="0"/>
              <a:ea typeface="宋体" charset="-122"/>
            </a:endParaRPr>
          </a:p>
        </p:txBody>
      </p:sp>
      <p:sp>
        <p:nvSpPr>
          <p:cNvPr id="2054" name="Line 33"/>
          <p:cNvSpPr>
            <a:spLocks noChangeShapeType="1"/>
          </p:cNvSpPr>
          <p:nvPr/>
        </p:nvSpPr>
        <p:spPr bwMode="auto">
          <a:xfrm>
            <a:off x="-25400" y="1257300"/>
            <a:ext cx="9144000" cy="0"/>
          </a:xfrm>
          <a:prstGeom prst="line">
            <a:avLst/>
          </a:prstGeom>
          <a:noFill/>
          <a:ln w="152400">
            <a:solidFill>
              <a:schemeClr val="tx1"/>
            </a:solidFill>
            <a:round/>
            <a:headEnd/>
            <a:tailEnd/>
          </a:ln>
          <a:effectLst>
            <a:outerShdw dist="35921" dir="2700000" algn="ctr" rotWithShape="0">
              <a:schemeClr val="bg1">
                <a:alpha val="79999"/>
              </a:schemeClr>
            </a:outerShdw>
          </a:effectLst>
          <a:extLst>
            <a:ext uri="{909E8E84-426E-40DD-AFC4-6F175D3DCCD1}">
              <a14:hiddenFill xmlns:a14="http://schemas.microsoft.com/office/drawing/2010/main">
                <a:noFill/>
              </a14:hiddenFill>
            </a:ext>
          </a:extLst>
        </p:spPr>
        <p:txBody>
          <a:bodyPr/>
          <a:lstStyle/>
          <a:p>
            <a:pPr latinLnBrk="0"/>
            <a:endParaRPr kumimoji="0" lang="zh-CN" altLang="en-US">
              <a:solidFill>
                <a:prstClr val="black"/>
              </a:solidFill>
              <a:latin typeface="Calibri" pitchFamily="34" charset="0"/>
              <a:ea typeface="宋体" charset="-122"/>
            </a:endParaRPr>
          </a:p>
        </p:txBody>
      </p:sp>
      <p:sp>
        <p:nvSpPr>
          <p:cNvPr id="2055" name="Line 36"/>
          <p:cNvSpPr>
            <a:spLocks noChangeShapeType="1"/>
          </p:cNvSpPr>
          <p:nvPr/>
        </p:nvSpPr>
        <p:spPr bwMode="auto">
          <a:xfrm>
            <a:off x="0" y="5956300"/>
            <a:ext cx="9144000" cy="0"/>
          </a:xfrm>
          <a:prstGeom prst="line">
            <a:avLst/>
          </a:prstGeom>
          <a:noFill/>
          <a:ln w="152400">
            <a:solidFill>
              <a:schemeClr val="tx1"/>
            </a:solidFill>
            <a:round/>
            <a:headEnd/>
            <a:tailEnd/>
          </a:ln>
          <a:effectLst>
            <a:outerShdw dist="35921" dir="2700000" algn="ctr" rotWithShape="0">
              <a:schemeClr val="bg1">
                <a:alpha val="79999"/>
              </a:schemeClr>
            </a:outerShdw>
          </a:effectLst>
          <a:extLst>
            <a:ext uri="{909E8E84-426E-40DD-AFC4-6F175D3DCCD1}">
              <a14:hiddenFill xmlns:a14="http://schemas.microsoft.com/office/drawing/2010/main">
                <a:noFill/>
              </a14:hiddenFill>
            </a:ext>
          </a:extLst>
        </p:spPr>
        <p:txBody>
          <a:bodyPr/>
          <a:lstStyle/>
          <a:p>
            <a:pPr latinLnBrk="0"/>
            <a:endParaRPr kumimoji="0" lang="zh-CN" altLang="en-US">
              <a:solidFill>
                <a:prstClr val="black"/>
              </a:solidFill>
              <a:latin typeface="Calibri" pitchFamily="34" charset="0"/>
              <a:ea typeface="宋体" charset="-122"/>
            </a:endParaRPr>
          </a:p>
        </p:txBody>
      </p:sp>
      <p:pic>
        <p:nvPicPr>
          <p:cNvPr id="82984" name="Picture 40" descr="音乐泡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7183438"/>
            <a:ext cx="10080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41" descr="音乐泡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200" y="7302500"/>
            <a:ext cx="647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43"/>
          <p:cNvSpPr>
            <a:spLocks noChangeArrowheads="1"/>
          </p:cNvSpPr>
          <p:nvPr/>
        </p:nvSpPr>
        <p:spPr bwMode="auto">
          <a:xfrm>
            <a:off x="0" y="0"/>
            <a:ext cx="9144000" cy="119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0"/>
            <a:endParaRPr kumimoji="0" lang="zh-CN" altLang="en-US">
              <a:solidFill>
                <a:prstClr val="black"/>
              </a:solidFill>
              <a:latin typeface="Calibri" pitchFamily="34" charset="0"/>
              <a:ea typeface="宋体" charset="-122"/>
            </a:endParaRPr>
          </a:p>
        </p:txBody>
      </p:sp>
      <p:pic>
        <p:nvPicPr>
          <p:cNvPr id="82979" name="Picture 35" descr="热气球"/>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388" y="361950"/>
            <a:ext cx="14287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p:nvSpPr>
        <p:spPr bwMode="auto">
          <a:xfrm>
            <a:off x="2987675" y="549275"/>
            <a:ext cx="5184775" cy="400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i="1">
                <a:solidFill>
                  <a:schemeClr val="tx1"/>
                </a:solidFill>
                <a:latin typeface="Arial" pitchFamily="34" charset="0"/>
                <a:ea typeface="宋体" pitchFamily="2" charset="-122"/>
              </a:defRPr>
            </a:lvl9pPr>
          </a:lstStyle>
          <a:p>
            <a:pPr eaLnBrk="1" latinLnBrk="0" hangingPunct="1">
              <a:defRPr/>
            </a:pPr>
            <a:r>
              <a:rPr kumimoji="0" lang="en-US" altLang="zh-CN" sz="2000" b="1" dirty="0" smtClean="0">
                <a:solidFill>
                  <a:srgbClr val="FF0000"/>
                </a:solidFill>
                <a:effectLst>
                  <a:outerShdw blurRad="38100" dist="38100" dir="2700000" algn="tl">
                    <a:srgbClr val="000000">
                      <a:alpha val="43137"/>
                    </a:srgbClr>
                  </a:outerShdw>
                </a:effectLst>
                <a:latin typeface="黑体" pitchFamily="2" charset="-122"/>
                <a:ea typeface="黑体" pitchFamily="2" charset="-122"/>
              </a:rPr>
              <a:t>PPT</a:t>
            </a:r>
            <a:r>
              <a:rPr kumimoji="0" lang="zh-CN" altLang="en-US" sz="2000" b="1" dirty="0" smtClean="0">
                <a:solidFill>
                  <a:srgbClr val="FF0000"/>
                </a:solidFill>
                <a:effectLst>
                  <a:outerShdw blurRad="38100" dist="38100" dir="2700000" algn="tl">
                    <a:srgbClr val="000000">
                      <a:alpha val="43137"/>
                    </a:srgbClr>
                  </a:outerShdw>
                </a:effectLst>
                <a:latin typeface="黑体" pitchFamily="2" charset="-122"/>
                <a:ea typeface="黑体" pitchFamily="2" charset="-122"/>
              </a:rPr>
              <a:t>宝藏致力于优秀的</a:t>
            </a:r>
            <a:r>
              <a:rPr kumimoji="0" lang="en-US" altLang="zh-CN" sz="2000" b="1" dirty="0" err="1" smtClean="0">
                <a:solidFill>
                  <a:srgbClr val="FF0000"/>
                </a:solidFill>
                <a:effectLst>
                  <a:outerShdw blurRad="38100" dist="38100" dir="2700000" algn="tl">
                    <a:srgbClr val="000000">
                      <a:alpha val="43137"/>
                    </a:srgbClr>
                  </a:outerShdw>
                </a:effectLst>
                <a:latin typeface="黑体" pitchFamily="2" charset="-122"/>
                <a:ea typeface="黑体" pitchFamily="2" charset="-122"/>
              </a:rPr>
              <a:t>ppt</a:t>
            </a:r>
            <a:r>
              <a:rPr kumimoji="0" lang="zh-CN" altLang="en-US" sz="2000" b="1" dirty="0" smtClean="0">
                <a:solidFill>
                  <a:srgbClr val="FF0000"/>
                </a:solidFill>
                <a:effectLst>
                  <a:outerShdw blurRad="38100" dist="38100" dir="2700000" algn="tl">
                    <a:srgbClr val="000000">
                      <a:alpha val="43137"/>
                    </a:srgbClr>
                  </a:outerShdw>
                </a:effectLst>
                <a:latin typeface="黑体" pitchFamily="2" charset="-122"/>
                <a:ea typeface="黑体" pitchFamily="2" charset="-122"/>
              </a:rPr>
              <a:t>分享</a:t>
            </a:r>
          </a:p>
        </p:txBody>
      </p:sp>
      <p:pic>
        <p:nvPicPr>
          <p:cNvPr id="2061" name="图片 3">
            <a:hlinkClick r:id="rId9"/>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925" y="130175"/>
            <a:ext cx="298291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07.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47888" y="-76200"/>
            <a:ext cx="9842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美女跳舞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341438"/>
            <a:ext cx="2297112"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0" descr="绿风车棍子"/>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61375" y="4217988"/>
            <a:ext cx="71438"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9" descr="绿风车"/>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0188" y="3722688"/>
            <a:ext cx="1217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4"/>
          <p:cNvSpPr txBox="1">
            <a:spLocks noChangeArrowheads="1"/>
          </p:cNvSpPr>
          <p:nvPr/>
        </p:nvSpPr>
        <p:spPr bwMode="auto">
          <a:xfrm>
            <a:off x="2627313" y="2476500"/>
            <a:ext cx="53292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latinLnBrk="0" hangingPunct="1"/>
            <a:r>
              <a:rPr kumimoji="0" lang="en-US" altLang="zh-CN">
                <a:solidFill>
                  <a:prstClr val="black"/>
                </a:solidFill>
                <a:hlinkClick r:id="rId9"/>
              </a:rPr>
              <a:t>PPT</a:t>
            </a:r>
            <a:r>
              <a:rPr kumimoji="0" lang="zh-CN" altLang="en-US">
                <a:solidFill>
                  <a:prstClr val="black"/>
                </a:solidFill>
                <a:hlinkClick r:id="rId9"/>
              </a:rPr>
              <a:t>模板下载 </a:t>
            </a:r>
            <a:r>
              <a:rPr kumimoji="0" lang="en-US" altLang="zh-CN">
                <a:solidFill>
                  <a:prstClr val="black"/>
                </a:solidFill>
                <a:hlinkClick r:id="rId9"/>
              </a:rPr>
              <a:t>http://www.pptbz.com/</a:t>
            </a:r>
            <a:endParaRPr kumimoji="0" lang="en-US" altLang="zh-CN">
              <a:solidFill>
                <a:prstClr val="black"/>
              </a:solidFill>
            </a:endParaRPr>
          </a:p>
          <a:p>
            <a:pPr eaLnBrk="1" latinLnBrk="0" hangingPunct="1"/>
            <a:endParaRPr kumimoji="0" lang="en-US" altLang="zh-CN">
              <a:solidFill>
                <a:prstClr val="black"/>
              </a:solidFill>
            </a:endParaRPr>
          </a:p>
          <a:p>
            <a:pPr eaLnBrk="1" latinLnBrk="0" hangingPunct="1"/>
            <a:r>
              <a:rPr kumimoji="0" lang="en-US" altLang="zh-CN">
                <a:solidFill>
                  <a:prstClr val="black"/>
                </a:solidFill>
                <a:hlinkClick r:id="rId15"/>
              </a:rPr>
              <a:t>PPT</a:t>
            </a:r>
            <a:r>
              <a:rPr kumimoji="0" lang="zh-CN" altLang="en-US">
                <a:solidFill>
                  <a:prstClr val="black"/>
                </a:solidFill>
                <a:hlinkClick r:id="rId15"/>
              </a:rPr>
              <a:t>素材下载  </a:t>
            </a:r>
            <a:r>
              <a:rPr kumimoji="0" lang="en-US" altLang="zh-CN">
                <a:solidFill>
                  <a:prstClr val="black"/>
                </a:solidFill>
                <a:hlinkClick r:id="rId15"/>
              </a:rPr>
              <a:t>http://www.pptbz.com/pptshucai/</a:t>
            </a:r>
            <a:endParaRPr kumimoji="0" lang="en-US" altLang="zh-CN">
              <a:solidFill>
                <a:prstClr val="black"/>
              </a:solidFill>
            </a:endParaRPr>
          </a:p>
          <a:p>
            <a:pPr eaLnBrk="1" latinLnBrk="0" hangingPunct="1"/>
            <a:endParaRPr kumimoji="0" lang="en-US" altLang="zh-CN">
              <a:solidFill>
                <a:prstClr val="black"/>
              </a:solidFill>
            </a:endParaRPr>
          </a:p>
          <a:p>
            <a:pPr eaLnBrk="1" latinLnBrk="0" hangingPunct="1"/>
            <a:r>
              <a:rPr kumimoji="0" lang="en-US" altLang="zh-CN">
                <a:solidFill>
                  <a:prstClr val="black"/>
                </a:solidFill>
                <a:hlinkClick r:id="rId16"/>
              </a:rPr>
              <a:t>PPT</a:t>
            </a:r>
            <a:r>
              <a:rPr kumimoji="0" lang="zh-CN" altLang="en-US">
                <a:solidFill>
                  <a:prstClr val="black"/>
                </a:solidFill>
                <a:hlinkClick r:id="rId16"/>
              </a:rPr>
              <a:t>背景图片 </a:t>
            </a:r>
            <a:r>
              <a:rPr kumimoji="0" lang="en-US" altLang="zh-CN">
                <a:solidFill>
                  <a:prstClr val="black"/>
                </a:solidFill>
                <a:hlinkClick r:id="rId16"/>
              </a:rPr>
              <a:t>http://www.pptbz.com/pptpic/</a:t>
            </a:r>
            <a:endParaRPr kumimoji="0" lang="en-US" altLang="zh-CN">
              <a:solidFill>
                <a:prstClr val="black"/>
              </a:solidFill>
            </a:endParaRPr>
          </a:p>
          <a:p>
            <a:pPr eaLnBrk="1" latinLnBrk="0" hangingPunct="1"/>
            <a:endParaRPr kumimoji="0" lang="en-US" altLang="zh-CN">
              <a:solidFill>
                <a:prstClr val="black"/>
              </a:solidFill>
            </a:endParaRPr>
          </a:p>
          <a:p>
            <a:pPr eaLnBrk="1" latinLnBrk="0" hangingPunct="1"/>
            <a:r>
              <a:rPr kumimoji="0" lang="en-US" altLang="zh-CN">
                <a:solidFill>
                  <a:prstClr val="black"/>
                </a:solidFill>
                <a:hlinkClick r:id="rId17"/>
              </a:rPr>
              <a:t>PPT</a:t>
            </a:r>
            <a:r>
              <a:rPr kumimoji="0" lang="zh-CN" altLang="en-US">
                <a:solidFill>
                  <a:prstClr val="black"/>
                </a:solidFill>
                <a:hlinkClick r:id="rId17"/>
              </a:rPr>
              <a:t>课件下载 </a:t>
            </a:r>
            <a:r>
              <a:rPr kumimoji="0" lang="en-US" altLang="zh-CN">
                <a:solidFill>
                  <a:prstClr val="black"/>
                </a:solidFill>
                <a:hlinkClick r:id="rId17"/>
              </a:rPr>
              <a:t>http://www.pptbz.com/kejian/</a:t>
            </a:r>
            <a:endParaRPr kumimoji="0" lang="zh-CN" altLang="en-US">
              <a:solidFill>
                <a:prstClr val="black"/>
              </a:solidFill>
            </a:endParaRPr>
          </a:p>
        </p:txBody>
      </p:sp>
      <p:pic>
        <p:nvPicPr>
          <p:cNvPr id="56" name="图片 5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2305206">
            <a:off x="2293938" y="23701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2305206">
            <a:off x="2293938" y="2951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5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2305206">
            <a:off x="2293938" y="3527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图片 5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2305206">
            <a:off x="2293938" y="41036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TextBox 22"/>
          <p:cNvSpPr txBox="1">
            <a:spLocks noChangeArrowheads="1"/>
          </p:cNvSpPr>
          <p:nvPr/>
        </p:nvSpPr>
        <p:spPr bwMode="auto">
          <a:xfrm>
            <a:off x="1903413" y="6165850"/>
            <a:ext cx="6916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latinLnBrk="0" hangingPunct="1"/>
            <a:r>
              <a:rPr kumimoji="0" lang="zh-CN" altLang="en-US" sz="2400">
                <a:solidFill>
                  <a:srgbClr val="FF0000"/>
                </a:solidFill>
              </a:rPr>
              <a:t>更多精美</a:t>
            </a:r>
            <a:r>
              <a:rPr kumimoji="0" lang="en-US" altLang="zh-CN" sz="2400">
                <a:solidFill>
                  <a:srgbClr val="FF0000"/>
                </a:solidFill>
              </a:rPr>
              <a:t>ppt</a:t>
            </a:r>
            <a:r>
              <a:rPr kumimoji="0" lang="zh-CN" altLang="en-US" sz="2400">
                <a:solidFill>
                  <a:srgbClr val="FF0000"/>
                </a:solidFill>
              </a:rPr>
              <a:t>下载请点击：</a:t>
            </a:r>
            <a:r>
              <a:rPr kumimoji="0" lang="en-US" altLang="zh-CN" sz="2400">
                <a:solidFill>
                  <a:srgbClr val="FF0000"/>
                </a:solidFill>
                <a:hlinkClick r:id="rId9"/>
              </a:rPr>
              <a:t>ppt</a:t>
            </a:r>
            <a:r>
              <a:rPr kumimoji="0" lang="zh-CN" altLang="en-US" sz="2400">
                <a:solidFill>
                  <a:srgbClr val="FF0000"/>
                </a:solidFill>
                <a:hlinkClick r:id="rId9"/>
              </a:rPr>
              <a:t>宝藏</a:t>
            </a:r>
            <a:r>
              <a:rPr kumimoji="0" lang="en-US" altLang="zh-CN" sz="2400">
                <a:solidFill>
                  <a:srgbClr val="FF0000"/>
                </a:solidFill>
                <a:hlinkClick r:id="rId9"/>
              </a:rPr>
              <a:t>_www.pptbz.com</a:t>
            </a:r>
            <a:endParaRPr kumimoji="0" lang="zh-CN" altLang="en-US" sz="2400">
              <a:solidFill>
                <a:srgbClr val="FF0000"/>
              </a:solidFill>
            </a:endParaRPr>
          </a:p>
        </p:txBody>
      </p:sp>
    </p:spTree>
    <p:extLst>
      <p:ext uri="{BB962C8B-B14F-4D97-AF65-F5344CB8AC3E}">
        <p14:creationId xmlns:p14="http://schemas.microsoft.com/office/powerpoint/2010/main" val="3844162064"/>
      </p:ext>
    </p:extLst>
  </p:cSld>
  <p:clrMapOvr>
    <a:masterClrMapping/>
  </p:clrMapOvr>
  <p:transition>
    <p:sndAc>
      <p:stSnd loop="1">
        <p:snd r:embed="rId2" name="亡灵序曲.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fill="hold" nodeType="withEffect">
                                  <p:stCondLst>
                                    <p:cond delay="0"/>
                                  </p:stCondLst>
                                  <p:childTnLst>
                                    <p:animMotion origin="layout" path="M -1.66667E-6 0.01111 L 1.79965 0.01111 " pathEditMode="relative" rAng="0" ptsTypes="AA">
                                      <p:cBhvr>
                                        <p:cTn id="6" dur="8000" fill="hold"/>
                                        <p:tgtEl>
                                          <p:spTgt spid="10"/>
                                        </p:tgtEl>
                                        <p:attrNameLst>
                                          <p:attrName>ppt_x</p:attrName>
                                          <p:attrName>ppt_y</p:attrName>
                                        </p:attrNameLst>
                                      </p:cBhvr>
                                      <p:rCtr x="89983" y="0"/>
                                    </p:animMotion>
                                  </p:childTnLst>
                                </p:cTn>
                              </p:par>
                              <p:par>
                                <p:cTn id="7" presetID="35" presetClass="path" presetSubtype="0" repeatCount="indefinite" fill="hold" nodeType="withEffect">
                                  <p:stCondLst>
                                    <p:cond delay="0"/>
                                  </p:stCondLst>
                                  <p:childTnLst>
                                    <p:animMotion origin="layout" path="M -2.77778E-7 0.01111 L -1.8467 0.01111 " pathEditMode="relative" rAng="0" ptsTypes="AA">
                                      <p:cBhvr>
                                        <p:cTn id="8" dur="10000" fill="hold"/>
                                        <p:tgtEl>
                                          <p:spTgt spid="12"/>
                                        </p:tgtEl>
                                        <p:attrNameLst>
                                          <p:attrName>ppt_x</p:attrName>
                                          <p:attrName>ppt_y</p:attrName>
                                        </p:attrNameLst>
                                      </p:cBhvr>
                                      <p:rCtr x="-92344" y="0"/>
                                    </p:animMotion>
                                  </p:childTnLst>
                                </p:cTn>
                              </p:par>
                              <p:par>
                                <p:cTn id="9" presetID="47" presetClass="entr" presetSubtype="0" fill="hold" nodeType="withEffect">
                                  <p:stCondLst>
                                    <p:cond delay="0"/>
                                  </p:stCondLst>
                                  <p:childTnLst>
                                    <p:set>
                                      <p:cBhvr>
                                        <p:cTn id="10" dur="1" fill="hold">
                                          <p:stCondLst>
                                            <p:cond delay="0"/>
                                          </p:stCondLst>
                                        </p:cTn>
                                        <p:tgtEl>
                                          <p:spTgt spid="82979"/>
                                        </p:tgtEl>
                                        <p:attrNameLst>
                                          <p:attrName>style.visibility</p:attrName>
                                        </p:attrNameLst>
                                      </p:cBhvr>
                                      <p:to>
                                        <p:strVal val="visible"/>
                                      </p:to>
                                    </p:set>
                                    <p:animEffect transition="in" filter="fade">
                                      <p:cBhvr>
                                        <p:cTn id="11" dur="1000"/>
                                        <p:tgtEl>
                                          <p:spTgt spid="82979"/>
                                        </p:tgtEl>
                                      </p:cBhvr>
                                    </p:animEffect>
                                    <p:anim calcmode="lin" valueType="num">
                                      <p:cBhvr>
                                        <p:cTn id="12" dur="1000" fill="hold"/>
                                        <p:tgtEl>
                                          <p:spTgt spid="82979"/>
                                        </p:tgtEl>
                                        <p:attrNameLst>
                                          <p:attrName>ppt_x</p:attrName>
                                        </p:attrNameLst>
                                      </p:cBhvr>
                                      <p:tavLst>
                                        <p:tav tm="0">
                                          <p:val>
                                            <p:strVal val="#ppt_x"/>
                                          </p:val>
                                        </p:tav>
                                        <p:tav tm="100000">
                                          <p:val>
                                            <p:strVal val="#ppt_x"/>
                                          </p:val>
                                        </p:tav>
                                      </p:tavLst>
                                    </p:anim>
                                    <p:anim calcmode="lin" valueType="num">
                                      <p:cBhvr>
                                        <p:cTn id="13" dur="1000" fill="hold"/>
                                        <p:tgtEl>
                                          <p:spTgt spid="82979"/>
                                        </p:tgtEl>
                                        <p:attrNameLst>
                                          <p:attrName>ppt_y</p:attrName>
                                        </p:attrNameLst>
                                      </p:cBhvr>
                                      <p:tavLst>
                                        <p:tav tm="0">
                                          <p:val>
                                            <p:strVal val="#ppt_y-.1"/>
                                          </p:val>
                                        </p:tav>
                                        <p:tav tm="100000">
                                          <p:val>
                                            <p:strVal val="#ppt_y"/>
                                          </p:val>
                                        </p:tav>
                                      </p:tavLst>
                                    </p:anim>
                                  </p:childTnLst>
                                </p:cTn>
                              </p:par>
                              <p:par>
                                <p:cTn id="14" presetID="23" presetClass="entr" presetSubtype="32" fill="hold" grpId="0" nodeType="withEffect">
                                  <p:stCondLst>
                                    <p:cond delay="1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 fill="hold"/>
                                        <p:tgtEl>
                                          <p:spTgt spid="4"/>
                                        </p:tgtEl>
                                        <p:attrNameLst>
                                          <p:attrName>ppt_w</p:attrName>
                                        </p:attrNameLst>
                                      </p:cBhvr>
                                      <p:tavLst>
                                        <p:tav tm="0">
                                          <p:val>
                                            <p:strVal val="4*#ppt_w"/>
                                          </p:val>
                                        </p:tav>
                                        <p:tav tm="100000">
                                          <p:val>
                                            <p:strVal val="#ppt_w"/>
                                          </p:val>
                                        </p:tav>
                                      </p:tavLst>
                                    </p:anim>
                                    <p:anim calcmode="lin" valueType="num">
                                      <p:cBhvr>
                                        <p:cTn id="17" dur="200" fill="hold"/>
                                        <p:tgtEl>
                                          <p:spTgt spid="4"/>
                                        </p:tgtEl>
                                        <p:attrNameLst>
                                          <p:attrName>ppt_h</p:attrName>
                                        </p:attrNameLst>
                                      </p:cBhvr>
                                      <p:tavLst>
                                        <p:tav tm="0">
                                          <p:val>
                                            <p:strVal val="4*#ppt_h"/>
                                          </p:val>
                                        </p:tav>
                                        <p:tav tm="100000">
                                          <p:val>
                                            <p:strVal val="#ppt_h"/>
                                          </p:val>
                                        </p:tav>
                                      </p:tavLst>
                                    </p:anim>
                                  </p:childTnLst>
                                </p:cTn>
                              </p:par>
                              <p:par>
                                <p:cTn id="18" presetID="10" presetClass="entr" presetSubtype="0" repeatCount="2000" fill="hold" grpId="1" nodeType="withEffect">
                                  <p:stCondLst>
                                    <p:cond delay="18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
                                        <p:tgtEl>
                                          <p:spTgt spid="4"/>
                                        </p:tgtEl>
                                      </p:cBhvr>
                                    </p:animEffect>
                                  </p:childTnLst>
                                </p:cTn>
                              </p:par>
                              <p:par>
                                <p:cTn id="21" presetID="10" presetClass="entr" presetSubtype="0" repeatCount="indefinite" fill="hold" nodeType="withEffect">
                                  <p:stCondLst>
                                    <p:cond delay="2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xit" presetSubtype="0" repeatCount="indefinite" fill="hold" nodeType="withEffect">
                                  <p:stCondLst>
                                    <p:cond delay="3000"/>
                                  </p:stCondLst>
                                  <p:childTnLst>
                                    <p:animEffect transition="out" filter="fade">
                                      <p:cBhvr>
                                        <p:cTn id="25" dur="900"/>
                                        <p:tgtEl>
                                          <p:spTgt spid="9"/>
                                        </p:tgtEl>
                                      </p:cBhvr>
                                    </p:animEffect>
                                    <p:set>
                                      <p:cBhvr>
                                        <p:cTn id="26" dur="1" fill="hold">
                                          <p:stCondLst>
                                            <p:cond delay="899"/>
                                          </p:stCondLst>
                                        </p:cTn>
                                        <p:tgtEl>
                                          <p:spTgt spid="9"/>
                                        </p:tgtEl>
                                        <p:attrNameLst>
                                          <p:attrName>style.visibility</p:attrName>
                                        </p:attrNameLst>
                                      </p:cBhvr>
                                      <p:to>
                                        <p:strVal val="hidden"/>
                                      </p:to>
                                    </p:set>
                                  </p:childTnLst>
                                </p:cTn>
                              </p:par>
                              <p:par>
                                <p:cTn id="27" presetID="0" presetClass="path" presetSubtype="0" repeatCount="indefinite" accel="50000" decel="50000" fill="hold" nodeType="withEffect">
                                  <p:stCondLst>
                                    <p:cond delay="0"/>
                                  </p:stCondLst>
                                  <p:childTnLst>
                                    <p:animMotion origin="layout" path="M 3.33333E-6 -1.48148E-6 C 0.03281 -0.09329 0.06597 -0.18588 0.11666 -0.24745 C 0.16788 -0.30879 0.29392 -0.30625 0.30503 -0.36898 C 0.31632 -0.43171 0.20034 -0.5493 0.18368 -0.6243 C 0.16736 -0.6993 0.17517 -0.77292 0.20538 -0.81782 C 0.23593 -0.86296 0.35625 -0.8618 0.36614 -0.89421 C 0.37604 -0.92685 0.25225 -0.98287 0.26458 -1.01366 C 0.27725 -1.04444 0.35902 -1.0618 0.44097 -1.0794 " pathEditMode="relative" rAng="0" ptsTypes="aaaaaaaA">
                                      <p:cBhvr>
                                        <p:cTn id="28" dur="12000" fill="hold"/>
                                        <p:tgtEl>
                                          <p:spTgt spid="82985"/>
                                        </p:tgtEl>
                                        <p:attrNameLst>
                                          <p:attrName>ppt_x</p:attrName>
                                          <p:attrName>ppt_y</p:attrName>
                                        </p:attrNameLst>
                                      </p:cBhvr>
                                      <p:rCtr x="22049" y="-53981"/>
                                    </p:animMotion>
                                  </p:childTnLst>
                                </p:cTn>
                              </p:par>
                              <p:par>
                                <p:cTn id="29" presetID="0" presetClass="path" presetSubtype="0" repeatCount="indefinite" accel="50000" decel="50000" fill="hold" nodeType="withEffect">
                                  <p:stCondLst>
                                    <p:cond delay="500"/>
                                  </p:stCondLst>
                                  <p:childTnLst>
                                    <p:animMotion origin="layout" path="M -3.05556E-6 -0.00024 C -0.01267 -0.09676 -0.025 -0.19283 -0.04409 -0.25649 C -0.06319 -0.31991 -0.11041 -0.31737 -0.11475 -0.38218 C -0.11892 -0.44723 -0.07534 -0.56922 -0.06909 -0.64676 C -0.06302 -0.72454 -0.06597 -0.80093 -0.07743 -0.84723 C -0.08871 -0.89375 -0.13368 -0.8926 -0.13732 -0.92616 C -0.14132 -0.95996 -0.09461 -1.01783 -0.09948 -1.05 C -0.10416 -1.08149 -0.13489 -1.09954 -0.16527 -1.11783 " pathEditMode="relative" rAng="0" ptsTypes="aaaaaaaA">
                                      <p:cBhvr>
                                        <p:cTn id="30" dur="8000" fill="hold"/>
                                        <p:tgtEl>
                                          <p:spTgt spid="82984"/>
                                        </p:tgtEl>
                                        <p:attrNameLst>
                                          <p:attrName>ppt_x</p:attrName>
                                          <p:attrName>ppt_y</p:attrName>
                                        </p:attrNameLst>
                                      </p:cBhvr>
                                      <p:rCtr x="-8264" y="-55880"/>
                                    </p:animMotion>
                                  </p:childTnLst>
                                </p:cTn>
                              </p:par>
                              <p:par>
                                <p:cTn id="31" presetID="47" presetClass="entr" presetSubtype="0" fill="hold" nodeType="withEffect">
                                  <p:stCondLst>
                                    <p:cond delay="20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5000" fill="hold"/>
                                        <p:tgtEl>
                                          <p:spTgt spid="42"/>
                                        </p:tgtEl>
                                        <p:attrNameLst>
                                          <p:attrName>r</p:attrName>
                                        </p:attrNameLst>
                                      </p:cBhvr>
                                    </p:animRot>
                                  </p:childTnLst>
                                </p:cTn>
                              </p:par>
                              <p:par>
                                <p:cTn id="38" presetID="22" presetClass="entr" presetSubtype="8" fill="hold" grpId="0" nodeType="withEffect">
                                  <p:stCondLst>
                                    <p:cond delay="100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par>
                                <p:cTn id="41" presetID="22" presetClass="entr" presetSubtype="8" fill="hold" nodeType="withEffect">
                                  <p:stCondLst>
                                    <p:cond delay="225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par>
                                <p:cTn id="44" presetID="22" presetClass="entr" presetSubtype="8" fill="hold" nodeType="withEffect">
                                  <p:stCondLst>
                                    <p:cond delay="225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par>
                                <p:cTn id="47" presetID="22" presetClass="entr" presetSubtype="8" fill="hold" nodeType="withEffect">
                                  <p:stCondLst>
                                    <p:cond delay="225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500"/>
                                        <p:tgtEl>
                                          <p:spTgt spid="58"/>
                                        </p:tgtEl>
                                      </p:cBhvr>
                                    </p:animEffect>
                                  </p:childTnLst>
                                </p:cTn>
                              </p:par>
                              <p:par>
                                <p:cTn id="50" presetID="22" presetClass="entr" presetSubtype="8" fill="hold" nodeType="withEffect">
                                  <p:stCondLst>
                                    <p:cond delay="225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42938" y="1423988"/>
            <a:ext cx="7858125" cy="4525962"/>
          </a:xfrm>
        </p:spPr>
        <p:txBody>
          <a:bodyPr/>
          <a:lstStyle/>
          <a:p>
            <a:pPr eaLnBrk="1" latinLnBrk="0" hangingPunct="1">
              <a:lnSpc>
                <a:spcPct val="110000"/>
              </a:lnSpc>
              <a:spcBef>
                <a:spcPct val="0"/>
              </a:spcBef>
              <a:buFontTx/>
              <a:buNone/>
            </a:pPr>
            <a:r>
              <a:rPr kumimoji="0" lang="en-US" altLang="ko-KR" sz="2400" b="1" smtClean="0">
                <a:latin typeface="Arial Black" pitchFamily="34" charset="0"/>
              </a:rPr>
              <a:t>Pictures speak 1,000 words!</a:t>
            </a:r>
          </a:p>
          <a:p>
            <a:pPr eaLnBrk="1" latinLnBrk="0" hangingPunct="1">
              <a:lnSpc>
                <a:spcPct val="110000"/>
              </a:lnSpc>
              <a:spcBef>
                <a:spcPct val="0"/>
              </a:spcBef>
              <a:buFontTx/>
              <a:buNone/>
            </a:pPr>
            <a:endParaRPr kumimoji="0" lang="en-US" altLang="ko-KR" sz="2400" b="1" smtClean="0">
              <a:latin typeface="Arial Black" pitchFamily="34" charset="0"/>
            </a:endParaRPr>
          </a:p>
          <a:p>
            <a:pPr eaLnBrk="1" latinLnBrk="0" hangingPunct="1">
              <a:lnSpc>
                <a:spcPct val="110000"/>
              </a:lnSpc>
              <a:spcBef>
                <a:spcPct val="0"/>
              </a:spcBef>
            </a:pPr>
            <a:r>
              <a:rPr kumimoji="0" lang="en-US" altLang="ko-KR" sz="1400" smtClean="0"/>
              <a:t>Design Inspiration</a:t>
            </a:r>
          </a:p>
          <a:p>
            <a:pPr eaLnBrk="1" latinLnBrk="0" hangingPunct="1">
              <a:lnSpc>
                <a:spcPct val="110000"/>
              </a:lnSpc>
              <a:spcBef>
                <a:spcPct val="0"/>
              </a:spcBef>
            </a:pPr>
            <a:r>
              <a:rPr kumimoji="0" lang="en-US" altLang="ko-KR" sz="1400" smtClean="0"/>
              <a:t>Clarity &amp; Impact</a:t>
            </a:r>
          </a:p>
          <a:p>
            <a:pPr eaLnBrk="1" latinLnBrk="0" hangingPunct="1">
              <a:lnSpc>
                <a:spcPct val="110000"/>
              </a:lnSpc>
              <a:spcBef>
                <a:spcPct val="0"/>
              </a:spcBef>
            </a:pPr>
            <a:endParaRPr kumimoji="0" lang="en-US" altLang="ko-KR" sz="1400" smtClean="0"/>
          </a:p>
          <a:p>
            <a:pPr eaLnBrk="1" latinLnBrk="0" hangingPunct="1">
              <a:lnSpc>
                <a:spcPct val="110000"/>
              </a:lnSpc>
              <a:spcBef>
                <a:spcPct val="0"/>
              </a:spcBef>
            </a:pPr>
            <a:r>
              <a:rPr kumimoji="0" lang="en-US" altLang="ko-KR" sz="1400" smtClean="0"/>
              <a:t>Premium Design</a:t>
            </a:r>
          </a:p>
          <a:p>
            <a:pPr eaLnBrk="1" latinLnBrk="0" hangingPunct="1">
              <a:lnSpc>
                <a:spcPct val="110000"/>
              </a:lnSpc>
              <a:spcBef>
                <a:spcPct val="0"/>
              </a:spcBef>
            </a:pPr>
            <a:r>
              <a:rPr kumimoji="0" lang="en-US" altLang="ko-KR" sz="1400" smtClean="0"/>
              <a:t>Subtle Touch</a:t>
            </a:r>
          </a:p>
          <a:p>
            <a:pPr eaLnBrk="1" latinLnBrk="0" hangingPunct="1">
              <a:lnSpc>
                <a:spcPct val="110000"/>
              </a:lnSpc>
              <a:spcBef>
                <a:spcPct val="0"/>
              </a:spcBef>
            </a:pPr>
            <a:endParaRPr kumimoji="0" lang="en-US" altLang="ko-KR" sz="1400" smtClean="0"/>
          </a:p>
          <a:p>
            <a:pPr eaLnBrk="1" latinLnBrk="0" hangingPunct="1">
              <a:lnSpc>
                <a:spcPct val="110000"/>
              </a:lnSpc>
              <a:spcBef>
                <a:spcPct val="0"/>
              </a:spcBef>
            </a:pPr>
            <a:r>
              <a:rPr kumimoji="0" lang="en-US" altLang="ko-KR" sz="1400" smtClean="0"/>
              <a:t>Visual Appealing</a:t>
            </a:r>
          </a:p>
          <a:p>
            <a:pPr eaLnBrk="1" latinLnBrk="0" hangingPunct="1">
              <a:lnSpc>
                <a:spcPct val="110000"/>
              </a:lnSpc>
              <a:spcBef>
                <a:spcPct val="0"/>
              </a:spcBef>
            </a:pPr>
            <a:r>
              <a:rPr kumimoji="0" lang="en-US" altLang="ko-KR" sz="1400" smtClean="0"/>
              <a:t>Stylish Design</a:t>
            </a:r>
          </a:p>
          <a:p>
            <a:pPr eaLnBrk="1" latinLnBrk="0" hangingPunct="1">
              <a:lnSpc>
                <a:spcPct val="110000"/>
              </a:lnSpc>
              <a:spcBef>
                <a:spcPct val="0"/>
              </a:spcBef>
            </a:pPr>
            <a:endParaRPr kumimoji="0" lang="en-US" altLang="ko-KR" sz="1400" smtClean="0"/>
          </a:p>
          <a:p>
            <a:pPr eaLnBrk="1" latinLnBrk="0" hangingPunct="1">
              <a:lnSpc>
                <a:spcPct val="110000"/>
              </a:lnSpc>
              <a:spcBef>
                <a:spcPct val="0"/>
              </a:spcBef>
            </a:pPr>
            <a:r>
              <a:rPr kumimoji="0" lang="en-US" altLang="ko-KR" sz="1400" smtClean="0"/>
              <a:t>Simplicity &amp; Beauty</a:t>
            </a:r>
          </a:p>
          <a:p>
            <a:pPr eaLnBrk="1" latinLnBrk="0" hangingPunct="1">
              <a:lnSpc>
                <a:spcPct val="110000"/>
              </a:lnSpc>
              <a:spcBef>
                <a:spcPct val="0"/>
              </a:spcBef>
            </a:pPr>
            <a:r>
              <a:rPr kumimoji="0" lang="en-US" altLang="ko-KR" sz="1400" smtClean="0"/>
              <a:t>3D Effect</a:t>
            </a:r>
          </a:p>
          <a:p>
            <a:pPr eaLnBrk="1" latinLnBrk="0" hangingPunct="1">
              <a:lnSpc>
                <a:spcPct val="110000"/>
              </a:lnSpc>
              <a:spcBef>
                <a:spcPct val="0"/>
              </a:spcBef>
            </a:pPr>
            <a:endParaRPr kumimoji="0" lang="en-US" altLang="ko-KR" sz="1400" smtClean="0"/>
          </a:p>
          <a:p>
            <a:pPr eaLnBrk="1" latinLnBrk="0" hangingPunct="1">
              <a:lnSpc>
                <a:spcPct val="110000"/>
              </a:lnSpc>
              <a:spcBef>
                <a:spcPct val="0"/>
              </a:spcBef>
              <a:buFontTx/>
              <a:buNone/>
            </a:pPr>
            <a:r>
              <a:rPr kumimoji="0" lang="en-US" altLang="ko-KR" sz="1400" smtClean="0">
                <a:latin typeface="Arial Black" pitchFamily="34" charset="0"/>
              </a:rPr>
              <a:t>Stylish templates can be a valuable aid to creative professionals.</a:t>
            </a:r>
          </a:p>
          <a:p>
            <a:pPr eaLnBrk="1" latinLnBrk="0" hangingPunct="1">
              <a:lnSpc>
                <a:spcPct val="110000"/>
              </a:lnSpc>
              <a:spcBef>
                <a:spcPct val="0"/>
              </a:spcBef>
              <a:buFontTx/>
              <a:buNone/>
            </a:pPr>
            <a:r>
              <a:rPr kumimoji="0" lang="en-US" altLang="ko-KR" sz="1400" smtClean="0">
                <a:latin typeface="Arial Black" pitchFamily="34" charset="0"/>
              </a:rPr>
              <a:t>Each work is featured with simplicity but supreme beauty.</a:t>
            </a:r>
          </a:p>
          <a:p>
            <a:pPr eaLnBrk="1" hangingPunct="1">
              <a:lnSpc>
                <a:spcPct val="110000"/>
              </a:lnSpc>
              <a:spcBef>
                <a:spcPct val="0"/>
              </a:spcBef>
            </a:pPr>
            <a:endParaRPr lang="en-US" altLang="ko-KR" sz="1400" smtClean="0"/>
          </a:p>
          <a:p>
            <a:pPr eaLnBrk="1" hangingPunct="1">
              <a:lnSpc>
                <a:spcPct val="80000"/>
              </a:lnSpc>
            </a:pPr>
            <a:endParaRPr lang="en-US" altLang="ko-KR" sz="2800" smtClean="0"/>
          </a:p>
        </p:txBody>
      </p:sp>
      <p:sp>
        <p:nvSpPr>
          <p:cNvPr id="9219" name="Rectangle 6"/>
          <p:cNvSpPr>
            <a:spLocks noGrp="1" noChangeArrowheads="1"/>
          </p:cNvSpPr>
          <p:nvPr>
            <p:ph type="title"/>
          </p:nvPr>
        </p:nvSpPr>
        <p:spPr/>
        <p:txBody>
          <a:bodyPr/>
          <a:lstStyle/>
          <a:p>
            <a:pPr eaLnBrk="1" hangingPunct="1"/>
            <a:r>
              <a:rPr lang="en-US" altLang="ko-KR" sz="3200" smtClean="0"/>
              <a:t>Click To Edit Title Style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slide(fromTop)">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18">
                                            <p:txEl>
                                              <p:pRg st="0" end="0"/>
                                            </p:txEl>
                                          </p:spTgt>
                                        </p:tgtEl>
                                        <p:attrNameLst>
                                          <p:attrName>style.visibility</p:attrName>
                                        </p:attrNameLst>
                                      </p:cBhvr>
                                      <p:to>
                                        <p:strVal val="visible"/>
                                      </p:to>
                                    </p:set>
                                    <p:animEffect transition="in" filter="slide(fromBottom)">
                                      <p:cBhvr>
                                        <p:cTn id="12" dur="500"/>
                                        <p:tgtEl>
                                          <p:spTgt spid="9218">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Effect transition="in" filter="slide(fromBottom)">
                                      <p:cBhvr>
                                        <p:cTn id="15" dur="500"/>
                                        <p:tgtEl>
                                          <p:spTgt spid="9218">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218">
                                            <p:txEl>
                                              <p:pRg st="3" end="3"/>
                                            </p:txEl>
                                          </p:spTgt>
                                        </p:tgtEl>
                                        <p:attrNameLst>
                                          <p:attrName>style.visibility</p:attrName>
                                        </p:attrNameLst>
                                      </p:cBhvr>
                                      <p:to>
                                        <p:strVal val="visible"/>
                                      </p:to>
                                    </p:set>
                                    <p:animEffect transition="in" filter="slide(fromBottom)">
                                      <p:cBhvr>
                                        <p:cTn id="18" dur="500"/>
                                        <p:tgtEl>
                                          <p:spTgt spid="9218">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218">
                                            <p:txEl>
                                              <p:pRg st="5" end="5"/>
                                            </p:txEl>
                                          </p:spTgt>
                                        </p:tgtEl>
                                        <p:attrNameLst>
                                          <p:attrName>style.visibility</p:attrName>
                                        </p:attrNameLst>
                                      </p:cBhvr>
                                      <p:to>
                                        <p:strVal val="visible"/>
                                      </p:to>
                                    </p:set>
                                    <p:animEffect transition="in" filter="slide(fromBottom)">
                                      <p:cBhvr>
                                        <p:cTn id="21" dur="500"/>
                                        <p:tgtEl>
                                          <p:spTgt spid="9218">
                                            <p:txEl>
                                              <p:pRg st="5" end="5"/>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9218">
                                            <p:txEl>
                                              <p:pRg st="6" end="6"/>
                                            </p:txEl>
                                          </p:spTgt>
                                        </p:tgtEl>
                                        <p:attrNameLst>
                                          <p:attrName>style.visibility</p:attrName>
                                        </p:attrNameLst>
                                      </p:cBhvr>
                                      <p:to>
                                        <p:strVal val="visible"/>
                                      </p:to>
                                    </p:set>
                                    <p:animEffect transition="in" filter="slide(fromBottom)">
                                      <p:cBhvr>
                                        <p:cTn id="24" dur="500"/>
                                        <p:tgtEl>
                                          <p:spTgt spid="9218">
                                            <p:txEl>
                                              <p:pRg st="6" end="6"/>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9218">
                                            <p:txEl>
                                              <p:pRg st="8" end="8"/>
                                            </p:txEl>
                                          </p:spTgt>
                                        </p:tgtEl>
                                        <p:attrNameLst>
                                          <p:attrName>style.visibility</p:attrName>
                                        </p:attrNameLst>
                                      </p:cBhvr>
                                      <p:to>
                                        <p:strVal val="visible"/>
                                      </p:to>
                                    </p:set>
                                    <p:animEffect transition="in" filter="slide(fromBottom)">
                                      <p:cBhvr>
                                        <p:cTn id="27" dur="500"/>
                                        <p:tgtEl>
                                          <p:spTgt spid="9218">
                                            <p:txEl>
                                              <p:pRg st="8" end="8"/>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9218">
                                            <p:txEl>
                                              <p:pRg st="9" end="9"/>
                                            </p:txEl>
                                          </p:spTgt>
                                        </p:tgtEl>
                                        <p:attrNameLst>
                                          <p:attrName>style.visibility</p:attrName>
                                        </p:attrNameLst>
                                      </p:cBhvr>
                                      <p:to>
                                        <p:strVal val="visible"/>
                                      </p:to>
                                    </p:set>
                                    <p:animEffect transition="in" filter="slide(fromBottom)">
                                      <p:cBhvr>
                                        <p:cTn id="30" dur="500"/>
                                        <p:tgtEl>
                                          <p:spTgt spid="9218">
                                            <p:txEl>
                                              <p:pRg st="9" end="9"/>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9218">
                                            <p:txEl>
                                              <p:pRg st="11" end="11"/>
                                            </p:txEl>
                                          </p:spTgt>
                                        </p:tgtEl>
                                        <p:attrNameLst>
                                          <p:attrName>style.visibility</p:attrName>
                                        </p:attrNameLst>
                                      </p:cBhvr>
                                      <p:to>
                                        <p:strVal val="visible"/>
                                      </p:to>
                                    </p:set>
                                    <p:animEffect transition="in" filter="slide(fromBottom)">
                                      <p:cBhvr>
                                        <p:cTn id="33" dur="500"/>
                                        <p:tgtEl>
                                          <p:spTgt spid="9218">
                                            <p:txEl>
                                              <p:pRg st="11" end="11"/>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9218">
                                            <p:txEl>
                                              <p:pRg st="12" end="12"/>
                                            </p:txEl>
                                          </p:spTgt>
                                        </p:tgtEl>
                                        <p:attrNameLst>
                                          <p:attrName>style.visibility</p:attrName>
                                        </p:attrNameLst>
                                      </p:cBhvr>
                                      <p:to>
                                        <p:strVal val="visible"/>
                                      </p:to>
                                    </p:set>
                                    <p:animEffect transition="in" filter="slide(fromBottom)">
                                      <p:cBhvr>
                                        <p:cTn id="36" dur="500"/>
                                        <p:tgtEl>
                                          <p:spTgt spid="9218">
                                            <p:txEl>
                                              <p:pRg st="12" end="12"/>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9218">
                                            <p:txEl>
                                              <p:pRg st="14" end="14"/>
                                            </p:txEl>
                                          </p:spTgt>
                                        </p:tgtEl>
                                        <p:attrNameLst>
                                          <p:attrName>style.visibility</p:attrName>
                                        </p:attrNameLst>
                                      </p:cBhvr>
                                      <p:to>
                                        <p:strVal val="visible"/>
                                      </p:to>
                                    </p:set>
                                    <p:animEffect transition="in" filter="slide(fromBottom)">
                                      <p:cBhvr>
                                        <p:cTn id="39" dur="500"/>
                                        <p:tgtEl>
                                          <p:spTgt spid="9218">
                                            <p:txEl>
                                              <p:pRg st="14" end="14"/>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9218">
                                            <p:txEl>
                                              <p:pRg st="15" end="15"/>
                                            </p:txEl>
                                          </p:spTgt>
                                        </p:tgtEl>
                                        <p:attrNameLst>
                                          <p:attrName>style.visibility</p:attrName>
                                        </p:attrNameLst>
                                      </p:cBhvr>
                                      <p:to>
                                        <p:strVal val="visible"/>
                                      </p:to>
                                    </p:set>
                                    <p:animEffect transition="in" filter="slide(fromBottom)">
                                      <p:cBhvr>
                                        <p:cTn id="42" dur="500"/>
                                        <p:tgtEl>
                                          <p:spTgt spid="921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684213" y="1412875"/>
            <a:ext cx="8002587" cy="4525963"/>
          </a:xfrm>
        </p:spPr>
        <p:txBody>
          <a:bodyPr/>
          <a:lstStyle/>
          <a:p>
            <a:pPr eaLnBrk="1" hangingPunct="1">
              <a:lnSpc>
                <a:spcPct val="110000"/>
              </a:lnSpc>
              <a:spcBef>
                <a:spcPct val="0"/>
              </a:spcBef>
              <a:buFontTx/>
              <a:buNone/>
            </a:pPr>
            <a:r>
              <a:rPr lang="en-US" altLang="ko-KR" sz="2400" b="1" smtClean="0">
                <a:latin typeface="Arial Black" pitchFamily="34" charset="0"/>
              </a:rPr>
              <a:t>Design Inspiration for Presentation</a:t>
            </a:r>
          </a:p>
          <a:p>
            <a:pPr eaLnBrk="1" hangingPunct="1">
              <a:lnSpc>
                <a:spcPct val="110000"/>
              </a:lnSpc>
              <a:spcBef>
                <a:spcPct val="0"/>
              </a:spcBef>
              <a:buFontTx/>
              <a:buNone/>
            </a:pPr>
            <a:endParaRPr lang="en-US" altLang="ko-KR" sz="2400" smtClean="0">
              <a:latin typeface="Arial" charset="0"/>
            </a:endParaRPr>
          </a:p>
          <a:p>
            <a:pPr eaLnBrk="1" hangingPunct="1">
              <a:lnSpc>
                <a:spcPct val="110000"/>
              </a:lnSpc>
              <a:spcBef>
                <a:spcPct val="0"/>
              </a:spcBef>
            </a:pPr>
            <a:r>
              <a:rPr lang="en-US" altLang="ko-KR" sz="1400" smtClean="0">
                <a:latin typeface="Arial" charset="0"/>
              </a:rPr>
              <a:t>Lorem ipsum dolor sit amet, consectetur adipiscing elit, set eiusmod tempor incidunt et labore et dolore magna aliquam. Ut enim ad minim veniam, quis nostrud exerc. Irure dolor in reprehend incididunt ut labore et dolore magna aliqua.</a:t>
            </a:r>
            <a:br>
              <a:rPr lang="en-US" altLang="ko-KR" sz="1400" smtClean="0">
                <a:latin typeface="Arial" charset="0"/>
              </a:rPr>
            </a:br>
            <a:r>
              <a:rPr lang="en-US" altLang="ko-KR" sz="1400" smtClean="0">
                <a:latin typeface="Arial" charset="0"/>
              </a:rPr>
              <a:t> </a:t>
            </a:r>
          </a:p>
          <a:p>
            <a:pPr eaLnBrk="1" hangingPunct="1">
              <a:lnSpc>
                <a:spcPct val="110000"/>
              </a:lnSpc>
              <a:spcBef>
                <a:spcPct val="0"/>
              </a:spcBef>
            </a:pPr>
            <a:r>
              <a:rPr lang="en-US" altLang="ko-KR" sz="1400" smtClean="0">
                <a:latin typeface="Arial" charset="0"/>
              </a:rPr>
              <a:t>Ut enim ad minim veniam, quis nostrud exercitation ullamco laboris nisi ut aliquip ex ea commodo consequat. </a:t>
            </a:r>
          </a:p>
          <a:p>
            <a:pPr eaLnBrk="1" hangingPunct="1">
              <a:lnSpc>
                <a:spcPct val="110000"/>
              </a:lnSpc>
              <a:spcBef>
                <a:spcPct val="0"/>
              </a:spcBef>
            </a:pPr>
            <a:endParaRPr lang="en-US" altLang="ko-KR" sz="1400" smtClean="0">
              <a:latin typeface="Arial" charset="0"/>
            </a:endParaRPr>
          </a:p>
          <a:p>
            <a:pPr eaLnBrk="1" hangingPunct="1">
              <a:lnSpc>
                <a:spcPct val="110000"/>
              </a:lnSpc>
              <a:spcBef>
                <a:spcPct val="0"/>
              </a:spcBef>
            </a:pPr>
            <a:r>
              <a:rPr lang="en-US" altLang="ko-KR" sz="1400" smtClean="0">
                <a:latin typeface="Arial" charset="0"/>
              </a:rPr>
              <a:t>Ut enim ad minim veniam, quis nostrud exerc. Irure dolor in reprehend incididunt ut labore et dolore magna aliqua. Ut enim ad minim veniam, quis nostrud exerci </a:t>
            </a:r>
          </a:p>
          <a:p>
            <a:pPr eaLnBrk="1" hangingPunct="1">
              <a:lnSpc>
                <a:spcPct val="110000"/>
              </a:lnSpc>
              <a:spcBef>
                <a:spcPct val="0"/>
              </a:spcBef>
            </a:pPr>
            <a:endParaRPr lang="en-US" altLang="ko-KR" sz="1400" smtClean="0">
              <a:latin typeface="Arial" charset="0"/>
            </a:endParaRPr>
          </a:p>
          <a:p>
            <a:pPr eaLnBrk="1" hangingPunct="1">
              <a:lnSpc>
                <a:spcPct val="110000"/>
              </a:lnSpc>
              <a:spcBef>
                <a:spcPct val="0"/>
              </a:spcBef>
              <a:buFontTx/>
              <a:buNone/>
            </a:pPr>
            <a:r>
              <a:rPr lang="en-US" altLang="ko-KR" sz="1400" smtClean="0">
                <a:latin typeface="Arial" charset="0"/>
              </a:rPr>
              <a:t>       </a:t>
            </a:r>
            <a:r>
              <a:rPr lang="en-US" altLang="ko-KR" sz="1400" smtClean="0">
                <a:latin typeface="Arial Black" pitchFamily="34" charset="0"/>
              </a:rPr>
              <a:t>Stylish templates can be a valuable aid to creative professionals.</a:t>
            </a:r>
          </a:p>
          <a:p>
            <a:pPr eaLnBrk="1" hangingPunct="1">
              <a:lnSpc>
                <a:spcPct val="110000"/>
              </a:lnSpc>
              <a:spcBef>
                <a:spcPct val="0"/>
              </a:spcBef>
              <a:buFontTx/>
              <a:buNone/>
            </a:pPr>
            <a:r>
              <a:rPr lang="en-US" altLang="ko-KR" sz="1400" smtClean="0">
                <a:latin typeface="Arial Black" pitchFamily="34" charset="0"/>
              </a:rPr>
              <a:t>      Each work is featured with simplicity but supreme beauty.</a:t>
            </a:r>
          </a:p>
          <a:p>
            <a:pPr eaLnBrk="1" hangingPunct="1">
              <a:lnSpc>
                <a:spcPct val="80000"/>
              </a:lnSpc>
            </a:pPr>
            <a:endParaRPr lang="en-US" altLang="ko-KR" sz="1600" smtClean="0">
              <a:latin typeface="Arial Black" pitchFamily="34" charset="0"/>
            </a:endParaRPr>
          </a:p>
          <a:p>
            <a:pPr eaLnBrk="1" hangingPunct="1"/>
            <a:endParaRPr lang="en-US" altLang="ko-KR" smtClean="0"/>
          </a:p>
        </p:txBody>
      </p:sp>
      <p:sp>
        <p:nvSpPr>
          <p:cNvPr id="10243" name="Rectangle 4"/>
          <p:cNvSpPr>
            <a:spLocks noGrp="1" noChangeArrowheads="1"/>
          </p:cNvSpPr>
          <p:nvPr>
            <p:ph type="title"/>
          </p:nvPr>
        </p:nvSpPr>
        <p:spPr/>
        <p:txBody>
          <a:bodyPr/>
          <a:lstStyle/>
          <a:p>
            <a:pPr eaLnBrk="1" hangingPunct="1"/>
            <a:r>
              <a:rPr lang="en-US" altLang="ko-KR" sz="3200" smtClean="0"/>
              <a:t>Click To Edit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lide(fromTop)">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Effect transition="in" filter="slide(fromBottom)">
                                      <p:cBhvr>
                                        <p:cTn id="12" dur="500"/>
                                        <p:tgtEl>
                                          <p:spTgt spid="10242">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animEffect transition="in" filter="slide(fromBottom)">
                                      <p:cBhvr>
                                        <p:cTn id="15" dur="500"/>
                                        <p:tgtEl>
                                          <p:spTgt spid="10242">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0242">
                                            <p:txEl>
                                              <p:pRg st="3" end="3"/>
                                            </p:txEl>
                                          </p:spTgt>
                                        </p:tgtEl>
                                        <p:attrNameLst>
                                          <p:attrName>style.visibility</p:attrName>
                                        </p:attrNameLst>
                                      </p:cBhvr>
                                      <p:to>
                                        <p:strVal val="visible"/>
                                      </p:to>
                                    </p:set>
                                    <p:animEffect transition="in" filter="slide(fromBottom)">
                                      <p:cBhvr>
                                        <p:cTn id="18" dur="500"/>
                                        <p:tgtEl>
                                          <p:spTgt spid="10242">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0242">
                                            <p:txEl>
                                              <p:pRg st="5" end="5"/>
                                            </p:txEl>
                                          </p:spTgt>
                                        </p:tgtEl>
                                        <p:attrNameLst>
                                          <p:attrName>style.visibility</p:attrName>
                                        </p:attrNameLst>
                                      </p:cBhvr>
                                      <p:to>
                                        <p:strVal val="visible"/>
                                      </p:to>
                                    </p:set>
                                    <p:animEffect transition="in" filter="slide(fromBottom)">
                                      <p:cBhvr>
                                        <p:cTn id="21" dur="500"/>
                                        <p:tgtEl>
                                          <p:spTgt spid="10242">
                                            <p:txEl>
                                              <p:pRg st="5" end="5"/>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0242">
                                            <p:txEl>
                                              <p:pRg st="7" end="7"/>
                                            </p:txEl>
                                          </p:spTgt>
                                        </p:tgtEl>
                                        <p:attrNameLst>
                                          <p:attrName>style.visibility</p:attrName>
                                        </p:attrNameLst>
                                      </p:cBhvr>
                                      <p:to>
                                        <p:strVal val="visible"/>
                                      </p:to>
                                    </p:set>
                                    <p:animEffect transition="in" filter="slide(fromBottom)">
                                      <p:cBhvr>
                                        <p:cTn id="24" dur="500"/>
                                        <p:tgtEl>
                                          <p:spTgt spid="10242">
                                            <p:txEl>
                                              <p:pRg st="7" end="7"/>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0242">
                                            <p:txEl>
                                              <p:pRg st="8" end="8"/>
                                            </p:txEl>
                                          </p:spTgt>
                                        </p:tgtEl>
                                        <p:attrNameLst>
                                          <p:attrName>style.visibility</p:attrName>
                                        </p:attrNameLst>
                                      </p:cBhvr>
                                      <p:to>
                                        <p:strVal val="visible"/>
                                      </p:to>
                                    </p:set>
                                    <p:animEffect transition="in" filter="slide(fromBottom)">
                                      <p:cBhvr>
                                        <p:cTn id="27"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latinLnBrk="0">
              <a:lnSpc>
                <a:spcPct val="110000"/>
              </a:lnSpc>
              <a:spcBef>
                <a:spcPct val="0"/>
              </a:spcBef>
            </a:pPr>
            <a:endParaRPr kumimoji="0" lang="en-US" altLang="ko-KR" sz="200" b="1" smtClean="0">
              <a:latin typeface="Arial" charset="0"/>
              <a:ea typeface="MS PGothic" pitchFamily="34" charset="-128"/>
            </a:endParaRPr>
          </a:p>
          <a:p>
            <a:pPr latinLnBrk="0">
              <a:lnSpc>
                <a:spcPct val="110000"/>
              </a:lnSpc>
              <a:spcBef>
                <a:spcPct val="0"/>
              </a:spcBef>
              <a:buFontTx/>
              <a:buNone/>
            </a:pPr>
            <a:r>
              <a:rPr kumimoji="0" lang="en-US" altLang="ko-KR" sz="2400" b="1" smtClean="0">
                <a:latin typeface="Arial Black" pitchFamily="34" charset="0"/>
                <a:ea typeface="MS PGothic" pitchFamily="34" charset="-128"/>
              </a:rPr>
              <a:t>Valuable Aids To Creativity!</a:t>
            </a:r>
          </a:p>
          <a:p>
            <a:pPr latinLnBrk="0">
              <a:lnSpc>
                <a:spcPct val="110000"/>
              </a:lnSpc>
              <a:spcBef>
                <a:spcPct val="0"/>
              </a:spcBef>
              <a:buFontTx/>
              <a:buNone/>
            </a:pPr>
            <a:endParaRPr kumimoji="0" lang="en-US" altLang="ko-KR" sz="2400" b="1" smtClean="0">
              <a:latin typeface="Arial" charset="0"/>
              <a:ea typeface="MS PGothic" pitchFamily="34" charset="-128"/>
            </a:endParaRPr>
          </a:p>
          <a:p>
            <a:pPr latinLnBrk="0">
              <a:lnSpc>
                <a:spcPct val="110000"/>
              </a:lnSpc>
              <a:spcBef>
                <a:spcPct val="0"/>
              </a:spcBef>
            </a:pPr>
            <a:r>
              <a:rPr kumimoji="0" lang="en-US" altLang="ko-KR" sz="1400" smtClean="0">
                <a:latin typeface="Arial" charset="0"/>
                <a:ea typeface="MS PGothic" pitchFamily="34" charset="-128"/>
              </a:rPr>
              <a:t>Lorem ipsum dolor sit amet, consectetur adipisicing elit, sed do eiusmod tempor incididunt ut labore et dolore magna aliqua. Ut enim ad minim veniam, quis nostrud exercitation ullamco laboris </a:t>
            </a:r>
          </a:p>
          <a:p>
            <a:pPr latinLnBrk="0">
              <a:lnSpc>
                <a:spcPct val="110000"/>
              </a:lnSpc>
              <a:spcBef>
                <a:spcPct val="0"/>
              </a:spcBef>
            </a:pPr>
            <a:endParaRPr kumimoji="0" lang="en-US" altLang="ko-KR" sz="1400" smtClean="0">
              <a:latin typeface="Arial" charset="0"/>
              <a:ea typeface="MS PGothic" pitchFamily="34" charset="-128"/>
            </a:endParaRPr>
          </a:p>
          <a:p>
            <a:pPr latinLnBrk="0">
              <a:lnSpc>
                <a:spcPct val="110000"/>
              </a:lnSpc>
              <a:spcBef>
                <a:spcPct val="0"/>
              </a:spcBef>
            </a:pPr>
            <a:r>
              <a:rPr kumimoji="0" lang="en-US" altLang="ko-KR" sz="1400" smtClean="0">
                <a:latin typeface="Arial" charset="0"/>
                <a:ea typeface="MS PGothic" pitchFamily="34" charset="-128"/>
              </a:rPr>
              <a:t>nisi ut aliquip ex ea commodo consequat. Duis aute irure dolor in reprehenderit in voluptate velit esse cillum dolore eu fugiat nulla pariatur. Excepteur sint occaecat cupidatat non proident, sunt in </a:t>
            </a:r>
          </a:p>
          <a:p>
            <a:pPr latinLnBrk="0">
              <a:lnSpc>
                <a:spcPct val="110000"/>
              </a:lnSpc>
              <a:spcBef>
                <a:spcPct val="0"/>
              </a:spcBef>
            </a:pPr>
            <a:endParaRPr kumimoji="0" lang="en-US" altLang="ko-KR" sz="1400" smtClean="0">
              <a:latin typeface="Arial" charset="0"/>
              <a:ea typeface="MS PGothic" pitchFamily="34" charset="-128"/>
            </a:endParaRPr>
          </a:p>
          <a:p>
            <a:pPr latinLnBrk="0">
              <a:lnSpc>
                <a:spcPct val="110000"/>
              </a:lnSpc>
              <a:spcBef>
                <a:spcPct val="0"/>
              </a:spcBef>
            </a:pPr>
            <a:r>
              <a:rPr kumimoji="0" lang="en-US" altLang="ko-KR" sz="1400" smtClean="0">
                <a:latin typeface="Arial" charset="0"/>
                <a:ea typeface="MS PGothic" pitchFamily="34" charset="-128"/>
              </a:rPr>
              <a:t>culpa qui officia deserunt mollit anim id est laborum. </a:t>
            </a:r>
          </a:p>
          <a:p>
            <a:pPr latinLnBrk="0">
              <a:lnSpc>
                <a:spcPct val="110000"/>
              </a:lnSpc>
              <a:spcBef>
                <a:spcPct val="0"/>
              </a:spcBef>
            </a:pPr>
            <a:endParaRPr kumimoji="0" lang="en-US" altLang="ko-KR" sz="1400" smtClean="0">
              <a:latin typeface="Arial" charset="0"/>
              <a:ea typeface="MS PGothic" pitchFamily="34" charset="-128"/>
            </a:endParaRPr>
          </a:p>
          <a:p>
            <a:pPr latinLnBrk="0">
              <a:lnSpc>
                <a:spcPct val="110000"/>
              </a:lnSpc>
              <a:spcBef>
                <a:spcPct val="0"/>
              </a:spcBef>
            </a:pPr>
            <a:r>
              <a:rPr kumimoji="0" lang="en-US" altLang="ko-KR" sz="1400" smtClean="0">
                <a:latin typeface="Arial" charset="0"/>
                <a:ea typeface="MS PGothic" pitchFamily="34" charset="-128"/>
              </a:rPr>
              <a:t>Aenean tortor risus, feugiat at, condimentum sagittis, tempor ut, odio. Amet nisi vitae mi tempus condimentum. Etiam vitae magna eu sapien rhoncus consequat. Curabitur vitae nibh vel</a:t>
            </a:r>
          </a:p>
          <a:p>
            <a:pPr latinLnBrk="0">
              <a:lnSpc>
                <a:spcPct val="110000"/>
              </a:lnSpc>
              <a:spcBef>
                <a:spcPct val="0"/>
              </a:spcBef>
            </a:pPr>
            <a:endParaRPr kumimoji="0" lang="en-US" altLang="ko-KR" sz="1400" smtClean="0">
              <a:latin typeface="Arial" charset="0"/>
              <a:ea typeface="MS PGothic" pitchFamily="34" charset="-128"/>
            </a:endParaRPr>
          </a:p>
          <a:p>
            <a:pPr latinLnBrk="0">
              <a:lnSpc>
                <a:spcPct val="110000"/>
              </a:lnSpc>
              <a:spcBef>
                <a:spcPct val="0"/>
              </a:spcBef>
              <a:buFontTx/>
              <a:buNone/>
            </a:pPr>
            <a:endParaRPr kumimoji="0" lang="en-US" altLang="ko-KR" sz="1400" smtClean="0">
              <a:latin typeface="Arial" charset="0"/>
              <a:ea typeface="MS PGothic" pitchFamily="34" charset="-128"/>
            </a:endParaRPr>
          </a:p>
          <a:p>
            <a:pPr latinLnBrk="0">
              <a:lnSpc>
                <a:spcPct val="110000"/>
              </a:lnSpc>
              <a:spcBef>
                <a:spcPct val="0"/>
              </a:spcBef>
              <a:buFontTx/>
              <a:buNone/>
            </a:pPr>
            <a:r>
              <a:rPr kumimoji="0" lang="en-US" altLang="ko-KR" sz="1400" smtClean="0">
                <a:latin typeface="Arial Black" pitchFamily="34" charset="0"/>
                <a:ea typeface="MS PGothic" pitchFamily="34" charset="-128"/>
              </a:rPr>
              <a:t>      Stylish templates can be a valuable aid to creative professionals.</a:t>
            </a:r>
          </a:p>
          <a:p>
            <a:pPr latinLnBrk="0">
              <a:lnSpc>
                <a:spcPct val="110000"/>
              </a:lnSpc>
              <a:spcBef>
                <a:spcPct val="0"/>
              </a:spcBef>
              <a:buFontTx/>
              <a:buNone/>
            </a:pPr>
            <a:r>
              <a:rPr kumimoji="0" lang="en-US" altLang="ko-KR" sz="1400" smtClean="0">
                <a:latin typeface="Arial Black" pitchFamily="34" charset="0"/>
                <a:ea typeface="MS PGothic" pitchFamily="34" charset="-128"/>
              </a:rPr>
              <a:t>      Each work is featured with simplicity but supreme beauty.</a:t>
            </a:r>
          </a:p>
          <a:p>
            <a:endParaRPr lang="en-US" altLang="ko-KR" smtClean="0">
              <a:latin typeface="Arial" charset="0"/>
              <a:ea typeface="MS PGothic" pitchFamily="34" charset="-128"/>
            </a:endParaRPr>
          </a:p>
          <a:p>
            <a:pPr eaLnBrk="1" hangingPunct="1"/>
            <a:endParaRPr lang="en-US" altLang="ko-KR" smtClean="0"/>
          </a:p>
        </p:txBody>
      </p:sp>
      <p:sp>
        <p:nvSpPr>
          <p:cNvPr id="11267" name="Rectangle 4"/>
          <p:cNvSpPr>
            <a:spLocks noGrp="1" noChangeArrowheads="1"/>
          </p:cNvSpPr>
          <p:nvPr>
            <p:ph type="title"/>
          </p:nvPr>
        </p:nvSpPr>
        <p:spPr/>
        <p:txBody>
          <a:bodyPr/>
          <a:lstStyle/>
          <a:p>
            <a:pPr eaLnBrk="1" hangingPunct="1"/>
            <a:r>
              <a:rPr lang="en-US" altLang="ko-KR" sz="3200" smtClean="0"/>
              <a:t>Click To Edit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slide(fromTop)">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slide(fromBottom)">
                                      <p:cBhvr>
                                        <p:cTn id="12" dur="500"/>
                                        <p:tgtEl>
                                          <p:spTgt spid="11266">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animEffect transition="in" filter="slide(fromBottom)">
                                      <p:cBhvr>
                                        <p:cTn id="15" dur="500"/>
                                        <p:tgtEl>
                                          <p:spTgt spid="11266">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1266">
                                            <p:txEl>
                                              <p:pRg st="5" end="5"/>
                                            </p:txEl>
                                          </p:spTgt>
                                        </p:tgtEl>
                                        <p:attrNameLst>
                                          <p:attrName>style.visibility</p:attrName>
                                        </p:attrNameLst>
                                      </p:cBhvr>
                                      <p:to>
                                        <p:strVal val="visible"/>
                                      </p:to>
                                    </p:set>
                                    <p:animEffect transition="in" filter="slide(fromBottom)">
                                      <p:cBhvr>
                                        <p:cTn id="18" dur="500"/>
                                        <p:tgtEl>
                                          <p:spTgt spid="11266">
                                            <p:txEl>
                                              <p:pRg st="5" end="5"/>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1266">
                                            <p:txEl>
                                              <p:pRg st="7" end="7"/>
                                            </p:txEl>
                                          </p:spTgt>
                                        </p:tgtEl>
                                        <p:attrNameLst>
                                          <p:attrName>style.visibility</p:attrName>
                                        </p:attrNameLst>
                                      </p:cBhvr>
                                      <p:to>
                                        <p:strVal val="visible"/>
                                      </p:to>
                                    </p:set>
                                    <p:animEffect transition="in" filter="slide(fromBottom)">
                                      <p:cBhvr>
                                        <p:cTn id="21" dur="500"/>
                                        <p:tgtEl>
                                          <p:spTgt spid="11266">
                                            <p:txEl>
                                              <p:pRg st="7" end="7"/>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1266">
                                            <p:txEl>
                                              <p:pRg st="9" end="9"/>
                                            </p:txEl>
                                          </p:spTgt>
                                        </p:tgtEl>
                                        <p:attrNameLst>
                                          <p:attrName>style.visibility</p:attrName>
                                        </p:attrNameLst>
                                      </p:cBhvr>
                                      <p:to>
                                        <p:strVal val="visible"/>
                                      </p:to>
                                    </p:set>
                                    <p:animEffect transition="in" filter="slide(fromBottom)">
                                      <p:cBhvr>
                                        <p:cTn id="24" dur="500"/>
                                        <p:tgtEl>
                                          <p:spTgt spid="11266">
                                            <p:txEl>
                                              <p:pRg st="9" end="9"/>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1266">
                                            <p:txEl>
                                              <p:pRg st="12" end="12"/>
                                            </p:txEl>
                                          </p:spTgt>
                                        </p:tgtEl>
                                        <p:attrNameLst>
                                          <p:attrName>style.visibility</p:attrName>
                                        </p:attrNameLst>
                                      </p:cBhvr>
                                      <p:to>
                                        <p:strVal val="visible"/>
                                      </p:to>
                                    </p:set>
                                    <p:animEffect transition="in" filter="slide(fromBottom)">
                                      <p:cBhvr>
                                        <p:cTn id="27" dur="500"/>
                                        <p:tgtEl>
                                          <p:spTgt spid="11266">
                                            <p:txEl>
                                              <p:pRg st="12" end="12"/>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266">
                                            <p:txEl>
                                              <p:pRg st="13" end="13"/>
                                            </p:txEl>
                                          </p:spTgt>
                                        </p:tgtEl>
                                        <p:attrNameLst>
                                          <p:attrName>style.visibility</p:attrName>
                                        </p:attrNameLst>
                                      </p:cBhvr>
                                      <p:to>
                                        <p:strVal val="visible"/>
                                      </p:to>
                                    </p:set>
                                    <p:animEffect transition="in" filter="slide(fromBottom)">
                                      <p:cBhvr>
                                        <p:cTn id="30" dur="500"/>
                                        <p:tgtEl>
                                          <p:spTgt spid="112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altLang="ko-KR" sz="3200" smtClean="0"/>
              <a:t>Click To Edit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Top)">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3005138" y="3529013"/>
            <a:ext cx="1584325"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00">
                <a:solidFill>
                  <a:srgbClr val="4A452A"/>
                </a:solidFill>
              </a:rPr>
              <a:t>PPT</a:t>
            </a:r>
            <a:r>
              <a:rPr lang="zh-CN" altLang="en-US" sz="300">
                <a:solidFill>
                  <a:srgbClr val="4A452A"/>
                </a:solidFill>
              </a:rPr>
              <a:t>模板下载：</a:t>
            </a:r>
            <a:r>
              <a:rPr lang="en-US" altLang="zh-CN" sz="300">
                <a:solidFill>
                  <a:srgbClr val="4A452A"/>
                </a:solidFill>
                <a:hlinkClick r:id="rId3"/>
              </a:rPr>
              <a:t>www.1ppt.com/moban/</a:t>
            </a:r>
            <a:r>
              <a:rPr lang="en-US" altLang="zh-CN" sz="300">
                <a:solidFill>
                  <a:srgbClr val="4A452A"/>
                </a:solidFill>
              </a:rPr>
              <a:t>     </a:t>
            </a:r>
            <a:r>
              <a:rPr lang="zh-CN" altLang="en-US" sz="300">
                <a:solidFill>
                  <a:srgbClr val="4A452A"/>
                </a:solidFill>
              </a:rPr>
              <a:t>行业</a:t>
            </a:r>
            <a:r>
              <a:rPr lang="en-US" altLang="zh-CN" sz="300">
                <a:solidFill>
                  <a:srgbClr val="4A452A"/>
                </a:solidFill>
              </a:rPr>
              <a:t>PPT</a:t>
            </a:r>
            <a:r>
              <a:rPr lang="zh-CN" altLang="en-US" sz="300">
                <a:solidFill>
                  <a:srgbClr val="4A452A"/>
                </a:solidFill>
              </a:rPr>
              <a:t>模板：</a:t>
            </a:r>
            <a:r>
              <a:rPr lang="en-US" altLang="zh-CN" sz="300">
                <a:solidFill>
                  <a:srgbClr val="4A452A"/>
                </a:solidFill>
                <a:hlinkClick r:id="rId4"/>
              </a:rPr>
              <a:t>www.1ppt.com/hangye/</a:t>
            </a:r>
            <a:r>
              <a:rPr lang="en-US" altLang="zh-CN" sz="300">
                <a:solidFill>
                  <a:srgbClr val="4A452A"/>
                </a:solidFill>
              </a:rPr>
              <a:t> </a:t>
            </a:r>
          </a:p>
          <a:p>
            <a:pPr>
              <a:defRPr/>
            </a:pPr>
            <a:r>
              <a:rPr lang="zh-CN" altLang="en-US" sz="300">
                <a:solidFill>
                  <a:srgbClr val="4A452A"/>
                </a:solidFill>
              </a:rPr>
              <a:t>节日</a:t>
            </a:r>
            <a:r>
              <a:rPr lang="en-US" altLang="zh-CN" sz="300">
                <a:solidFill>
                  <a:srgbClr val="4A452A"/>
                </a:solidFill>
              </a:rPr>
              <a:t>PPT</a:t>
            </a:r>
            <a:r>
              <a:rPr lang="zh-CN" altLang="en-US" sz="300">
                <a:solidFill>
                  <a:srgbClr val="4A452A"/>
                </a:solidFill>
              </a:rPr>
              <a:t>模板：</a:t>
            </a:r>
            <a:r>
              <a:rPr lang="en-US" altLang="zh-CN" sz="300">
                <a:solidFill>
                  <a:srgbClr val="4A452A"/>
                </a:solidFill>
                <a:hlinkClick r:id="rId5"/>
              </a:rPr>
              <a:t>www.1ppt.com/jieri/</a:t>
            </a:r>
            <a:r>
              <a:rPr lang="en-US" altLang="zh-CN" sz="300">
                <a:solidFill>
                  <a:srgbClr val="4A452A"/>
                </a:solidFill>
              </a:rPr>
              <a:t>           PPT</a:t>
            </a:r>
            <a:r>
              <a:rPr lang="zh-CN" altLang="en-US" sz="300">
                <a:solidFill>
                  <a:srgbClr val="4A452A"/>
                </a:solidFill>
              </a:rPr>
              <a:t>素材下载：</a:t>
            </a:r>
            <a:r>
              <a:rPr lang="en-US" altLang="zh-CN" sz="300">
                <a:solidFill>
                  <a:srgbClr val="4A452A"/>
                </a:solidFill>
                <a:hlinkClick r:id="rId6"/>
              </a:rPr>
              <a:t>www.1ppt.com/sucai/</a:t>
            </a:r>
            <a:endParaRPr lang="en-US" altLang="zh-CN" sz="300">
              <a:solidFill>
                <a:srgbClr val="4A452A"/>
              </a:solidFill>
            </a:endParaRPr>
          </a:p>
          <a:p>
            <a:pPr>
              <a:defRPr/>
            </a:pPr>
            <a:r>
              <a:rPr lang="en-US" altLang="zh-CN" sz="300">
                <a:solidFill>
                  <a:srgbClr val="4A452A"/>
                </a:solidFill>
              </a:rPr>
              <a:t>PPT</a:t>
            </a:r>
            <a:r>
              <a:rPr lang="zh-CN" altLang="en-US" sz="300">
                <a:solidFill>
                  <a:srgbClr val="4A452A"/>
                </a:solidFill>
              </a:rPr>
              <a:t>背景图片：</a:t>
            </a:r>
            <a:r>
              <a:rPr lang="en-US" altLang="zh-CN" sz="300">
                <a:solidFill>
                  <a:srgbClr val="4A452A"/>
                </a:solidFill>
                <a:hlinkClick r:id="rId7"/>
              </a:rPr>
              <a:t>www.1ppt.com/beijing/</a:t>
            </a:r>
            <a:r>
              <a:rPr lang="en-US" altLang="zh-CN" sz="300">
                <a:solidFill>
                  <a:srgbClr val="4A452A"/>
                </a:solidFill>
              </a:rPr>
              <a:t>      PPT</a:t>
            </a:r>
            <a:r>
              <a:rPr lang="zh-CN" altLang="en-US" sz="300">
                <a:solidFill>
                  <a:srgbClr val="4A452A"/>
                </a:solidFill>
              </a:rPr>
              <a:t>图表下载：</a:t>
            </a:r>
            <a:r>
              <a:rPr lang="en-US" altLang="zh-CN" sz="300">
                <a:solidFill>
                  <a:srgbClr val="4A452A"/>
                </a:solidFill>
                <a:hlinkClick r:id="rId8"/>
              </a:rPr>
              <a:t>www.1ppt.com/tubiao/</a:t>
            </a:r>
            <a:r>
              <a:rPr lang="en-US" altLang="zh-CN" sz="300">
                <a:solidFill>
                  <a:srgbClr val="4A452A"/>
                </a:solidFill>
              </a:rPr>
              <a:t>      </a:t>
            </a:r>
          </a:p>
          <a:p>
            <a:pPr>
              <a:defRPr/>
            </a:pPr>
            <a:r>
              <a:rPr lang="zh-CN" altLang="en-US" sz="300">
                <a:solidFill>
                  <a:srgbClr val="4A452A"/>
                </a:solidFill>
              </a:rPr>
              <a:t>优秀</a:t>
            </a:r>
            <a:r>
              <a:rPr lang="en-US" altLang="zh-CN" sz="300">
                <a:solidFill>
                  <a:srgbClr val="4A452A"/>
                </a:solidFill>
              </a:rPr>
              <a:t>PPT</a:t>
            </a:r>
            <a:r>
              <a:rPr lang="zh-CN" altLang="en-US" sz="300">
                <a:solidFill>
                  <a:srgbClr val="4A452A"/>
                </a:solidFill>
              </a:rPr>
              <a:t>下载：</a:t>
            </a:r>
            <a:r>
              <a:rPr lang="en-US" altLang="zh-CN" sz="300">
                <a:solidFill>
                  <a:srgbClr val="4A452A"/>
                </a:solidFill>
                <a:hlinkClick r:id="rId9"/>
              </a:rPr>
              <a:t>www.1ppt.com/xiazai/</a:t>
            </a:r>
            <a:r>
              <a:rPr lang="en-US" altLang="zh-CN" sz="300">
                <a:solidFill>
                  <a:srgbClr val="4A452A"/>
                </a:solidFill>
              </a:rPr>
              <a:t>        PPT</a:t>
            </a:r>
            <a:r>
              <a:rPr lang="zh-CN" altLang="en-US" sz="300">
                <a:solidFill>
                  <a:srgbClr val="4A452A"/>
                </a:solidFill>
              </a:rPr>
              <a:t>教程： </a:t>
            </a:r>
            <a:r>
              <a:rPr lang="en-US" altLang="zh-CN" sz="300">
                <a:solidFill>
                  <a:srgbClr val="4A452A"/>
                </a:solidFill>
                <a:hlinkClick r:id="rId10"/>
              </a:rPr>
              <a:t>www.1ppt.com/powerpoint/</a:t>
            </a:r>
            <a:r>
              <a:rPr lang="en-US" altLang="zh-CN" sz="300">
                <a:solidFill>
                  <a:srgbClr val="4A452A"/>
                </a:solidFill>
              </a:rPr>
              <a:t>      </a:t>
            </a:r>
          </a:p>
          <a:p>
            <a:pPr>
              <a:defRPr/>
            </a:pPr>
            <a:r>
              <a:rPr lang="en-US" altLang="zh-CN" sz="300">
                <a:solidFill>
                  <a:srgbClr val="4A452A"/>
                </a:solidFill>
              </a:rPr>
              <a:t>Word</a:t>
            </a:r>
            <a:r>
              <a:rPr lang="zh-CN" altLang="en-US" sz="300">
                <a:solidFill>
                  <a:srgbClr val="4A452A"/>
                </a:solidFill>
              </a:rPr>
              <a:t>教程： </a:t>
            </a:r>
            <a:r>
              <a:rPr lang="en-US" altLang="zh-CN" sz="300">
                <a:solidFill>
                  <a:srgbClr val="4A452A"/>
                </a:solidFill>
                <a:hlinkClick r:id="rId11"/>
              </a:rPr>
              <a:t>www.1ppt.com/word/</a:t>
            </a:r>
            <a:r>
              <a:rPr lang="en-US" altLang="zh-CN" sz="300">
                <a:solidFill>
                  <a:srgbClr val="4A452A"/>
                </a:solidFill>
              </a:rPr>
              <a:t>              Excel</a:t>
            </a:r>
            <a:r>
              <a:rPr lang="zh-CN" altLang="en-US" sz="300">
                <a:solidFill>
                  <a:srgbClr val="4A452A"/>
                </a:solidFill>
              </a:rPr>
              <a:t>教程：</a:t>
            </a:r>
            <a:r>
              <a:rPr lang="en-US" altLang="zh-CN" sz="300">
                <a:solidFill>
                  <a:srgbClr val="4A452A"/>
                </a:solidFill>
                <a:hlinkClick r:id="rId12"/>
              </a:rPr>
              <a:t>www.1ppt.com/excel/</a:t>
            </a:r>
            <a:r>
              <a:rPr lang="en-US" altLang="zh-CN" sz="300">
                <a:solidFill>
                  <a:srgbClr val="4A452A"/>
                </a:solidFill>
              </a:rPr>
              <a:t>  </a:t>
            </a:r>
          </a:p>
          <a:p>
            <a:pPr>
              <a:defRPr/>
            </a:pPr>
            <a:r>
              <a:rPr lang="zh-CN" altLang="en-US" sz="300">
                <a:solidFill>
                  <a:srgbClr val="4A452A"/>
                </a:solidFill>
              </a:rPr>
              <a:t>表格下载：</a:t>
            </a:r>
            <a:r>
              <a:rPr lang="en-US" altLang="zh-CN" sz="300">
                <a:solidFill>
                  <a:srgbClr val="4A452A"/>
                </a:solidFill>
                <a:hlinkClick r:id="rId13"/>
              </a:rPr>
              <a:t>www.1ppt.com/biaoge/</a:t>
            </a:r>
            <a:r>
              <a:rPr lang="en-US" altLang="zh-CN" sz="300">
                <a:solidFill>
                  <a:srgbClr val="4A452A"/>
                </a:solidFill>
              </a:rPr>
              <a:t>             PPT</a:t>
            </a:r>
            <a:r>
              <a:rPr lang="zh-CN" altLang="en-US" sz="300">
                <a:solidFill>
                  <a:srgbClr val="4A452A"/>
                </a:solidFill>
              </a:rPr>
              <a:t>课件下载：</a:t>
            </a:r>
            <a:r>
              <a:rPr lang="en-US" altLang="zh-CN" sz="300">
                <a:solidFill>
                  <a:srgbClr val="4A452A"/>
                </a:solidFill>
                <a:hlinkClick r:id="rId14"/>
              </a:rPr>
              <a:t>www.1ppt.com/kejian/</a:t>
            </a:r>
            <a:r>
              <a:rPr lang="en-US" altLang="zh-CN" sz="300">
                <a:solidFill>
                  <a:srgbClr val="4A452A"/>
                </a:solidFill>
              </a:rPr>
              <a:t> </a:t>
            </a:r>
          </a:p>
          <a:p>
            <a:pPr>
              <a:defRPr/>
            </a:pPr>
            <a:r>
              <a:rPr lang="zh-CN" altLang="en-US" sz="300">
                <a:solidFill>
                  <a:srgbClr val="4A452A"/>
                </a:solidFill>
              </a:rPr>
              <a:t>范文下载：</a:t>
            </a:r>
            <a:r>
              <a:rPr lang="en-US" altLang="zh-CN" sz="300">
                <a:solidFill>
                  <a:srgbClr val="4A452A"/>
                </a:solidFill>
                <a:hlinkClick r:id="rId15"/>
              </a:rPr>
              <a:t>www.1ppt.com/fanwen/</a:t>
            </a:r>
            <a:r>
              <a:rPr lang="en-US" altLang="zh-CN" sz="300">
                <a:solidFill>
                  <a:srgbClr val="4A452A"/>
                </a:solidFill>
              </a:rPr>
              <a:t>           </a:t>
            </a:r>
            <a:endParaRPr lang="zh-CN" altLang="en-US" sz="300">
              <a:solidFill>
                <a:srgbClr val="4A452A"/>
              </a:solidFill>
            </a:endParaRPr>
          </a:p>
        </p:txBody>
      </p:sp>
      <p:pic>
        <p:nvPicPr>
          <p:cNvPr id="12291" name="Picture 50" descr="서브배경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그룹 72"/>
          <p:cNvGrpSpPr>
            <a:grpSpLocks/>
          </p:cNvGrpSpPr>
          <p:nvPr/>
        </p:nvGrpSpPr>
        <p:grpSpPr bwMode="auto">
          <a:xfrm>
            <a:off x="2414588" y="1557338"/>
            <a:ext cx="6261100" cy="1116012"/>
            <a:chOff x="2417620" y="815754"/>
            <a:chExt cx="6260635" cy="1114209"/>
          </a:xfrm>
        </p:grpSpPr>
        <p:sp>
          <p:nvSpPr>
            <p:cNvPr id="47" name="AutoShape 864"/>
            <p:cNvSpPr>
              <a:spLocks noChangeArrowheads="1"/>
            </p:cNvSpPr>
            <p:nvPr/>
          </p:nvSpPr>
          <p:spPr bwMode="auto">
            <a:xfrm>
              <a:off x="2500298" y="891038"/>
              <a:ext cx="5929354" cy="784434"/>
            </a:xfrm>
            <a:prstGeom prst="roundRect">
              <a:avLst>
                <a:gd name="adj" fmla="val 50000"/>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en-US" altLang="ko-KR" sz="2000" b="1" smtClean="0">
                <a:solidFill>
                  <a:schemeClr val="bg1"/>
                </a:solidFill>
                <a:latin typeface="Times New Roman" pitchFamily="18" charset="0"/>
                <a:cs typeface="Times New Roman" pitchFamily="18" charset="0"/>
              </a:endParaRPr>
            </a:p>
          </p:txBody>
        </p:sp>
        <p:grpSp>
          <p:nvGrpSpPr>
            <p:cNvPr id="12341" name="Group 48"/>
            <p:cNvGrpSpPr>
              <a:grpSpLocks/>
            </p:cNvGrpSpPr>
            <p:nvPr/>
          </p:nvGrpSpPr>
          <p:grpSpPr bwMode="auto">
            <a:xfrm>
              <a:off x="3243706" y="857232"/>
              <a:ext cx="5143499" cy="930728"/>
              <a:chOff x="1383" y="890"/>
              <a:chExt cx="2948" cy="549"/>
            </a:xfrm>
          </p:grpSpPr>
          <p:pic>
            <p:nvPicPr>
              <p:cNvPr id="12343" name="Picture 49" descr="그림자"/>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4" name="AutoShape 50"/>
              <p:cNvSpPr>
                <a:spLocks noChangeArrowheads="1"/>
              </p:cNvSpPr>
              <p:nvPr/>
            </p:nvSpPr>
            <p:spPr bwMode="auto">
              <a:xfrm>
                <a:off x="1460" y="972"/>
                <a:ext cx="2789" cy="330"/>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2345"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sp>
          <p:nvSpPr>
            <p:cNvPr id="12342" name="TextBox 47"/>
            <p:cNvSpPr txBox="1">
              <a:spLocks noChangeArrowheads="1"/>
            </p:cNvSpPr>
            <p:nvPr/>
          </p:nvSpPr>
          <p:spPr bwMode="auto">
            <a:xfrm>
              <a:off x="2789225" y="914312"/>
              <a:ext cx="438153" cy="7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r>
                <a:rPr lang="en-US" altLang="ko-KR" sz="4000" b="1">
                  <a:solidFill>
                    <a:schemeClr val="bg1"/>
                  </a:solidFill>
                  <a:latin typeface="Times New Roman" pitchFamily="18" charset="0"/>
                  <a:cs typeface="Times New Roman" pitchFamily="18" charset="0"/>
                </a:rPr>
                <a:t>1</a:t>
              </a:r>
            </a:p>
          </p:txBody>
        </p:sp>
      </p:grpSp>
      <p:grpSp>
        <p:nvGrpSpPr>
          <p:cNvPr id="4" name="그룹 73"/>
          <p:cNvGrpSpPr>
            <a:grpSpLocks/>
          </p:cNvGrpSpPr>
          <p:nvPr/>
        </p:nvGrpSpPr>
        <p:grpSpPr bwMode="auto">
          <a:xfrm>
            <a:off x="2414588" y="2454275"/>
            <a:ext cx="6261100" cy="1114425"/>
            <a:chOff x="2417620" y="1860189"/>
            <a:chExt cx="6260635" cy="1114209"/>
          </a:xfrm>
        </p:grpSpPr>
        <p:sp>
          <p:nvSpPr>
            <p:cNvPr id="49" name="AutoShape 864"/>
            <p:cNvSpPr>
              <a:spLocks noChangeArrowheads="1"/>
            </p:cNvSpPr>
            <p:nvPr/>
          </p:nvSpPr>
          <p:spPr bwMode="auto">
            <a:xfrm>
              <a:off x="2500298" y="1934712"/>
              <a:ext cx="5929354" cy="784434"/>
            </a:xfrm>
            <a:prstGeom prst="roundRect">
              <a:avLst>
                <a:gd name="adj" fmla="val 50000"/>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en-US" altLang="ko-KR" sz="2000" b="1" smtClean="0">
                <a:solidFill>
                  <a:schemeClr val="bg1"/>
                </a:solidFill>
                <a:latin typeface="Times New Roman" pitchFamily="18" charset="0"/>
                <a:cs typeface="Times New Roman" pitchFamily="18" charset="0"/>
              </a:endParaRPr>
            </a:p>
          </p:txBody>
        </p:sp>
        <p:grpSp>
          <p:nvGrpSpPr>
            <p:cNvPr id="12333" name="Group 48"/>
            <p:cNvGrpSpPr>
              <a:grpSpLocks/>
            </p:cNvGrpSpPr>
            <p:nvPr/>
          </p:nvGrpSpPr>
          <p:grpSpPr bwMode="auto">
            <a:xfrm>
              <a:off x="3243706" y="1900906"/>
              <a:ext cx="5143499" cy="930728"/>
              <a:chOff x="1383" y="890"/>
              <a:chExt cx="2948" cy="549"/>
            </a:xfrm>
          </p:grpSpPr>
          <p:pic>
            <p:nvPicPr>
              <p:cNvPr id="12335" name="Picture 49" descr="그림자"/>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6" name="AutoShape 50"/>
              <p:cNvSpPr>
                <a:spLocks noChangeArrowheads="1"/>
              </p:cNvSpPr>
              <p:nvPr/>
            </p:nvSpPr>
            <p:spPr bwMode="auto">
              <a:xfrm>
                <a:off x="1460" y="972"/>
                <a:ext cx="2789" cy="330"/>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2337"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sp>
          <p:nvSpPr>
            <p:cNvPr id="12334" name="TextBox 53"/>
            <p:cNvSpPr txBox="1">
              <a:spLocks noChangeArrowheads="1"/>
            </p:cNvSpPr>
            <p:nvPr/>
          </p:nvSpPr>
          <p:spPr bwMode="auto">
            <a:xfrm>
              <a:off x="2789225" y="1957986"/>
              <a:ext cx="438153" cy="7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r>
                <a:rPr lang="en-US" altLang="ko-KR" sz="4000" b="1">
                  <a:solidFill>
                    <a:schemeClr val="bg1"/>
                  </a:solidFill>
                  <a:latin typeface="Times New Roman" pitchFamily="18" charset="0"/>
                  <a:cs typeface="Times New Roman" pitchFamily="18" charset="0"/>
                </a:rPr>
                <a:t>2</a:t>
              </a:r>
            </a:p>
          </p:txBody>
        </p:sp>
      </p:grpSp>
      <p:grpSp>
        <p:nvGrpSpPr>
          <p:cNvPr id="6" name="그룹 74"/>
          <p:cNvGrpSpPr>
            <a:grpSpLocks/>
          </p:cNvGrpSpPr>
          <p:nvPr/>
        </p:nvGrpSpPr>
        <p:grpSpPr bwMode="auto">
          <a:xfrm>
            <a:off x="2414588" y="3349625"/>
            <a:ext cx="6261100" cy="1116013"/>
            <a:chOff x="2417620" y="2827208"/>
            <a:chExt cx="6260635" cy="1116111"/>
          </a:xfrm>
        </p:grpSpPr>
        <p:sp>
          <p:nvSpPr>
            <p:cNvPr id="55" name="AutoShape 864"/>
            <p:cNvSpPr>
              <a:spLocks noChangeArrowheads="1"/>
            </p:cNvSpPr>
            <p:nvPr/>
          </p:nvSpPr>
          <p:spPr bwMode="auto">
            <a:xfrm>
              <a:off x="2500298" y="2901038"/>
              <a:ext cx="5929354" cy="784434"/>
            </a:xfrm>
            <a:prstGeom prst="roundRect">
              <a:avLst>
                <a:gd name="adj" fmla="val 50000"/>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en-US" altLang="ko-KR" sz="2000" b="1" smtClean="0">
                <a:solidFill>
                  <a:schemeClr val="bg1"/>
                </a:solidFill>
                <a:latin typeface="Times New Roman" pitchFamily="18" charset="0"/>
                <a:cs typeface="Times New Roman" pitchFamily="18" charset="0"/>
              </a:endParaRPr>
            </a:p>
          </p:txBody>
        </p:sp>
        <p:grpSp>
          <p:nvGrpSpPr>
            <p:cNvPr id="12325" name="Group 48"/>
            <p:cNvGrpSpPr>
              <a:grpSpLocks/>
            </p:cNvGrpSpPr>
            <p:nvPr/>
          </p:nvGrpSpPr>
          <p:grpSpPr bwMode="auto">
            <a:xfrm>
              <a:off x="3243706" y="2867232"/>
              <a:ext cx="5143499" cy="930728"/>
              <a:chOff x="1383" y="890"/>
              <a:chExt cx="2948" cy="549"/>
            </a:xfrm>
          </p:grpSpPr>
          <p:pic>
            <p:nvPicPr>
              <p:cNvPr id="12327" name="Picture 49" descr="그림자"/>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8" name="AutoShape 50"/>
              <p:cNvSpPr>
                <a:spLocks noChangeArrowheads="1"/>
              </p:cNvSpPr>
              <p:nvPr/>
            </p:nvSpPr>
            <p:spPr bwMode="auto">
              <a:xfrm>
                <a:off x="1460" y="972"/>
                <a:ext cx="2789" cy="330"/>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2329"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sp>
          <p:nvSpPr>
            <p:cNvPr id="12326" name="TextBox 59"/>
            <p:cNvSpPr txBox="1">
              <a:spLocks noChangeArrowheads="1"/>
            </p:cNvSpPr>
            <p:nvPr/>
          </p:nvSpPr>
          <p:spPr bwMode="auto">
            <a:xfrm>
              <a:off x="2789225" y="2924410"/>
              <a:ext cx="438153" cy="7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r>
                <a:rPr lang="en-US" altLang="ko-KR" sz="4000" b="1">
                  <a:solidFill>
                    <a:schemeClr val="bg1"/>
                  </a:solidFill>
                  <a:latin typeface="Times New Roman" pitchFamily="18" charset="0"/>
                  <a:cs typeface="Times New Roman" pitchFamily="18" charset="0"/>
                </a:rPr>
                <a:t>3</a:t>
              </a:r>
            </a:p>
          </p:txBody>
        </p:sp>
      </p:grpSp>
      <p:grpSp>
        <p:nvGrpSpPr>
          <p:cNvPr id="8" name="그룹 76"/>
          <p:cNvGrpSpPr>
            <a:grpSpLocks/>
          </p:cNvGrpSpPr>
          <p:nvPr/>
        </p:nvGrpSpPr>
        <p:grpSpPr bwMode="auto">
          <a:xfrm>
            <a:off x="2414588" y="4246563"/>
            <a:ext cx="6261100" cy="1114425"/>
            <a:chOff x="2417620" y="3899540"/>
            <a:chExt cx="6260635" cy="1116111"/>
          </a:xfrm>
        </p:grpSpPr>
        <p:sp>
          <p:nvSpPr>
            <p:cNvPr id="61" name="AutoShape 864"/>
            <p:cNvSpPr>
              <a:spLocks noChangeArrowheads="1"/>
            </p:cNvSpPr>
            <p:nvPr/>
          </p:nvSpPr>
          <p:spPr bwMode="auto">
            <a:xfrm>
              <a:off x="2500298" y="3972608"/>
              <a:ext cx="5929354" cy="784434"/>
            </a:xfrm>
            <a:prstGeom prst="roundRect">
              <a:avLst>
                <a:gd name="adj" fmla="val 50000"/>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en-US" altLang="ko-KR" sz="2000" b="1" smtClean="0">
                <a:solidFill>
                  <a:schemeClr val="bg1"/>
                </a:solidFill>
                <a:latin typeface="Times New Roman" pitchFamily="18" charset="0"/>
                <a:cs typeface="Times New Roman" pitchFamily="18" charset="0"/>
              </a:endParaRPr>
            </a:p>
          </p:txBody>
        </p:sp>
        <p:grpSp>
          <p:nvGrpSpPr>
            <p:cNvPr id="12317" name="Group 48"/>
            <p:cNvGrpSpPr>
              <a:grpSpLocks/>
            </p:cNvGrpSpPr>
            <p:nvPr/>
          </p:nvGrpSpPr>
          <p:grpSpPr bwMode="auto">
            <a:xfrm>
              <a:off x="3243706" y="3938802"/>
              <a:ext cx="5143499" cy="930728"/>
              <a:chOff x="1383" y="890"/>
              <a:chExt cx="2948" cy="549"/>
            </a:xfrm>
          </p:grpSpPr>
          <p:pic>
            <p:nvPicPr>
              <p:cNvPr id="12319" name="Picture 49" descr="그림자"/>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0" name="AutoShape 50"/>
              <p:cNvSpPr>
                <a:spLocks noChangeArrowheads="1"/>
              </p:cNvSpPr>
              <p:nvPr/>
            </p:nvSpPr>
            <p:spPr bwMode="auto">
              <a:xfrm>
                <a:off x="1460" y="972"/>
                <a:ext cx="2789" cy="330"/>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2321"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sp>
          <p:nvSpPr>
            <p:cNvPr id="12318" name="TextBox 65"/>
            <p:cNvSpPr txBox="1">
              <a:spLocks noChangeArrowheads="1"/>
            </p:cNvSpPr>
            <p:nvPr/>
          </p:nvSpPr>
          <p:spPr bwMode="auto">
            <a:xfrm>
              <a:off x="2789225" y="3995980"/>
              <a:ext cx="438153" cy="7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r>
                <a:rPr lang="en-US" altLang="ko-KR" sz="4000" b="1">
                  <a:solidFill>
                    <a:schemeClr val="bg1"/>
                  </a:solidFill>
                  <a:latin typeface="Times New Roman" pitchFamily="18" charset="0"/>
                  <a:cs typeface="Times New Roman" pitchFamily="18" charset="0"/>
                </a:rPr>
                <a:t>4</a:t>
              </a:r>
            </a:p>
          </p:txBody>
        </p:sp>
      </p:grpSp>
      <p:grpSp>
        <p:nvGrpSpPr>
          <p:cNvPr id="10" name="그룹 77"/>
          <p:cNvGrpSpPr>
            <a:grpSpLocks/>
          </p:cNvGrpSpPr>
          <p:nvPr/>
        </p:nvGrpSpPr>
        <p:grpSpPr bwMode="auto">
          <a:xfrm>
            <a:off x="2414588" y="5141913"/>
            <a:ext cx="6261100" cy="1109662"/>
            <a:chOff x="2417620" y="4928330"/>
            <a:chExt cx="6260635" cy="1110012"/>
          </a:xfrm>
        </p:grpSpPr>
        <p:sp>
          <p:nvSpPr>
            <p:cNvPr id="67" name="AutoShape 864"/>
            <p:cNvSpPr>
              <a:spLocks noChangeArrowheads="1"/>
            </p:cNvSpPr>
            <p:nvPr/>
          </p:nvSpPr>
          <p:spPr bwMode="auto">
            <a:xfrm>
              <a:off x="2500298" y="5000636"/>
              <a:ext cx="5929354" cy="784434"/>
            </a:xfrm>
            <a:prstGeom prst="roundRect">
              <a:avLst>
                <a:gd name="adj" fmla="val 50000"/>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en-US" altLang="ko-KR" sz="2000" b="1" smtClean="0">
                <a:solidFill>
                  <a:schemeClr val="bg1"/>
                </a:solidFill>
                <a:latin typeface="Times New Roman" pitchFamily="18" charset="0"/>
                <a:cs typeface="Times New Roman" pitchFamily="18" charset="0"/>
              </a:endParaRPr>
            </a:p>
          </p:txBody>
        </p:sp>
        <p:grpSp>
          <p:nvGrpSpPr>
            <p:cNvPr id="12309" name="Group 48"/>
            <p:cNvGrpSpPr>
              <a:grpSpLocks/>
            </p:cNvGrpSpPr>
            <p:nvPr/>
          </p:nvGrpSpPr>
          <p:grpSpPr bwMode="auto">
            <a:xfrm>
              <a:off x="3243706" y="4966830"/>
              <a:ext cx="5143499" cy="930728"/>
              <a:chOff x="1383" y="890"/>
              <a:chExt cx="2948" cy="549"/>
            </a:xfrm>
          </p:grpSpPr>
          <p:pic>
            <p:nvPicPr>
              <p:cNvPr id="12311" name="Picture 49" descr="그림자"/>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3" y="89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AutoShape 50"/>
              <p:cNvSpPr>
                <a:spLocks noChangeArrowheads="1"/>
              </p:cNvSpPr>
              <p:nvPr/>
            </p:nvSpPr>
            <p:spPr bwMode="auto">
              <a:xfrm>
                <a:off x="1460" y="972"/>
                <a:ext cx="2789" cy="330"/>
              </a:xfrm>
              <a:prstGeom prst="roundRect">
                <a:avLst>
                  <a:gd name="adj" fmla="val 50000"/>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42000" tIns="36000" bIns="36000" anchor="ctr"/>
              <a:lstStyle/>
              <a:p>
                <a:r>
                  <a:rPr kumimoji="0" lang="en-US" altLang="en-US">
                    <a:solidFill>
                      <a:srgbClr val="333333"/>
                    </a:solidFill>
                    <a:latin typeface="HY헤드라인M" pitchFamily="18" charset="-127"/>
                    <a:ea typeface="HY헤드라인M" pitchFamily="18" charset="-127"/>
                  </a:rPr>
                  <a:t>CLICK TO EDIT TITLE STYLE</a:t>
                </a:r>
                <a:endParaRPr kumimoji="0" lang="en-US" altLang="ko-KR">
                  <a:solidFill>
                    <a:srgbClr val="333333"/>
                  </a:solidFill>
                  <a:latin typeface="HY헤드라인M" pitchFamily="18" charset="-127"/>
                  <a:ea typeface="HY헤드라인M" pitchFamily="18" charset="-127"/>
                </a:endParaRPr>
              </a:p>
            </p:txBody>
          </p:sp>
          <p:sp>
            <p:nvSpPr>
              <p:cNvPr id="12313" name="AutoShape 51"/>
              <p:cNvSpPr>
                <a:spLocks noChangeArrowheads="1"/>
              </p:cNvSpPr>
              <p:nvPr/>
            </p:nvSpPr>
            <p:spPr bwMode="auto">
              <a:xfrm>
                <a:off x="1551" y="99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342000" tIns="190800" anchor="ctr"/>
              <a:lstStyle/>
              <a:p>
                <a:endParaRPr lang="ko-KR" altLang="ko-KR"/>
              </a:p>
            </p:txBody>
          </p:sp>
        </p:grpSp>
        <p:sp>
          <p:nvSpPr>
            <p:cNvPr id="12310" name="TextBox 71"/>
            <p:cNvSpPr txBox="1">
              <a:spLocks noChangeArrowheads="1"/>
            </p:cNvSpPr>
            <p:nvPr/>
          </p:nvSpPr>
          <p:spPr bwMode="auto">
            <a:xfrm>
              <a:off x="2789225" y="5024008"/>
              <a:ext cx="438153" cy="7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r" eaLnBrk="1" hangingPunct="1"/>
              <a:r>
                <a:rPr lang="en-US" altLang="ko-KR" sz="4000" b="1">
                  <a:solidFill>
                    <a:schemeClr val="bg1"/>
                  </a:solidFill>
                  <a:latin typeface="Times New Roman" pitchFamily="18" charset="0"/>
                  <a:cs typeface="Times New Roman" pitchFamily="18" charset="0"/>
                </a:rPr>
                <a:t>5</a:t>
              </a:r>
            </a:p>
          </p:txBody>
        </p:sp>
      </p:grpSp>
      <p:sp>
        <p:nvSpPr>
          <p:cNvPr id="13315" name="Rectangle 48"/>
          <p:cNvSpPr>
            <a:spLocks noChangeArrowheads="1"/>
          </p:cNvSpPr>
          <p:nvPr/>
        </p:nvSpPr>
        <p:spPr bwMode="auto">
          <a:xfrm>
            <a:off x="457200" y="274638"/>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ko-KR" sz="3600">
                <a:solidFill>
                  <a:schemeClr val="bg1"/>
                </a:solidFill>
                <a:latin typeface="HY헤드라인M" pitchFamily="18" charset="-127"/>
                <a:ea typeface="HY헤드라인M" pitchFamily="18" charset="-127"/>
              </a:rPr>
              <a:t>Click To Edit Title Style</a:t>
            </a:r>
          </a:p>
        </p:txBody>
      </p:sp>
      <p:pic>
        <p:nvPicPr>
          <p:cNvPr id="12298" name="Picture 51" descr="빌딩"/>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4122738"/>
            <a:ext cx="18732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52" descr="컴퓨터"/>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7088" y="4508500"/>
            <a:ext cx="15986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 name="Group 53"/>
          <p:cNvGrpSpPr>
            <a:grpSpLocks/>
          </p:cNvGrpSpPr>
          <p:nvPr/>
        </p:nvGrpSpPr>
        <p:grpSpPr bwMode="auto">
          <a:xfrm rot="-3698196">
            <a:off x="1498601" y="3960812"/>
            <a:ext cx="576262" cy="569913"/>
            <a:chOff x="3233" y="2704"/>
            <a:chExt cx="917" cy="908"/>
          </a:xfrm>
        </p:grpSpPr>
        <p:pic>
          <p:nvPicPr>
            <p:cNvPr id="12304" name="Picture 54" descr="휠체어"/>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242646">
              <a:off x="3461" y="2835"/>
              <a:ext cx="55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55" descr="물방울"/>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231530">
              <a:off x="3233" y="2704"/>
              <a:ext cx="917"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01" name="Group 60"/>
          <p:cNvGrpSpPr>
            <a:grpSpLocks/>
          </p:cNvGrpSpPr>
          <p:nvPr/>
        </p:nvGrpSpPr>
        <p:grpSpPr bwMode="auto">
          <a:xfrm>
            <a:off x="611188" y="2349500"/>
            <a:ext cx="1271587" cy="1295400"/>
            <a:chOff x="385" y="1480"/>
            <a:chExt cx="801" cy="816"/>
          </a:xfrm>
        </p:grpSpPr>
        <p:pic>
          <p:nvPicPr>
            <p:cNvPr id="12302" name="Picture 57" descr="지구본"/>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1528489">
              <a:off x="508" y="1583"/>
              <a:ext cx="54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58" descr="물방울"/>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73843">
              <a:off x="385" y="1480"/>
              <a:ext cx="801"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lide(fromTop)">
                                      <p:cBhvr>
                                        <p:cTn id="7" dur="500"/>
                                        <p:tgtEl>
                                          <p:spTgt spid="13315"/>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1000"/>
                                        <p:tgtEl>
                                          <p:spTgt spid="2"/>
                                        </p:tgtEl>
                                      </p:cBhvr>
                                    </p:animEffect>
                                  </p:childTnLst>
                                </p:cTn>
                              </p:par>
                            </p:childTnLst>
                          </p:cTn>
                        </p:par>
                        <p:par>
                          <p:cTn id="12" fill="hold" nodeType="afterGroup">
                            <p:stCondLst>
                              <p:cond delay="15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1000"/>
                                        <p:tgtEl>
                                          <p:spTgt spid="4"/>
                                        </p:tgtEl>
                                      </p:cBhvr>
                                    </p:animEffect>
                                  </p:childTnLst>
                                </p:cTn>
                              </p:par>
                            </p:childTnLst>
                          </p:cTn>
                        </p:par>
                        <p:par>
                          <p:cTn id="16" fill="hold" nodeType="afterGroup">
                            <p:stCondLst>
                              <p:cond delay="2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1000"/>
                                        <p:tgtEl>
                                          <p:spTgt spid="6"/>
                                        </p:tgtEl>
                                      </p:cBhvr>
                                    </p:animEffect>
                                  </p:childTnLst>
                                </p:cTn>
                              </p:par>
                            </p:childTnLst>
                          </p:cTn>
                        </p:par>
                        <p:par>
                          <p:cTn id="20" fill="hold" nodeType="afterGroup">
                            <p:stCondLst>
                              <p:cond delay="3500"/>
                            </p:stCondLst>
                            <p:childTnLst>
                              <p:par>
                                <p:cTn id="21" presetID="1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Top)">
                                      <p:cBhvr>
                                        <p:cTn id="23" dur="1000"/>
                                        <p:tgtEl>
                                          <p:spTgt spid="8"/>
                                        </p:tgtEl>
                                      </p:cBhvr>
                                    </p:animEffect>
                                  </p:childTnLst>
                                </p:cTn>
                              </p:par>
                            </p:childTnLst>
                          </p:cTn>
                        </p:par>
                        <p:par>
                          <p:cTn id="24" fill="hold" nodeType="afterGroup">
                            <p:stCondLst>
                              <p:cond delay="4500"/>
                            </p:stCondLst>
                            <p:childTnLst>
                              <p:par>
                                <p:cTn id="25" presetID="1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Top)">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메인배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1" descr="반짝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26684">
            <a:off x="1227138" y="2060575"/>
            <a:ext cx="668813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2" descr="메인구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149725"/>
            <a:ext cx="98282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그룹 19"/>
          <p:cNvGrpSpPr>
            <a:grpSpLocks/>
          </p:cNvGrpSpPr>
          <p:nvPr/>
        </p:nvGrpSpPr>
        <p:grpSpPr bwMode="auto">
          <a:xfrm>
            <a:off x="2771775" y="2132013"/>
            <a:ext cx="3600450" cy="354012"/>
            <a:chOff x="2771775" y="4831306"/>
            <a:chExt cx="3600450" cy="353479"/>
          </a:xfrm>
        </p:grpSpPr>
        <p:sp>
          <p:nvSpPr>
            <p:cNvPr id="13332" name="WordArt 10"/>
            <p:cNvSpPr>
              <a:spLocks noChangeArrowheads="1" noChangeShapeType="1" noTextEdit="1"/>
            </p:cNvSpPr>
            <p:nvPr/>
          </p:nvSpPr>
          <p:spPr bwMode="auto">
            <a:xfrm>
              <a:off x="3167063" y="4831306"/>
              <a:ext cx="2809875" cy="1725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1600" kern="10" spc="-80">
                  <a:solidFill>
                    <a:srgbClr val="333333"/>
                  </a:solidFill>
                  <a:effectLst>
                    <a:outerShdw dist="12700" dir="5400000" algn="ctr" rotWithShape="0">
                      <a:schemeClr val="tx1">
                        <a:alpha val="50000"/>
                      </a:schemeClr>
                    </a:outerShdw>
                  </a:effectLst>
                  <a:latin typeface="굴림"/>
                  <a:ea typeface="굴림"/>
                </a:rPr>
                <a:t>COMPANY LOGOTYPE INSERT</a:t>
              </a:r>
              <a:endParaRPr lang="zh-CN" altLang="en-US" sz="1600" kern="10" spc="-80">
                <a:solidFill>
                  <a:srgbClr val="333333"/>
                </a:solidFill>
                <a:effectLst>
                  <a:outerShdw dist="12700" dir="5400000" algn="ctr" rotWithShape="0">
                    <a:schemeClr val="tx1">
                      <a:alpha val="50000"/>
                    </a:schemeClr>
                  </a:outerShdw>
                </a:effectLst>
                <a:latin typeface="굴림"/>
                <a:ea typeface="굴림"/>
              </a:endParaRPr>
            </a:p>
          </p:txBody>
        </p:sp>
        <p:sp>
          <p:nvSpPr>
            <p:cNvPr id="13333" name="WordArt 11"/>
            <p:cNvSpPr>
              <a:spLocks noChangeArrowheads="1" noChangeShapeType="1" noTextEdit="1"/>
            </p:cNvSpPr>
            <p:nvPr/>
          </p:nvSpPr>
          <p:spPr bwMode="auto">
            <a:xfrm>
              <a:off x="2771775" y="5075247"/>
              <a:ext cx="3600450" cy="109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1600" kern="10">
                  <a:solidFill>
                    <a:srgbClr val="333333"/>
                  </a:solidFill>
                  <a:latin typeface="Arial Black"/>
                </a:rPr>
                <a:t>COPYRIGHT(C)2008 PPTKOREA CO.,LTD &amp; DESIGN COMPANY</a:t>
              </a:r>
              <a:endParaRPr lang="zh-CN" altLang="en-US" sz="1600" kern="10">
                <a:solidFill>
                  <a:srgbClr val="333333"/>
                </a:solidFill>
                <a:latin typeface="Arial Black"/>
              </a:endParaRPr>
            </a:p>
          </p:txBody>
        </p:sp>
      </p:grpSp>
      <p:sp>
        <p:nvSpPr>
          <p:cNvPr id="72" name="TextBox 71"/>
          <p:cNvSpPr txBox="1"/>
          <p:nvPr/>
        </p:nvSpPr>
        <p:spPr>
          <a:xfrm>
            <a:off x="0" y="1268413"/>
            <a:ext cx="9144000" cy="701675"/>
          </a:xfrm>
          <a:prstGeom prst="rect">
            <a:avLst/>
          </a:prstGeom>
          <a:noFill/>
        </p:spPr>
        <p:txBody>
          <a:bodyPr>
            <a:spAutoFit/>
          </a:bodyPr>
          <a:lstStyle/>
          <a:p>
            <a:pPr algn="ctr">
              <a:defRPr/>
            </a:pPr>
            <a:r>
              <a:rPr lang="en-US" altLang="ko-KR" sz="4000">
                <a:solidFill>
                  <a:schemeClr val="bg1"/>
                </a:solidFill>
                <a:effectLst>
                  <a:outerShdw blurRad="38100" dist="38100" dir="2700000" algn="tl">
                    <a:srgbClr val="C0C0C0"/>
                  </a:outerShdw>
                </a:effectLst>
                <a:latin typeface="HY헤드라인M" pitchFamily="18" charset="-127"/>
                <a:ea typeface="HY헤드라인M" pitchFamily="18" charset="-127"/>
              </a:rPr>
              <a:t>Click To Edit Title Style</a:t>
            </a:r>
          </a:p>
        </p:txBody>
      </p:sp>
      <p:pic>
        <p:nvPicPr>
          <p:cNvPr id="14347" name="Picture 11" descr="메인구름"/>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44900"/>
            <a:ext cx="968533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6948488" y="2451100"/>
            <a:ext cx="1836737" cy="1955800"/>
            <a:chOff x="4377" y="1544"/>
            <a:chExt cx="1157" cy="1232"/>
          </a:xfrm>
        </p:grpSpPr>
        <p:pic>
          <p:nvPicPr>
            <p:cNvPr id="13330" name="Picture 13" descr="지구본"/>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28489">
              <a:off x="4554" y="1700"/>
              <a:ext cx="792"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4" descr="물방울"/>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46471">
              <a:off x="4377" y="1544"/>
              <a:ext cx="1157"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p:cNvGrpSpPr>
            <a:grpSpLocks/>
          </p:cNvGrpSpPr>
          <p:nvPr/>
        </p:nvGrpSpPr>
        <p:grpSpPr bwMode="auto">
          <a:xfrm rot="-3698196">
            <a:off x="820738" y="2859088"/>
            <a:ext cx="1152525" cy="1139825"/>
            <a:chOff x="3233" y="2704"/>
            <a:chExt cx="917" cy="908"/>
          </a:xfrm>
        </p:grpSpPr>
        <p:pic>
          <p:nvPicPr>
            <p:cNvPr id="13328" name="Picture 16" descr="휠체어"/>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242646">
              <a:off x="3461" y="2835"/>
              <a:ext cx="55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물방울"/>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231530">
              <a:off x="3233" y="2704"/>
              <a:ext cx="917"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rot="430544">
            <a:off x="6372225" y="4581525"/>
            <a:ext cx="936625" cy="889000"/>
            <a:chOff x="4479" y="-1151"/>
            <a:chExt cx="2166" cy="2219"/>
          </a:xfrm>
        </p:grpSpPr>
        <p:pic>
          <p:nvPicPr>
            <p:cNvPr id="13326" name="Picture 19" descr="물방울"/>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9" y="-1151"/>
              <a:ext cx="2166" cy="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0" descr="집"/>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77885">
              <a:off x="4819" y="-743"/>
              <a:ext cx="1372"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5"/>
          <p:cNvGrpSpPr>
            <a:grpSpLocks/>
          </p:cNvGrpSpPr>
          <p:nvPr/>
        </p:nvGrpSpPr>
        <p:grpSpPr bwMode="auto">
          <a:xfrm rot="711508">
            <a:off x="-95250" y="4206875"/>
            <a:ext cx="3787775" cy="4032250"/>
            <a:chOff x="-386" y="2886"/>
            <a:chExt cx="2386" cy="2540"/>
          </a:xfrm>
        </p:grpSpPr>
        <p:pic>
          <p:nvPicPr>
            <p:cNvPr id="13324" name="Picture 23" descr="부동산"/>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39895">
              <a:off x="-376" y="3557"/>
              <a:ext cx="1928"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4" descr="물방울"/>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79601">
              <a:off x="-386" y="2886"/>
              <a:ext cx="2386"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58"/>
                                        </p:tgtEl>
                                        <p:attrNameLst>
                                          <p:attrName>style.visibility</p:attrName>
                                        </p:attrNameLst>
                                      </p:cBhvr>
                                      <p:to>
                                        <p:strVal val="visible"/>
                                      </p:to>
                                    </p:set>
                                    <p:animEffect transition="in" filter="fade">
                                      <p:cBhvr>
                                        <p:cTn id="7" dur="1000"/>
                                        <p:tgtEl>
                                          <p:spTgt spid="14358"/>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4347"/>
                                        </p:tgtEl>
                                        <p:attrNameLst>
                                          <p:attrName>style.visibility</p:attrName>
                                        </p:attrNameLst>
                                      </p:cBhvr>
                                      <p:to>
                                        <p:strVal val="visible"/>
                                      </p:to>
                                    </p:set>
                                    <p:animEffect transition="in" filter="fade">
                                      <p:cBhvr>
                                        <p:cTn id="11" dur="1000"/>
                                        <p:tgtEl>
                                          <p:spTgt spid="14347"/>
                                        </p:tgtEl>
                                      </p:cBhvr>
                                    </p:animEffect>
                                  </p:childTnLst>
                                </p:cTn>
                              </p:par>
                            </p:childTnLst>
                          </p:cTn>
                        </p:par>
                        <p:par>
                          <p:cTn id="12" fill="hold" nodeType="afterGroup">
                            <p:stCondLst>
                              <p:cond delay="2000"/>
                            </p:stCondLst>
                            <p:childTnLst>
                              <p:par>
                                <p:cTn id="13" presetID="53"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par>
                          <p:cTn id="18" fill="hold" nodeType="afterGroup">
                            <p:stCondLst>
                              <p:cond delay="3000"/>
                            </p:stCondLst>
                            <p:childTnLst>
                              <p:par>
                                <p:cTn id="19" presetID="53"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par>
                          <p:cTn id="24" fill="hold" nodeType="afterGroup">
                            <p:stCondLst>
                              <p:cond delay="4000"/>
                            </p:stCondLst>
                            <p:childTnLst>
                              <p:par>
                                <p:cTn id="25" presetID="53"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childTnLst>
                          </p:cTn>
                        </p:par>
                        <p:par>
                          <p:cTn id="30" fill="hold" nodeType="afterGroup">
                            <p:stCondLst>
                              <p:cond delay="5000"/>
                            </p:stCondLst>
                            <p:childTnLst>
                              <p:par>
                                <p:cTn id="31" presetID="53"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nodeType="afterGroup">
                            <p:stCondLst>
                              <p:cond delay="6000"/>
                            </p:stCondLst>
                            <p:childTnLst>
                              <p:par>
                                <p:cTn id="37" presetID="10" presetClass="entr" presetSubtype="0" fill="hold" nodeType="afterEffect">
                                  <p:stCondLst>
                                    <p:cond delay="0"/>
                                  </p:stCondLst>
                                  <p:childTnLst>
                                    <p:set>
                                      <p:cBhvr>
                                        <p:cTn id="38" dur="1" fill="hold">
                                          <p:stCondLst>
                                            <p:cond delay="0"/>
                                          </p:stCondLst>
                                        </p:cTn>
                                        <p:tgtEl>
                                          <p:spTgt spid="14357"/>
                                        </p:tgtEl>
                                        <p:attrNameLst>
                                          <p:attrName>style.visibility</p:attrName>
                                        </p:attrNameLst>
                                      </p:cBhvr>
                                      <p:to>
                                        <p:strVal val="visible"/>
                                      </p:to>
                                    </p:set>
                                    <p:animEffect transition="in" filter="fade">
                                      <p:cBhvr>
                                        <p:cTn id="39" dur="1000"/>
                                        <p:tgtEl>
                                          <p:spTgt spid="14357"/>
                                        </p:tgtEl>
                                      </p:cBhvr>
                                    </p:animEffect>
                                  </p:childTnLst>
                                </p:cTn>
                              </p:par>
                            </p:childTnLst>
                          </p:cTn>
                        </p:par>
                        <p:par>
                          <p:cTn id="40" fill="hold" nodeType="afterGroup">
                            <p:stCondLst>
                              <p:cond delay="7000"/>
                            </p:stCondLst>
                            <p:childTnLst>
                              <p:par>
                                <p:cTn id="41" presetID="12" presetClass="entr" presetSubtype="1"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slide(fromTop)">
                                      <p:cBhvr>
                                        <p:cTn id="43" dur="500"/>
                                        <p:tgtEl>
                                          <p:spTgt spid="72"/>
                                        </p:tgtEl>
                                      </p:cBhvr>
                                    </p:animEffect>
                                  </p:childTnLst>
                                </p:cTn>
                              </p:par>
                            </p:childTnLst>
                          </p:cTn>
                        </p:par>
                        <p:par>
                          <p:cTn id="44" fill="hold" nodeType="afterGroup">
                            <p:stCondLst>
                              <p:cond delay="7500"/>
                            </p:stCondLst>
                            <p:childTnLst>
                              <p:par>
                                <p:cTn id="45" presetID="12" presetClass="entr" presetSubtype="4"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lide(fromBottom)">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Click To Edit Title Style</a:t>
            </a:r>
            <a:endParaRPr lang="ko-KR" altLang="en-US" smtClean="0"/>
          </a:p>
        </p:txBody>
      </p:sp>
      <p:grpSp>
        <p:nvGrpSpPr>
          <p:cNvPr id="3" name="그룹 60"/>
          <p:cNvGrpSpPr>
            <a:grpSpLocks/>
          </p:cNvGrpSpPr>
          <p:nvPr/>
        </p:nvGrpSpPr>
        <p:grpSpPr bwMode="auto">
          <a:xfrm>
            <a:off x="285750" y="1344613"/>
            <a:ext cx="8572500" cy="4214812"/>
            <a:chOff x="285750" y="1343872"/>
            <a:chExt cx="8572500" cy="4215553"/>
          </a:xfrm>
        </p:grpSpPr>
        <p:sp>
          <p:nvSpPr>
            <p:cNvPr id="14340" name="Freeform 117"/>
            <p:cNvSpPr>
              <a:spLocks/>
            </p:cNvSpPr>
            <p:nvPr/>
          </p:nvSpPr>
          <p:spPr bwMode="auto">
            <a:xfrm>
              <a:off x="2819400" y="2146300"/>
              <a:ext cx="3505200" cy="3076575"/>
            </a:xfrm>
            <a:custGeom>
              <a:avLst/>
              <a:gdLst>
                <a:gd name="T0" fmla="*/ 0 w 1180"/>
                <a:gd name="T1" fmla="*/ 2147483647 h 158"/>
                <a:gd name="T2" fmla="*/ 0 w 1180"/>
                <a:gd name="T3" fmla="*/ 0 h 158"/>
                <a:gd name="T4" fmla="*/ 2147483647 w 1180"/>
                <a:gd name="T5" fmla="*/ 0 h 158"/>
                <a:gd name="T6" fmla="*/ 2147483647 w 1180"/>
                <a:gd name="T7" fmla="*/ 2147483647 h 158"/>
                <a:gd name="T8" fmla="*/ 0 60000 65536"/>
                <a:gd name="T9" fmla="*/ 0 60000 65536"/>
                <a:gd name="T10" fmla="*/ 0 60000 65536"/>
                <a:gd name="T11" fmla="*/ 0 60000 65536"/>
                <a:gd name="T12" fmla="*/ 0 w 1180"/>
                <a:gd name="T13" fmla="*/ 0 h 158"/>
                <a:gd name="T14" fmla="*/ 1180 w 1180"/>
                <a:gd name="T15" fmla="*/ 158 h 158"/>
              </a:gdLst>
              <a:ahLst/>
              <a:cxnLst>
                <a:cxn ang="T8">
                  <a:pos x="T0" y="T1"/>
                </a:cxn>
                <a:cxn ang="T9">
                  <a:pos x="T2" y="T3"/>
                </a:cxn>
                <a:cxn ang="T10">
                  <a:pos x="T4" y="T5"/>
                </a:cxn>
                <a:cxn ang="T11">
                  <a:pos x="T6" y="T7"/>
                </a:cxn>
              </a:cxnLst>
              <a:rect l="T12" t="T13" r="T14" b="T15"/>
              <a:pathLst>
                <a:path w="1180" h="158">
                  <a:moveTo>
                    <a:pt x="0" y="158"/>
                  </a:moveTo>
                  <a:lnTo>
                    <a:pt x="0" y="0"/>
                  </a:lnTo>
                  <a:lnTo>
                    <a:pt x="1180" y="0"/>
                  </a:lnTo>
                  <a:lnTo>
                    <a:pt x="1180" y="158"/>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1" name="Freeform 118"/>
            <p:cNvSpPr>
              <a:spLocks/>
            </p:cNvSpPr>
            <p:nvPr/>
          </p:nvSpPr>
          <p:spPr bwMode="auto">
            <a:xfrm>
              <a:off x="1066800" y="3155950"/>
              <a:ext cx="1752600" cy="2024063"/>
            </a:xfrm>
            <a:custGeom>
              <a:avLst/>
              <a:gdLst>
                <a:gd name="T0" fmla="*/ 0 w 1020"/>
                <a:gd name="T1" fmla="*/ 2147483647 h 113"/>
                <a:gd name="T2" fmla="*/ 0 w 1020"/>
                <a:gd name="T3" fmla="*/ 0 h 113"/>
                <a:gd name="T4" fmla="*/ 2147483647 w 1020"/>
                <a:gd name="T5" fmla="*/ 0 h 113"/>
                <a:gd name="T6" fmla="*/ 0 60000 65536"/>
                <a:gd name="T7" fmla="*/ 0 60000 65536"/>
                <a:gd name="T8" fmla="*/ 0 60000 65536"/>
                <a:gd name="T9" fmla="*/ 0 w 1020"/>
                <a:gd name="T10" fmla="*/ 0 h 113"/>
                <a:gd name="T11" fmla="*/ 1020 w 1020"/>
                <a:gd name="T12" fmla="*/ 113 h 113"/>
              </a:gdLst>
              <a:ahLst/>
              <a:cxnLst>
                <a:cxn ang="T6">
                  <a:pos x="T0" y="T1"/>
                </a:cxn>
                <a:cxn ang="T7">
                  <a:pos x="T2" y="T3"/>
                </a:cxn>
                <a:cxn ang="T8">
                  <a:pos x="T4" y="T5"/>
                </a:cxn>
              </a:cxnLst>
              <a:rect l="T9" t="T10" r="T11" b="T12"/>
              <a:pathLst>
                <a:path w="1020" h="113">
                  <a:moveTo>
                    <a:pt x="0" y="113"/>
                  </a:moveTo>
                  <a:lnTo>
                    <a:pt x="0" y="0"/>
                  </a:lnTo>
                  <a:lnTo>
                    <a:pt x="1020"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2" name="Freeform 119"/>
            <p:cNvSpPr>
              <a:spLocks/>
            </p:cNvSpPr>
            <p:nvPr/>
          </p:nvSpPr>
          <p:spPr bwMode="auto">
            <a:xfrm flipH="1">
              <a:off x="6324600" y="3155950"/>
              <a:ext cx="1752600" cy="1941513"/>
            </a:xfrm>
            <a:custGeom>
              <a:avLst/>
              <a:gdLst>
                <a:gd name="T0" fmla="*/ 0 w 1020"/>
                <a:gd name="T1" fmla="*/ 2147483647 h 113"/>
                <a:gd name="T2" fmla="*/ 0 w 1020"/>
                <a:gd name="T3" fmla="*/ 0 h 113"/>
                <a:gd name="T4" fmla="*/ 2147483647 w 1020"/>
                <a:gd name="T5" fmla="*/ 0 h 113"/>
                <a:gd name="T6" fmla="*/ 0 60000 65536"/>
                <a:gd name="T7" fmla="*/ 0 60000 65536"/>
                <a:gd name="T8" fmla="*/ 0 60000 65536"/>
                <a:gd name="T9" fmla="*/ 0 w 1020"/>
                <a:gd name="T10" fmla="*/ 0 h 113"/>
                <a:gd name="T11" fmla="*/ 1020 w 1020"/>
                <a:gd name="T12" fmla="*/ 113 h 113"/>
              </a:gdLst>
              <a:ahLst/>
              <a:cxnLst>
                <a:cxn ang="T6">
                  <a:pos x="T0" y="T1"/>
                </a:cxn>
                <a:cxn ang="T7">
                  <a:pos x="T2" y="T3"/>
                </a:cxn>
                <a:cxn ang="T8">
                  <a:pos x="T4" y="T5"/>
                </a:cxn>
              </a:cxnLst>
              <a:rect l="T9" t="T10" r="T11" b="T12"/>
              <a:pathLst>
                <a:path w="1020" h="113">
                  <a:moveTo>
                    <a:pt x="0" y="113"/>
                  </a:moveTo>
                  <a:lnTo>
                    <a:pt x="0" y="0"/>
                  </a:lnTo>
                  <a:lnTo>
                    <a:pt x="1020"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3" name="Line 120"/>
            <p:cNvSpPr>
              <a:spLocks noChangeShapeType="1"/>
            </p:cNvSpPr>
            <p:nvPr/>
          </p:nvSpPr>
          <p:spPr bwMode="auto">
            <a:xfrm>
              <a:off x="4572000" y="1933575"/>
              <a:ext cx="0" cy="32893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AutoShape 121"/>
            <p:cNvSpPr>
              <a:spLocks noChangeArrowheads="1"/>
            </p:cNvSpPr>
            <p:nvPr/>
          </p:nvSpPr>
          <p:spPr bwMode="auto">
            <a:xfrm>
              <a:off x="3792798" y="1343872"/>
              <a:ext cx="1558947" cy="591129"/>
            </a:xfrm>
            <a:prstGeom prst="roundRect">
              <a:avLst>
                <a:gd name="adj" fmla="val 16667"/>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9" name="AutoShape 123"/>
            <p:cNvSpPr>
              <a:spLocks noChangeArrowheads="1"/>
            </p:cNvSpPr>
            <p:nvPr/>
          </p:nvSpPr>
          <p:spPr bwMode="auto">
            <a:xfrm>
              <a:off x="3792798" y="2355721"/>
              <a:ext cx="1558947" cy="591129"/>
            </a:xfrm>
            <a:prstGeom prst="roundRect">
              <a:avLst>
                <a:gd name="adj" fmla="val 16667"/>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0" name="AutoShape 125"/>
            <p:cNvSpPr>
              <a:spLocks noChangeArrowheads="1"/>
            </p:cNvSpPr>
            <p:nvPr/>
          </p:nvSpPr>
          <p:spPr bwMode="auto">
            <a:xfrm>
              <a:off x="5546234" y="2355721"/>
              <a:ext cx="1558947" cy="591129"/>
            </a:xfrm>
            <a:prstGeom prst="roundRect">
              <a:avLst>
                <a:gd name="adj" fmla="val 16667"/>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1" name="AutoShape 127"/>
            <p:cNvSpPr>
              <a:spLocks noChangeArrowheads="1"/>
            </p:cNvSpPr>
            <p:nvPr/>
          </p:nvSpPr>
          <p:spPr bwMode="auto">
            <a:xfrm>
              <a:off x="2039360" y="2355721"/>
              <a:ext cx="1558947" cy="591129"/>
            </a:xfrm>
            <a:prstGeom prst="roundRect">
              <a:avLst>
                <a:gd name="adj" fmla="val 16667"/>
              </a:avLst>
            </a:prstGeom>
            <a:gradFill rotWithShape="1">
              <a:gsLst>
                <a:gs pos="0">
                  <a:srgbClr val="000099"/>
                </a:gs>
                <a:gs pos="100000">
                  <a:srgbClr val="0099FF"/>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latinLnBrk="0" hangingPunct="1">
                <a:defRPr/>
              </a:pPr>
              <a:endParaRPr kumimoji="0" lang="ko-KR" altLang="en-US" sz="2000" b="1" smtClean="0">
                <a:solidFill>
                  <a:schemeClr val="bg1"/>
                </a:solidFill>
                <a:latin typeface="Times New Roman" pitchFamily="18" charset="0"/>
                <a:cs typeface="Times New Roman" pitchFamily="18" charset="0"/>
              </a:endParaRPr>
            </a:p>
          </p:txBody>
        </p:sp>
        <p:sp>
          <p:nvSpPr>
            <p:cNvPr id="14356" name="AutoShape 129"/>
            <p:cNvSpPr>
              <a:spLocks noChangeArrowheads="1"/>
            </p:cNvSpPr>
            <p:nvPr/>
          </p:nvSpPr>
          <p:spPr bwMode="auto">
            <a:xfrm>
              <a:off x="2038350" y="3367088"/>
              <a:ext cx="1560513"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13" name="AutoShape 130"/>
            <p:cNvSpPr>
              <a:spLocks noChangeArrowheads="1"/>
            </p:cNvSpPr>
            <p:nvPr/>
          </p:nvSpPr>
          <p:spPr bwMode="auto">
            <a:xfrm>
              <a:off x="2078038" y="3409572"/>
              <a:ext cx="1481137"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58" name="AutoShape 131"/>
            <p:cNvSpPr>
              <a:spLocks noChangeArrowheads="1"/>
            </p:cNvSpPr>
            <p:nvPr/>
          </p:nvSpPr>
          <p:spPr bwMode="auto">
            <a:xfrm>
              <a:off x="3792538" y="3367088"/>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15" name="AutoShape 132"/>
            <p:cNvSpPr>
              <a:spLocks noChangeArrowheads="1"/>
            </p:cNvSpPr>
            <p:nvPr/>
          </p:nvSpPr>
          <p:spPr bwMode="auto">
            <a:xfrm>
              <a:off x="3832225" y="3409572"/>
              <a:ext cx="1479550"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60" name="AutoShape 133"/>
            <p:cNvSpPr>
              <a:spLocks noChangeArrowheads="1"/>
            </p:cNvSpPr>
            <p:nvPr/>
          </p:nvSpPr>
          <p:spPr bwMode="auto">
            <a:xfrm>
              <a:off x="285750" y="3367088"/>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17" name="AutoShape 134"/>
            <p:cNvSpPr>
              <a:spLocks noChangeArrowheads="1"/>
            </p:cNvSpPr>
            <p:nvPr/>
          </p:nvSpPr>
          <p:spPr bwMode="auto">
            <a:xfrm>
              <a:off x="325438" y="3409572"/>
              <a:ext cx="1479550"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62" name="AutoShape 135"/>
            <p:cNvSpPr>
              <a:spLocks noChangeArrowheads="1"/>
            </p:cNvSpPr>
            <p:nvPr/>
          </p:nvSpPr>
          <p:spPr bwMode="auto">
            <a:xfrm>
              <a:off x="7299325" y="3367088"/>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19" name="AutoShape 136"/>
            <p:cNvSpPr>
              <a:spLocks noChangeArrowheads="1"/>
            </p:cNvSpPr>
            <p:nvPr/>
          </p:nvSpPr>
          <p:spPr bwMode="auto">
            <a:xfrm>
              <a:off x="7339013" y="3409572"/>
              <a:ext cx="1479550"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64" name="AutoShape 137"/>
            <p:cNvSpPr>
              <a:spLocks noChangeArrowheads="1"/>
            </p:cNvSpPr>
            <p:nvPr/>
          </p:nvSpPr>
          <p:spPr bwMode="auto">
            <a:xfrm>
              <a:off x="5545138" y="3367088"/>
              <a:ext cx="1560512"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21" name="AutoShape 138"/>
            <p:cNvSpPr>
              <a:spLocks noChangeArrowheads="1"/>
            </p:cNvSpPr>
            <p:nvPr/>
          </p:nvSpPr>
          <p:spPr bwMode="auto">
            <a:xfrm>
              <a:off x="5584825" y="3409572"/>
              <a:ext cx="1481138"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66" name="AutoShape 139"/>
            <p:cNvSpPr>
              <a:spLocks noChangeArrowheads="1"/>
            </p:cNvSpPr>
            <p:nvPr/>
          </p:nvSpPr>
          <p:spPr bwMode="auto">
            <a:xfrm>
              <a:off x="2038350" y="4167188"/>
              <a:ext cx="1560513"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23" name="AutoShape 140"/>
            <p:cNvSpPr>
              <a:spLocks noChangeArrowheads="1"/>
            </p:cNvSpPr>
            <p:nvPr/>
          </p:nvSpPr>
          <p:spPr bwMode="auto">
            <a:xfrm>
              <a:off x="2078038" y="4209813"/>
              <a:ext cx="1481137"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68" name="AutoShape 141"/>
            <p:cNvSpPr>
              <a:spLocks noChangeArrowheads="1"/>
            </p:cNvSpPr>
            <p:nvPr/>
          </p:nvSpPr>
          <p:spPr bwMode="auto">
            <a:xfrm>
              <a:off x="3792538" y="4167188"/>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25" name="AutoShape 142"/>
            <p:cNvSpPr>
              <a:spLocks noChangeArrowheads="1"/>
            </p:cNvSpPr>
            <p:nvPr/>
          </p:nvSpPr>
          <p:spPr bwMode="auto">
            <a:xfrm>
              <a:off x="3832225" y="4209813"/>
              <a:ext cx="1479550"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70" name="AutoShape 143"/>
            <p:cNvSpPr>
              <a:spLocks noChangeArrowheads="1"/>
            </p:cNvSpPr>
            <p:nvPr/>
          </p:nvSpPr>
          <p:spPr bwMode="auto">
            <a:xfrm>
              <a:off x="285750" y="4167188"/>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27" name="AutoShape 144"/>
            <p:cNvSpPr>
              <a:spLocks noChangeArrowheads="1"/>
            </p:cNvSpPr>
            <p:nvPr/>
          </p:nvSpPr>
          <p:spPr bwMode="auto">
            <a:xfrm>
              <a:off x="325438" y="4209813"/>
              <a:ext cx="1479550"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72" name="AutoShape 145"/>
            <p:cNvSpPr>
              <a:spLocks noChangeArrowheads="1"/>
            </p:cNvSpPr>
            <p:nvPr/>
          </p:nvSpPr>
          <p:spPr bwMode="auto">
            <a:xfrm>
              <a:off x="7299325" y="4167188"/>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29" name="AutoShape 146"/>
            <p:cNvSpPr>
              <a:spLocks noChangeArrowheads="1"/>
            </p:cNvSpPr>
            <p:nvPr/>
          </p:nvSpPr>
          <p:spPr bwMode="auto">
            <a:xfrm>
              <a:off x="7339013" y="4209813"/>
              <a:ext cx="1479550"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74" name="AutoShape 147"/>
            <p:cNvSpPr>
              <a:spLocks noChangeArrowheads="1"/>
            </p:cNvSpPr>
            <p:nvPr/>
          </p:nvSpPr>
          <p:spPr bwMode="auto">
            <a:xfrm>
              <a:off x="5545138" y="4167188"/>
              <a:ext cx="1560512"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31" name="AutoShape 148"/>
            <p:cNvSpPr>
              <a:spLocks noChangeArrowheads="1"/>
            </p:cNvSpPr>
            <p:nvPr/>
          </p:nvSpPr>
          <p:spPr bwMode="auto">
            <a:xfrm>
              <a:off x="5584825" y="4209813"/>
              <a:ext cx="1481138" cy="252457"/>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76" name="AutoShape 149"/>
            <p:cNvSpPr>
              <a:spLocks noChangeArrowheads="1"/>
            </p:cNvSpPr>
            <p:nvPr/>
          </p:nvSpPr>
          <p:spPr bwMode="auto">
            <a:xfrm>
              <a:off x="2038350" y="4968875"/>
              <a:ext cx="1560513"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33" name="AutoShape 150"/>
            <p:cNvSpPr>
              <a:spLocks noChangeArrowheads="1"/>
            </p:cNvSpPr>
            <p:nvPr/>
          </p:nvSpPr>
          <p:spPr bwMode="auto">
            <a:xfrm>
              <a:off x="2078038" y="5011642"/>
              <a:ext cx="1481137" cy="252456"/>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78" name="AutoShape 151"/>
            <p:cNvSpPr>
              <a:spLocks noChangeArrowheads="1"/>
            </p:cNvSpPr>
            <p:nvPr/>
          </p:nvSpPr>
          <p:spPr bwMode="auto">
            <a:xfrm>
              <a:off x="3792538" y="4968875"/>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35" name="AutoShape 152"/>
            <p:cNvSpPr>
              <a:spLocks noChangeArrowheads="1"/>
            </p:cNvSpPr>
            <p:nvPr/>
          </p:nvSpPr>
          <p:spPr bwMode="auto">
            <a:xfrm>
              <a:off x="3832225" y="5011642"/>
              <a:ext cx="1479550" cy="252456"/>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80" name="AutoShape 153"/>
            <p:cNvSpPr>
              <a:spLocks noChangeArrowheads="1"/>
            </p:cNvSpPr>
            <p:nvPr/>
          </p:nvSpPr>
          <p:spPr bwMode="auto">
            <a:xfrm>
              <a:off x="285750" y="4968875"/>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37" name="AutoShape 154"/>
            <p:cNvSpPr>
              <a:spLocks noChangeArrowheads="1"/>
            </p:cNvSpPr>
            <p:nvPr/>
          </p:nvSpPr>
          <p:spPr bwMode="auto">
            <a:xfrm>
              <a:off x="325438" y="5011642"/>
              <a:ext cx="1479550" cy="252456"/>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82" name="AutoShape 155"/>
            <p:cNvSpPr>
              <a:spLocks noChangeArrowheads="1"/>
            </p:cNvSpPr>
            <p:nvPr/>
          </p:nvSpPr>
          <p:spPr bwMode="auto">
            <a:xfrm>
              <a:off x="7299325" y="4968875"/>
              <a:ext cx="1558925"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39" name="AutoShape 156"/>
            <p:cNvSpPr>
              <a:spLocks noChangeArrowheads="1"/>
            </p:cNvSpPr>
            <p:nvPr/>
          </p:nvSpPr>
          <p:spPr bwMode="auto">
            <a:xfrm>
              <a:off x="7339013" y="5011642"/>
              <a:ext cx="1479550" cy="252456"/>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84" name="AutoShape 157"/>
            <p:cNvSpPr>
              <a:spLocks noChangeArrowheads="1"/>
            </p:cNvSpPr>
            <p:nvPr/>
          </p:nvSpPr>
          <p:spPr bwMode="auto">
            <a:xfrm>
              <a:off x="5545138" y="4968875"/>
              <a:ext cx="1560512" cy="590550"/>
            </a:xfrm>
            <a:prstGeom prst="roundRect">
              <a:avLst>
                <a:gd name="adj" fmla="val 16667"/>
              </a:avLst>
            </a:prstGeom>
            <a:solidFill>
              <a:srgbClr val="9E9E9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ko-KR" altLang="ko-KR"/>
            </a:p>
          </p:txBody>
        </p:sp>
        <p:sp>
          <p:nvSpPr>
            <p:cNvPr id="41" name="AutoShape 158"/>
            <p:cNvSpPr>
              <a:spLocks noChangeArrowheads="1"/>
            </p:cNvSpPr>
            <p:nvPr/>
          </p:nvSpPr>
          <p:spPr bwMode="auto">
            <a:xfrm>
              <a:off x="5584825" y="5011642"/>
              <a:ext cx="1481138" cy="252456"/>
            </a:xfrm>
            <a:prstGeom prst="roundRect">
              <a:avLst>
                <a:gd name="adj" fmla="val 25981"/>
              </a:avLst>
            </a:prstGeom>
            <a:gradFill rotWithShape="1">
              <a:gsLst>
                <a:gs pos="0">
                  <a:schemeClr val="bg1">
                    <a:alpha val="75000"/>
                  </a:schemeClr>
                </a:gs>
                <a:gs pos="100000">
                  <a:schemeClr val="bg1">
                    <a:gamma/>
                    <a:tint val="0"/>
                    <a:invGamma/>
                    <a:alpha val="0"/>
                  </a:schemeClr>
                </a:gs>
              </a:gsLst>
              <a:lin ang="5400000" scaled="1"/>
            </a:gradFill>
            <a:ln w="9525" algn="ctr">
              <a:noFill/>
              <a:round/>
              <a:headEnd/>
              <a:tailEnd/>
            </a:ln>
            <a:effectLst/>
          </p:spPr>
          <p:txBody>
            <a:bodyPr wrap="none" anchor="ctr"/>
            <a:lstStyle/>
            <a:p>
              <a:pPr>
                <a:defRPr/>
              </a:pPr>
              <a:endParaRPr lang="ko-KR" altLang="en-US"/>
            </a:p>
          </p:txBody>
        </p:sp>
        <p:sp>
          <p:nvSpPr>
            <p:cNvPr id="14386" name="Text Box 160"/>
            <p:cNvSpPr txBox="1">
              <a:spLocks noChangeArrowheads="1"/>
            </p:cNvSpPr>
            <p:nvPr/>
          </p:nvSpPr>
          <p:spPr bwMode="auto">
            <a:xfrm>
              <a:off x="2097088" y="4335463"/>
              <a:ext cx="1446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Design Inspiration</a:t>
              </a:r>
              <a:endParaRPr lang="ko-KR" altLang="ko-KR"/>
            </a:p>
          </p:txBody>
        </p:sp>
        <p:sp>
          <p:nvSpPr>
            <p:cNvPr id="14387" name="Text Box 161"/>
            <p:cNvSpPr txBox="1">
              <a:spLocks noChangeArrowheads="1"/>
            </p:cNvSpPr>
            <p:nvPr/>
          </p:nvSpPr>
          <p:spPr bwMode="auto">
            <a:xfrm>
              <a:off x="2152650" y="3533775"/>
              <a:ext cx="1312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Premium Design</a:t>
              </a:r>
              <a:endParaRPr lang="ko-KR" altLang="ko-KR"/>
            </a:p>
          </p:txBody>
        </p:sp>
        <p:sp>
          <p:nvSpPr>
            <p:cNvPr id="14388" name="Text Box 162"/>
            <p:cNvSpPr txBox="1">
              <a:spLocks noChangeArrowheads="1"/>
            </p:cNvSpPr>
            <p:nvPr/>
          </p:nvSpPr>
          <p:spPr bwMode="auto">
            <a:xfrm>
              <a:off x="503238" y="3533775"/>
              <a:ext cx="1100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Subtle Touch</a:t>
              </a:r>
              <a:endParaRPr lang="ko-KR" altLang="ko-KR"/>
            </a:p>
          </p:txBody>
        </p:sp>
        <p:sp>
          <p:nvSpPr>
            <p:cNvPr id="14389" name="Text Box 165"/>
            <p:cNvSpPr txBox="1">
              <a:spLocks noChangeArrowheads="1"/>
            </p:cNvSpPr>
            <p:nvPr/>
          </p:nvSpPr>
          <p:spPr bwMode="auto">
            <a:xfrm>
              <a:off x="3973513" y="1452563"/>
              <a:ext cx="1211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600">
                  <a:solidFill>
                    <a:schemeClr val="bg1"/>
                  </a:solidFill>
                  <a:latin typeface="Arial Black" pitchFamily="34" charset="0"/>
                </a:rPr>
                <a:t>3D Effect</a:t>
              </a:r>
              <a:endParaRPr lang="ko-KR" altLang="ko-KR"/>
            </a:p>
          </p:txBody>
        </p:sp>
        <p:sp>
          <p:nvSpPr>
            <p:cNvPr id="14390" name="Text Box 167"/>
            <p:cNvSpPr txBox="1">
              <a:spLocks noChangeArrowheads="1"/>
            </p:cNvSpPr>
            <p:nvPr/>
          </p:nvSpPr>
          <p:spPr bwMode="auto">
            <a:xfrm>
              <a:off x="5781675" y="3533775"/>
              <a:ext cx="1071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Perfect Look</a:t>
              </a:r>
              <a:endParaRPr lang="ko-KR" altLang="ko-KR"/>
            </a:p>
          </p:txBody>
        </p:sp>
        <p:sp>
          <p:nvSpPr>
            <p:cNvPr id="14391" name="Text Box 168"/>
            <p:cNvSpPr txBox="1">
              <a:spLocks noChangeArrowheads="1"/>
            </p:cNvSpPr>
            <p:nvPr/>
          </p:nvSpPr>
          <p:spPr bwMode="auto">
            <a:xfrm>
              <a:off x="7499350" y="3533775"/>
              <a:ext cx="117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Trendy Design</a:t>
              </a:r>
              <a:endParaRPr lang="ko-KR" altLang="ko-KR"/>
            </a:p>
          </p:txBody>
        </p:sp>
        <p:sp>
          <p:nvSpPr>
            <p:cNvPr id="14392" name="Text Box 169"/>
            <p:cNvSpPr txBox="1">
              <a:spLocks noChangeArrowheads="1"/>
            </p:cNvSpPr>
            <p:nvPr/>
          </p:nvSpPr>
          <p:spPr bwMode="auto">
            <a:xfrm>
              <a:off x="479425" y="4335463"/>
              <a:ext cx="116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Dynamic Look</a:t>
              </a:r>
              <a:endParaRPr lang="ko-KR" altLang="ko-KR"/>
            </a:p>
          </p:txBody>
        </p:sp>
        <p:sp>
          <p:nvSpPr>
            <p:cNvPr id="14393" name="Text Box 170"/>
            <p:cNvSpPr txBox="1">
              <a:spLocks noChangeArrowheads="1"/>
            </p:cNvSpPr>
            <p:nvPr/>
          </p:nvSpPr>
          <p:spPr bwMode="auto">
            <a:xfrm>
              <a:off x="3922713" y="3533775"/>
              <a:ext cx="1311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Supreme Design</a:t>
              </a:r>
              <a:endParaRPr lang="ko-KR" altLang="ko-KR"/>
            </a:p>
          </p:txBody>
        </p:sp>
        <p:sp>
          <p:nvSpPr>
            <p:cNvPr id="14394" name="Text Box 171"/>
            <p:cNvSpPr txBox="1">
              <a:spLocks noChangeArrowheads="1"/>
            </p:cNvSpPr>
            <p:nvPr/>
          </p:nvSpPr>
          <p:spPr bwMode="auto">
            <a:xfrm>
              <a:off x="5657850" y="4335463"/>
              <a:ext cx="1312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Premium Design</a:t>
              </a:r>
              <a:endParaRPr lang="ko-KR" altLang="ko-KR"/>
            </a:p>
          </p:txBody>
        </p:sp>
        <p:sp>
          <p:nvSpPr>
            <p:cNvPr id="14395" name="Text Box 172"/>
            <p:cNvSpPr txBox="1">
              <a:spLocks noChangeArrowheads="1"/>
            </p:cNvSpPr>
            <p:nvPr/>
          </p:nvSpPr>
          <p:spPr bwMode="auto">
            <a:xfrm>
              <a:off x="4008438" y="4335463"/>
              <a:ext cx="1100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Subtle Touch</a:t>
              </a:r>
              <a:endParaRPr lang="ko-KR" altLang="ko-KR"/>
            </a:p>
          </p:txBody>
        </p:sp>
        <p:sp>
          <p:nvSpPr>
            <p:cNvPr id="14396" name="Text Box 173"/>
            <p:cNvSpPr txBox="1">
              <a:spLocks noChangeArrowheads="1"/>
            </p:cNvSpPr>
            <p:nvPr/>
          </p:nvSpPr>
          <p:spPr bwMode="auto">
            <a:xfrm>
              <a:off x="7427913" y="4335463"/>
              <a:ext cx="1311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Supreme Design</a:t>
              </a:r>
              <a:endParaRPr lang="ko-KR" altLang="ko-KR"/>
            </a:p>
          </p:txBody>
        </p:sp>
        <p:sp>
          <p:nvSpPr>
            <p:cNvPr id="14397" name="Text Box 174"/>
            <p:cNvSpPr txBox="1">
              <a:spLocks noChangeArrowheads="1"/>
            </p:cNvSpPr>
            <p:nvPr/>
          </p:nvSpPr>
          <p:spPr bwMode="auto">
            <a:xfrm>
              <a:off x="523875" y="5135563"/>
              <a:ext cx="1071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Perfect Look</a:t>
              </a:r>
              <a:endParaRPr lang="ko-KR" altLang="ko-KR"/>
            </a:p>
          </p:txBody>
        </p:sp>
        <p:sp>
          <p:nvSpPr>
            <p:cNvPr id="14398" name="Text Box 175"/>
            <p:cNvSpPr txBox="1">
              <a:spLocks noChangeArrowheads="1"/>
            </p:cNvSpPr>
            <p:nvPr/>
          </p:nvSpPr>
          <p:spPr bwMode="auto">
            <a:xfrm>
              <a:off x="2243138" y="5135563"/>
              <a:ext cx="117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Trendy Design</a:t>
              </a:r>
              <a:endParaRPr lang="ko-KR" altLang="ko-KR"/>
            </a:p>
          </p:txBody>
        </p:sp>
        <p:sp>
          <p:nvSpPr>
            <p:cNvPr id="14399" name="Text Box 176"/>
            <p:cNvSpPr txBox="1">
              <a:spLocks noChangeArrowheads="1"/>
            </p:cNvSpPr>
            <p:nvPr/>
          </p:nvSpPr>
          <p:spPr bwMode="auto">
            <a:xfrm>
              <a:off x="5602288" y="5135563"/>
              <a:ext cx="1446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Design Inspiration</a:t>
              </a:r>
              <a:endParaRPr lang="ko-KR" altLang="ko-KR"/>
            </a:p>
          </p:txBody>
        </p:sp>
        <p:sp>
          <p:nvSpPr>
            <p:cNvPr id="14400" name="Text Box 177"/>
            <p:cNvSpPr txBox="1">
              <a:spLocks noChangeArrowheads="1"/>
            </p:cNvSpPr>
            <p:nvPr/>
          </p:nvSpPr>
          <p:spPr bwMode="auto">
            <a:xfrm>
              <a:off x="3984625" y="5135563"/>
              <a:ext cx="116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Dynamic Look</a:t>
              </a:r>
              <a:endParaRPr lang="ko-KR" altLang="ko-KR"/>
            </a:p>
          </p:txBody>
        </p:sp>
        <p:sp>
          <p:nvSpPr>
            <p:cNvPr id="14401" name="Text Box 178"/>
            <p:cNvSpPr txBox="1">
              <a:spLocks noChangeArrowheads="1"/>
            </p:cNvSpPr>
            <p:nvPr/>
          </p:nvSpPr>
          <p:spPr bwMode="auto">
            <a:xfrm>
              <a:off x="7513638" y="5135563"/>
              <a:ext cx="1100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000">
                  <a:latin typeface="Arial Black" pitchFamily="34" charset="0"/>
                </a:rPr>
                <a:t>Subtle Touch</a:t>
              </a:r>
              <a:endParaRPr lang="ko-KR" altLang="ko-KR"/>
            </a:p>
          </p:txBody>
        </p:sp>
        <p:sp>
          <p:nvSpPr>
            <p:cNvPr id="14402" name="AutoShape 50"/>
            <p:cNvSpPr>
              <a:spLocks noChangeArrowheads="1"/>
            </p:cNvSpPr>
            <p:nvPr/>
          </p:nvSpPr>
          <p:spPr bwMode="auto">
            <a:xfrm>
              <a:off x="2127250" y="2432050"/>
              <a:ext cx="1371600" cy="434975"/>
            </a:xfrm>
            <a:prstGeom prst="roundRect">
              <a:avLst>
                <a:gd name="adj" fmla="val 21463"/>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6000" tIns="36000" rIns="36000" bIns="36000" anchor="ctr"/>
            <a:lstStyle/>
            <a:p>
              <a:pPr algn="ctr"/>
              <a:r>
                <a:rPr lang="en-US" altLang="ko-KR" sz="1000">
                  <a:solidFill>
                    <a:srgbClr val="000000"/>
                  </a:solidFill>
                  <a:latin typeface="Arial Black" pitchFamily="34" charset="0"/>
                </a:rPr>
                <a:t>Universal Design</a:t>
              </a:r>
              <a:endParaRPr lang="ko-KR" altLang="ko-KR">
                <a:solidFill>
                  <a:srgbClr val="000000"/>
                </a:solidFill>
              </a:endParaRPr>
            </a:p>
          </p:txBody>
        </p:sp>
        <p:sp>
          <p:nvSpPr>
            <p:cNvPr id="14403" name="AutoShape 50"/>
            <p:cNvSpPr>
              <a:spLocks noChangeArrowheads="1"/>
            </p:cNvSpPr>
            <p:nvPr/>
          </p:nvSpPr>
          <p:spPr bwMode="auto">
            <a:xfrm>
              <a:off x="3875088" y="2432050"/>
              <a:ext cx="1371600" cy="434975"/>
            </a:xfrm>
            <a:prstGeom prst="roundRect">
              <a:avLst>
                <a:gd name="adj" fmla="val 21463"/>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6000" tIns="36000" rIns="36000" bIns="36000" anchor="ctr"/>
            <a:lstStyle/>
            <a:p>
              <a:pPr algn="ctr"/>
              <a:r>
                <a:rPr lang="en-US" altLang="ko-KR" sz="1000">
                  <a:latin typeface="Arial Black" pitchFamily="34" charset="0"/>
                </a:rPr>
                <a:t>Visual Impact</a:t>
              </a:r>
              <a:endParaRPr lang="ko-KR" altLang="ko-KR"/>
            </a:p>
          </p:txBody>
        </p:sp>
        <p:sp>
          <p:nvSpPr>
            <p:cNvPr id="14404" name="AutoShape 50"/>
            <p:cNvSpPr>
              <a:spLocks noChangeArrowheads="1"/>
            </p:cNvSpPr>
            <p:nvPr/>
          </p:nvSpPr>
          <p:spPr bwMode="auto">
            <a:xfrm>
              <a:off x="5630863" y="2432050"/>
              <a:ext cx="1371600" cy="434975"/>
            </a:xfrm>
            <a:prstGeom prst="roundRect">
              <a:avLst>
                <a:gd name="adj" fmla="val 21463"/>
              </a:avLst>
            </a:prstGeom>
            <a:gradFill rotWithShape="1">
              <a:gsLst>
                <a:gs pos="0">
                  <a:srgbClr val="9CADC8"/>
                </a:gs>
                <a:gs pos="100000">
                  <a:srgbClr val="FFFFFF"/>
                </a:gs>
              </a:gsLst>
              <a:lin ang="5400000" scaled="1"/>
            </a:gradFill>
            <a:ln w="19050" algn="ctr">
              <a:solidFill>
                <a:srgbClr val="FFFFFF"/>
              </a:solidFill>
              <a:round/>
              <a:headEnd/>
              <a:tailEnd/>
            </a:ln>
          </p:spPr>
          <p:txBody>
            <a:bodyPr wrap="none" lIns="36000" tIns="36000" rIns="36000" bIns="36000" anchor="ctr"/>
            <a:lstStyle/>
            <a:p>
              <a:pPr algn="ctr"/>
              <a:r>
                <a:rPr lang="en-US" altLang="ko-KR" sz="1000">
                  <a:latin typeface="Arial Black" pitchFamily="34" charset="0"/>
                </a:rPr>
                <a:t>Stylish Design</a:t>
              </a:r>
              <a:endParaRPr lang="ko-KR" altLang="ko-K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Click To Edit Title Style</a:t>
            </a:r>
            <a:endParaRPr lang="ko-KR" altLang="en-US" smtClean="0"/>
          </a:p>
        </p:txBody>
      </p:sp>
      <p:grpSp>
        <p:nvGrpSpPr>
          <p:cNvPr id="3" name="그룹 29"/>
          <p:cNvGrpSpPr>
            <a:grpSpLocks/>
          </p:cNvGrpSpPr>
          <p:nvPr/>
        </p:nvGrpSpPr>
        <p:grpSpPr bwMode="auto">
          <a:xfrm>
            <a:off x="500063" y="1341438"/>
            <a:ext cx="7759700" cy="5302250"/>
            <a:chOff x="500063" y="1341438"/>
            <a:chExt cx="7759700" cy="5302250"/>
          </a:xfrm>
        </p:grpSpPr>
        <p:grpSp>
          <p:nvGrpSpPr>
            <p:cNvPr id="15364" name="Rectangle 103"/>
            <p:cNvGrpSpPr>
              <a:grpSpLocks/>
            </p:cNvGrpSpPr>
            <p:nvPr/>
          </p:nvGrpSpPr>
          <p:grpSpPr bwMode="auto">
            <a:xfrm>
              <a:off x="2627313" y="1773238"/>
              <a:ext cx="5602287" cy="914400"/>
              <a:chOff x="2688336" y="2974848"/>
              <a:chExt cx="5602224" cy="914400"/>
            </a:xfrm>
          </p:grpSpPr>
          <p:pic>
            <p:nvPicPr>
              <p:cNvPr id="15387" name="Rectangle 1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336" y="2974848"/>
                <a:ext cx="560222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4"/>
              <p:cNvSpPr txBox="1">
                <a:spLocks noChangeArrowheads="1"/>
              </p:cNvSpPr>
              <p:nvPr/>
            </p:nvSpPr>
            <p:spPr bwMode="auto">
              <a:xfrm rot="10800000">
                <a:off x="2694686" y="2981198"/>
                <a:ext cx="5592699" cy="900112"/>
              </a:xfrm>
              <a:prstGeom prst="rect">
                <a:avLst/>
              </a:prstGeom>
              <a:gradFill flip="none" rotWithShape="1">
                <a:gsLst>
                  <a:gs pos="0">
                    <a:schemeClr val="bg1">
                      <a:lumMod val="75000"/>
                    </a:schemeClr>
                  </a:gs>
                  <a:gs pos="50000">
                    <a:schemeClr val="bg1">
                      <a:lumMod val="95000"/>
                    </a:schemeClr>
                  </a:gs>
                </a:gsLst>
                <a:lin ang="0" scaled="1"/>
                <a:tileRect/>
              </a:gradFill>
              <a:ln w="9525">
                <a:noFill/>
                <a:miter lim="800000"/>
                <a:headEnd/>
                <a:tailEnd/>
              </a:ln>
            </p:spPr>
            <p:txBody>
              <a:bodyPr rot="10800000"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ko-KR" smtClean="0"/>
              </a:p>
            </p:txBody>
          </p:sp>
        </p:grpSp>
        <p:sp>
          <p:nvSpPr>
            <p:cNvPr id="15365" name="타원 21"/>
            <p:cNvSpPr>
              <a:spLocks noChangeArrowheads="1"/>
            </p:cNvSpPr>
            <p:nvPr/>
          </p:nvSpPr>
          <p:spPr bwMode="auto">
            <a:xfrm>
              <a:off x="500063" y="5286375"/>
              <a:ext cx="4857750" cy="135731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nvGrpSpPr>
            <p:cNvPr id="15366" name="Rectangle 103"/>
            <p:cNvGrpSpPr>
              <a:grpSpLocks/>
            </p:cNvGrpSpPr>
            <p:nvPr/>
          </p:nvGrpSpPr>
          <p:grpSpPr bwMode="auto">
            <a:xfrm>
              <a:off x="2657475" y="2990850"/>
              <a:ext cx="5602288" cy="914400"/>
              <a:chOff x="2688336" y="2974848"/>
              <a:chExt cx="5602224" cy="914400"/>
            </a:xfrm>
          </p:grpSpPr>
          <p:pic>
            <p:nvPicPr>
              <p:cNvPr id="15385" name="Rectangle 1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336" y="2974848"/>
                <a:ext cx="560222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8"/>
              <p:cNvSpPr txBox="1">
                <a:spLocks noChangeArrowheads="1"/>
              </p:cNvSpPr>
              <p:nvPr/>
            </p:nvSpPr>
            <p:spPr bwMode="auto">
              <a:xfrm rot="10800000">
                <a:off x="2694686" y="2981198"/>
                <a:ext cx="5592699" cy="900113"/>
              </a:xfrm>
              <a:prstGeom prst="rect">
                <a:avLst/>
              </a:prstGeom>
              <a:gradFill>
                <a:gsLst>
                  <a:gs pos="0">
                    <a:schemeClr val="bg1">
                      <a:lumMod val="75000"/>
                    </a:schemeClr>
                  </a:gs>
                  <a:gs pos="50000">
                    <a:schemeClr val="bg1">
                      <a:lumMod val="95000"/>
                    </a:schemeClr>
                  </a:gs>
                </a:gsLst>
                <a:lin ang="0" scaled="1"/>
              </a:gradFill>
              <a:ln w="9525">
                <a:noFill/>
                <a:miter lim="800000"/>
                <a:headEnd/>
                <a:tailEnd/>
              </a:ln>
            </p:spPr>
            <p:txBody>
              <a:bodyPr rot="10800000"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ko-KR" smtClean="0"/>
              </a:p>
            </p:txBody>
          </p:sp>
        </p:grpSp>
        <p:grpSp>
          <p:nvGrpSpPr>
            <p:cNvPr id="15367" name="Rectangle 104"/>
            <p:cNvGrpSpPr>
              <a:grpSpLocks/>
            </p:cNvGrpSpPr>
            <p:nvPr/>
          </p:nvGrpSpPr>
          <p:grpSpPr bwMode="auto">
            <a:xfrm>
              <a:off x="2657475" y="4216400"/>
              <a:ext cx="5602288" cy="908050"/>
              <a:chOff x="2688336" y="4200144"/>
              <a:chExt cx="5602224" cy="908304"/>
            </a:xfrm>
          </p:grpSpPr>
          <p:pic>
            <p:nvPicPr>
              <p:cNvPr id="15383" name="Rectangle 10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336" y="4200144"/>
                <a:ext cx="560222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1"/>
              <p:cNvSpPr txBox="1">
                <a:spLocks noChangeArrowheads="1"/>
              </p:cNvSpPr>
              <p:nvPr/>
            </p:nvSpPr>
            <p:spPr bwMode="auto">
              <a:xfrm rot="10800000">
                <a:off x="2694686" y="4204908"/>
                <a:ext cx="5592699" cy="900364"/>
              </a:xfrm>
              <a:prstGeom prst="rect">
                <a:avLst/>
              </a:prstGeom>
              <a:gradFill>
                <a:gsLst>
                  <a:gs pos="0">
                    <a:schemeClr val="bg1">
                      <a:lumMod val="75000"/>
                    </a:schemeClr>
                  </a:gs>
                  <a:gs pos="50000">
                    <a:schemeClr val="bg1">
                      <a:lumMod val="95000"/>
                    </a:schemeClr>
                  </a:gs>
                </a:gsLst>
                <a:lin ang="0" scaled="1"/>
              </a:gradFill>
              <a:ln w="9525">
                <a:noFill/>
                <a:miter lim="800000"/>
                <a:headEnd/>
                <a:tailEnd/>
              </a:ln>
            </p:spPr>
            <p:txBody>
              <a:bodyPr rot="10800000"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defRPr/>
                </a:pPr>
                <a:endParaRPr lang="ko-KR" altLang="ko-KR" smtClean="0"/>
              </a:p>
            </p:txBody>
          </p:sp>
        </p:grpSp>
        <p:grpSp>
          <p:nvGrpSpPr>
            <p:cNvPr id="15368" name="Group 105"/>
            <p:cNvGrpSpPr>
              <a:grpSpLocks/>
            </p:cNvGrpSpPr>
            <p:nvPr/>
          </p:nvGrpSpPr>
          <p:grpSpPr bwMode="auto">
            <a:xfrm>
              <a:off x="755650" y="3860800"/>
              <a:ext cx="3673475" cy="1727200"/>
              <a:chOff x="1728" y="3024"/>
              <a:chExt cx="2304" cy="1080"/>
            </a:xfrm>
          </p:grpSpPr>
          <p:sp>
            <p:nvSpPr>
              <p:cNvPr id="48" name="Freeform 106"/>
              <p:cNvSpPr>
                <a:spLocks/>
              </p:cNvSpPr>
              <p:nvPr/>
            </p:nvSpPr>
            <p:spPr bwMode="auto">
              <a:xfrm>
                <a:off x="1728" y="3024"/>
                <a:ext cx="2304" cy="1080"/>
              </a:xfrm>
              <a:custGeom>
                <a:avLst/>
                <a:gdLst/>
                <a:ahLst/>
                <a:cxnLst>
                  <a:cxn ang="0">
                    <a:pos x="2304" y="792"/>
                  </a:cxn>
                  <a:cxn ang="0">
                    <a:pos x="2302" y="806"/>
                  </a:cxn>
                  <a:cxn ang="0">
                    <a:pos x="2290" y="836"/>
                  </a:cxn>
                  <a:cxn ang="0">
                    <a:pos x="2268" y="864"/>
                  </a:cxn>
                  <a:cxn ang="0">
                    <a:pos x="2234" y="892"/>
                  </a:cxn>
                  <a:cxn ang="0">
                    <a:pos x="2190" y="916"/>
                  </a:cxn>
                  <a:cxn ang="0">
                    <a:pos x="2108" y="954"/>
                  </a:cxn>
                  <a:cxn ang="0">
                    <a:pos x="1966" y="996"/>
                  </a:cxn>
                  <a:cxn ang="0">
                    <a:pos x="1796" y="1030"/>
                  </a:cxn>
                  <a:cxn ang="0">
                    <a:pos x="1600" y="1058"/>
                  </a:cxn>
                  <a:cxn ang="0">
                    <a:pos x="1384" y="1074"/>
                  </a:cxn>
                  <a:cxn ang="0">
                    <a:pos x="1152" y="1080"/>
                  </a:cxn>
                  <a:cxn ang="0">
                    <a:pos x="1034" y="1078"/>
                  </a:cxn>
                  <a:cxn ang="0">
                    <a:pos x="810" y="1068"/>
                  </a:cxn>
                  <a:cxn ang="0">
                    <a:pos x="602" y="1046"/>
                  </a:cxn>
                  <a:cxn ang="0">
                    <a:pos x="420" y="1014"/>
                  </a:cxn>
                  <a:cxn ang="0">
                    <a:pos x="264" y="976"/>
                  </a:cxn>
                  <a:cxn ang="0">
                    <a:pos x="140" y="930"/>
                  </a:cxn>
                  <a:cxn ang="0">
                    <a:pos x="90" y="904"/>
                  </a:cxn>
                  <a:cxn ang="0">
                    <a:pos x="52" y="878"/>
                  </a:cxn>
                  <a:cxn ang="0">
                    <a:pos x="24" y="850"/>
                  </a:cxn>
                  <a:cxn ang="0">
                    <a:pos x="6" y="822"/>
                  </a:cxn>
                  <a:cxn ang="0">
                    <a:pos x="0" y="792"/>
                  </a:cxn>
                  <a:cxn ang="0">
                    <a:pos x="288" y="216"/>
                  </a:cxn>
                  <a:cxn ang="0">
                    <a:pos x="292" y="194"/>
                  </a:cxn>
                  <a:cxn ang="0">
                    <a:pos x="306" y="172"/>
                  </a:cxn>
                  <a:cxn ang="0">
                    <a:pos x="326" y="152"/>
                  </a:cxn>
                  <a:cxn ang="0">
                    <a:pos x="356" y="132"/>
                  </a:cxn>
                  <a:cxn ang="0">
                    <a:pos x="436" y="96"/>
                  </a:cxn>
                  <a:cxn ang="0">
                    <a:pos x="542" y="64"/>
                  </a:cxn>
                  <a:cxn ang="0">
                    <a:pos x="668" y="36"/>
                  </a:cxn>
                  <a:cxn ang="0">
                    <a:pos x="816" y="16"/>
                  </a:cxn>
                  <a:cxn ang="0">
                    <a:pos x="978" y="4"/>
                  </a:cxn>
                  <a:cxn ang="0">
                    <a:pos x="1152" y="0"/>
                  </a:cxn>
                  <a:cxn ang="0">
                    <a:pos x="1240" y="2"/>
                  </a:cxn>
                  <a:cxn ang="0">
                    <a:pos x="1408" y="10"/>
                  </a:cxn>
                  <a:cxn ang="0">
                    <a:pos x="1564" y="26"/>
                  </a:cxn>
                  <a:cxn ang="0">
                    <a:pos x="1702" y="50"/>
                  </a:cxn>
                  <a:cxn ang="0">
                    <a:pos x="1818" y="78"/>
                  </a:cxn>
                  <a:cxn ang="0">
                    <a:pos x="1912" y="114"/>
                  </a:cxn>
                  <a:cxn ang="0">
                    <a:pos x="1964" y="142"/>
                  </a:cxn>
                  <a:cxn ang="0">
                    <a:pos x="1988" y="162"/>
                  </a:cxn>
                  <a:cxn ang="0">
                    <a:pos x="2006" y="184"/>
                  </a:cxn>
                  <a:cxn ang="0">
                    <a:pos x="2014" y="204"/>
                  </a:cxn>
                  <a:cxn ang="0">
                    <a:pos x="2016" y="216"/>
                  </a:cxn>
                </a:cxnLst>
                <a:rect l="0" t="0" r="r" b="b"/>
                <a:pathLst>
                  <a:path w="2304" h="1080">
                    <a:moveTo>
                      <a:pt x="2016" y="216"/>
                    </a:moveTo>
                    <a:lnTo>
                      <a:pt x="2304" y="792"/>
                    </a:ln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lnTo>
                      <a:pt x="2016" y="216"/>
                    </a:lnTo>
                    <a:close/>
                  </a:path>
                </a:pathLst>
              </a:custGeom>
              <a:gradFill rotWithShape="1">
                <a:gsLst>
                  <a:gs pos="0">
                    <a:schemeClr val="bg1"/>
                  </a:gs>
                  <a:gs pos="100000">
                    <a:schemeClr val="bg1">
                      <a:gamma/>
                      <a:shade val="46275"/>
                      <a:invGamma/>
                    </a:schemeClr>
                  </a:gs>
                </a:gsLst>
                <a:lin ang="0" scaled="1"/>
              </a:gradFill>
              <a:ln w="9525" cap="flat" cmpd="sng">
                <a:noFill/>
                <a:prstDash val="solid"/>
                <a:round/>
                <a:headEnd/>
                <a:tailEnd/>
              </a:ln>
              <a:effectLst/>
            </p:spPr>
            <p:txBody>
              <a:bodyPr wrap="none" anchor="ctr"/>
              <a:lstStyle/>
              <a:p>
                <a:pPr>
                  <a:defRPr/>
                </a:pPr>
                <a:endParaRPr lang="ko-KR" altLang="en-US">
                  <a:latin typeface="굴림" charset="-127"/>
                  <a:ea typeface="굴림" charset="-127"/>
                </a:endParaRPr>
              </a:p>
            </p:txBody>
          </p:sp>
          <p:sp>
            <p:nvSpPr>
              <p:cNvPr id="15382" name="Freeform 107"/>
              <p:cNvSpPr>
                <a:spLocks/>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5369" name="Oval 108"/>
            <p:cNvSpPr>
              <a:spLocks noChangeArrowheads="1"/>
            </p:cNvSpPr>
            <p:nvPr/>
          </p:nvSpPr>
          <p:spPr bwMode="auto">
            <a:xfrm>
              <a:off x="933450" y="3629025"/>
              <a:ext cx="3314700" cy="1076325"/>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grpSp>
          <p:nvGrpSpPr>
            <p:cNvPr id="15370" name="Group 109"/>
            <p:cNvGrpSpPr>
              <a:grpSpLocks/>
            </p:cNvGrpSpPr>
            <p:nvPr/>
          </p:nvGrpSpPr>
          <p:grpSpPr bwMode="auto">
            <a:xfrm>
              <a:off x="1366838" y="2852738"/>
              <a:ext cx="2484437" cy="1373187"/>
              <a:chOff x="2016" y="1944"/>
              <a:chExt cx="1728" cy="936"/>
            </a:xfrm>
          </p:grpSpPr>
          <p:sp>
            <p:nvSpPr>
              <p:cNvPr id="46" name="Freeform 110"/>
              <p:cNvSpPr>
                <a:spLocks/>
              </p:cNvSpPr>
              <p:nvPr/>
            </p:nvSpPr>
            <p:spPr bwMode="auto">
              <a:xfrm>
                <a:off x="2016" y="1944"/>
                <a:ext cx="1728" cy="936"/>
              </a:xfrm>
              <a:custGeom>
                <a:avLst/>
                <a:gdLst/>
                <a:ahLst/>
                <a:cxnLst>
                  <a:cxn ang="0">
                    <a:pos x="1728" y="720"/>
                  </a:cxn>
                  <a:cxn ang="0">
                    <a:pos x="1726" y="732"/>
                  </a:cxn>
                  <a:cxn ang="0">
                    <a:pos x="1718" y="752"/>
                  </a:cxn>
                  <a:cxn ang="0">
                    <a:pos x="1700" y="774"/>
                  </a:cxn>
                  <a:cxn ang="0">
                    <a:pos x="1676" y="794"/>
                  </a:cxn>
                  <a:cxn ang="0">
                    <a:pos x="1624" y="822"/>
                  </a:cxn>
                  <a:cxn ang="0">
                    <a:pos x="1530" y="858"/>
                  </a:cxn>
                  <a:cxn ang="0">
                    <a:pos x="1414" y="886"/>
                  </a:cxn>
                  <a:cxn ang="0">
                    <a:pos x="1276" y="910"/>
                  </a:cxn>
                  <a:cxn ang="0">
                    <a:pos x="1120" y="926"/>
                  </a:cxn>
                  <a:cxn ang="0">
                    <a:pos x="952" y="934"/>
                  </a:cxn>
                  <a:cxn ang="0">
                    <a:pos x="864" y="936"/>
                  </a:cxn>
                  <a:cxn ang="0">
                    <a:pos x="690" y="932"/>
                  </a:cxn>
                  <a:cxn ang="0">
                    <a:pos x="528" y="920"/>
                  </a:cxn>
                  <a:cxn ang="0">
                    <a:pos x="380" y="900"/>
                  </a:cxn>
                  <a:cxn ang="0">
                    <a:pos x="254" y="872"/>
                  </a:cxn>
                  <a:cxn ang="0">
                    <a:pos x="148" y="840"/>
                  </a:cxn>
                  <a:cxn ang="0">
                    <a:pos x="68" y="804"/>
                  </a:cxn>
                  <a:cxn ang="0">
                    <a:pos x="38" y="784"/>
                  </a:cxn>
                  <a:cxn ang="0">
                    <a:pos x="18" y="764"/>
                  </a:cxn>
                  <a:cxn ang="0">
                    <a:pos x="4" y="742"/>
                  </a:cxn>
                  <a:cxn ang="0">
                    <a:pos x="0" y="720"/>
                  </a:cxn>
                  <a:cxn ang="0">
                    <a:pos x="288" y="144"/>
                  </a:cxn>
                  <a:cxn ang="0">
                    <a:pos x="290" y="130"/>
                  </a:cxn>
                  <a:cxn ang="0">
                    <a:pos x="300" y="114"/>
                  </a:cxn>
                  <a:cxn ang="0">
                    <a:pos x="334" y="88"/>
                  </a:cxn>
                  <a:cxn ang="0">
                    <a:pos x="386" y="64"/>
                  </a:cxn>
                  <a:cxn ang="0">
                    <a:pos x="456" y="42"/>
                  </a:cxn>
                  <a:cxn ang="0">
                    <a:pos x="542" y="24"/>
                  </a:cxn>
                  <a:cxn ang="0">
                    <a:pos x="640" y="12"/>
                  </a:cxn>
                  <a:cxn ang="0">
                    <a:pos x="748" y="2"/>
                  </a:cxn>
                  <a:cxn ang="0">
                    <a:pos x="864" y="0"/>
                  </a:cxn>
                  <a:cxn ang="0">
                    <a:pos x="922" y="0"/>
                  </a:cxn>
                  <a:cxn ang="0">
                    <a:pos x="1036" y="6"/>
                  </a:cxn>
                  <a:cxn ang="0">
                    <a:pos x="1138" y="18"/>
                  </a:cxn>
                  <a:cxn ang="0">
                    <a:pos x="1230" y="32"/>
                  </a:cxn>
                  <a:cxn ang="0">
                    <a:pos x="1308" y="52"/>
                  </a:cxn>
                  <a:cxn ang="0">
                    <a:pos x="1370" y="76"/>
                  </a:cxn>
                  <a:cxn ang="0">
                    <a:pos x="1414" y="102"/>
                  </a:cxn>
                  <a:cxn ang="0">
                    <a:pos x="1434" y="122"/>
                  </a:cxn>
                  <a:cxn ang="0">
                    <a:pos x="1440" y="136"/>
                  </a:cxn>
                  <a:cxn ang="0">
                    <a:pos x="1440" y="144"/>
                  </a:cxn>
                </a:cxnLst>
                <a:rect l="0" t="0" r="r" b="b"/>
                <a:pathLst>
                  <a:path w="1728" h="936">
                    <a:moveTo>
                      <a:pt x="1440" y="144"/>
                    </a:moveTo>
                    <a:lnTo>
                      <a:pt x="1728" y="720"/>
                    </a:ln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lnTo>
                      <a:pt x="1440" y="144"/>
                    </a:lnTo>
                    <a:close/>
                  </a:path>
                </a:pathLst>
              </a:custGeom>
              <a:gradFill rotWithShape="1">
                <a:gsLst>
                  <a:gs pos="0">
                    <a:schemeClr val="bg1"/>
                  </a:gs>
                  <a:gs pos="100000">
                    <a:schemeClr val="bg1">
                      <a:gamma/>
                      <a:shade val="46275"/>
                      <a:invGamma/>
                    </a:schemeClr>
                  </a:gs>
                </a:gsLst>
                <a:lin ang="0" scaled="1"/>
              </a:gradFill>
              <a:ln w="9525" cap="flat" cmpd="sng">
                <a:noFill/>
                <a:prstDash val="solid"/>
                <a:round/>
                <a:headEnd/>
                <a:tailEnd/>
              </a:ln>
              <a:effectLst/>
            </p:spPr>
            <p:txBody>
              <a:bodyPr wrap="none" anchor="ctr"/>
              <a:lstStyle/>
              <a:p>
                <a:pPr>
                  <a:defRPr/>
                </a:pPr>
                <a:endParaRPr lang="ko-KR" altLang="en-US">
                  <a:latin typeface="굴림" charset="-127"/>
                  <a:ea typeface="굴림" charset="-127"/>
                </a:endParaRPr>
              </a:p>
            </p:txBody>
          </p:sp>
          <p:sp>
            <p:nvSpPr>
              <p:cNvPr id="15380" name="Freeform 111"/>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15371" name="Oval 112"/>
            <p:cNvSpPr>
              <a:spLocks noChangeArrowheads="1"/>
            </p:cNvSpPr>
            <p:nvPr/>
          </p:nvSpPr>
          <p:spPr bwMode="auto">
            <a:xfrm>
              <a:off x="1473200" y="2632075"/>
              <a:ext cx="2235200" cy="727075"/>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ko-KR" altLang="ko-KR"/>
            </a:p>
          </p:txBody>
        </p:sp>
        <p:sp>
          <p:nvSpPr>
            <p:cNvPr id="39" name="Freeform 113"/>
            <p:cNvSpPr>
              <a:spLocks/>
            </p:cNvSpPr>
            <p:nvPr/>
          </p:nvSpPr>
          <p:spPr bwMode="auto">
            <a:xfrm>
              <a:off x="1893888" y="1341438"/>
              <a:ext cx="1430337" cy="1657350"/>
            </a:xfrm>
            <a:custGeom>
              <a:avLst/>
              <a:gdLst/>
              <a:ahLst/>
              <a:cxnLst>
                <a:cxn ang="0">
                  <a:pos x="576" y="576"/>
                </a:cxn>
                <a:cxn ang="0">
                  <a:pos x="576" y="576"/>
                </a:cxn>
                <a:cxn ang="0">
                  <a:pos x="574" y="584"/>
                </a:cxn>
                <a:cxn ang="0">
                  <a:pos x="570" y="590"/>
                </a:cxn>
                <a:cxn ang="0">
                  <a:pos x="564" y="598"/>
                </a:cxn>
                <a:cxn ang="0">
                  <a:pos x="554" y="604"/>
                </a:cxn>
                <a:cxn ang="0">
                  <a:pos x="542" y="610"/>
                </a:cxn>
                <a:cxn ang="0">
                  <a:pos x="526" y="616"/>
                </a:cxn>
                <a:cxn ang="0">
                  <a:pos x="492" y="626"/>
                </a:cxn>
                <a:cxn ang="0">
                  <a:pos x="450" y="636"/>
                </a:cxn>
                <a:cxn ang="0">
                  <a:pos x="400" y="642"/>
                </a:cxn>
                <a:cxn ang="0">
                  <a:pos x="346" y="646"/>
                </a:cxn>
                <a:cxn ang="0">
                  <a:pos x="288" y="648"/>
                </a:cxn>
                <a:cxn ang="0">
                  <a:pos x="288" y="648"/>
                </a:cxn>
                <a:cxn ang="0">
                  <a:pos x="230" y="646"/>
                </a:cxn>
                <a:cxn ang="0">
                  <a:pos x="176" y="642"/>
                </a:cxn>
                <a:cxn ang="0">
                  <a:pos x="126" y="636"/>
                </a:cxn>
                <a:cxn ang="0">
                  <a:pos x="84" y="626"/>
                </a:cxn>
                <a:cxn ang="0">
                  <a:pos x="50" y="616"/>
                </a:cxn>
                <a:cxn ang="0">
                  <a:pos x="34" y="610"/>
                </a:cxn>
                <a:cxn ang="0">
                  <a:pos x="22" y="604"/>
                </a:cxn>
                <a:cxn ang="0">
                  <a:pos x="12" y="598"/>
                </a:cxn>
                <a:cxn ang="0">
                  <a:pos x="6" y="590"/>
                </a:cxn>
                <a:cxn ang="0">
                  <a:pos x="2" y="584"/>
                </a:cxn>
                <a:cxn ang="0">
                  <a:pos x="0" y="576"/>
                </a:cxn>
                <a:cxn ang="0">
                  <a:pos x="288" y="0"/>
                </a:cxn>
                <a:cxn ang="0">
                  <a:pos x="576" y="576"/>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flip="none" rotWithShape="1">
              <a:gsLst>
                <a:gs pos="0">
                  <a:srgbClr val="000099"/>
                </a:gs>
                <a:gs pos="100000">
                  <a:srgbClr val="0099FF"/>
                </a:gs>
              </a:gsLst>
              <a:lin ang="10800000" scaled="1"/>
              <a:tileRect/>
            </a:gradFill>
            <a:ln w="19050" algn="ctr">
              <a:noFill/>
              <a:round/>
              <a:headEnd/>
              <a:tailEnd/>
            </a:ln>
            <a:effectLst>
              <a:outerShdw blurRad="177800" dir="6540000" sx="86000" sy="86000" algn="ctr">
                <a:srgbClr val="000000">
                  <a:alpha val="19000"/>
                </a:srgbClr>
              </a:outerShdw>
            </a:effectLst>
          </p:spPr>
          <p:txBody>
            <a:bodyPr wrap="none" lIns="72000" tIns="0" rIns="72000" bIns="0" anchor="ctr"/>
            <a:lstStyle/>
            <a:p>
              <a:pPr algn="ctr" fontAlgn="auto" latinLnBrk="0">
                <a:spcBef>
                  <a:spcPts val="0"/>
                </a:spcBef>
                <a:spcAft>
                  <a:spcPts val="0"/>
                </a:spcAft>
                <a:defRPr/>
              </a:pPr>
              <a:endParaRPr kumimoji="0" lang="ko-KR" altLang="en-US" sz="2000" b="1" kern="0" dirty="0">
                <a:solidFill>
                  <a:schemeClr val="bg1"/>
                </a:solidFill>
                <a:latin typeface="Times New Roman" pitchFamily="18" charset="0"/>
                <a:ea typeface="+mn-ea"/>
                <a:cs typeface="Times New Roman" pitchFamily="18" charset="0"/>
              </a:endParaRPr>
            </a:p>
          </p:txBody>
        </p:sp>
        <p:sp>
          <p:nvSpPr>
            <p:cNvPr id="15373" name="Text Box 114"/>
            <p:cNvSpPr txBox="1">
              <a:spLocks noChangeArrowheads="1"/>
            </p:cNvSpPr>
            <p:nvPr/>
          </p:nvSpPr>
          <p:spPr bwMode="auto">
            <a:xfrm>
              <a:off x="2062163" y="2398713"/>
              <a:ext cx="1044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400">
                  <a:latin typeface="Arial Black" pitchFamily="34" charset="0"/>
                </a:rPr>
                <a:t>Premium</a:t>
              </a:r>
            </a:p>
            <a:p>
              <a:pPr algn="ctr" eaLnBrk="1" hangingPunct="1"/>
              <a:r>
                <a:rPr lang="en-US" altLang="ko-KR" sz="1400">
                  <a:latin typeface="Arial Black" pitchFamily="34" charset="0"/>
                </a:rPr>
                <a:t>Design</a:t>
              </a:r>
              <a:endParaRPr lang="ko-KR" altLang="ko-KR"/>
            </a:p>
          </p:txBody>
        </p:sp>
        <p:sp>
          <p:nvSpPr>
            <p:cNvPr id="15374" name="Text Box 115"/>
            <p:cNvSpPr txBox="1">
              <a:spLocks noChangeArrowheads="1"/>
            </p:cNvSpPr>
            <p:nvPr/>
          </p:nvSpPr>
          <p:spPr bwMode="auto">
            <a:xfrm>
              <a:off x="2032000" y="3286125"/>
              <a:ext cx="114458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400">
                  <a:latin typeface="Arial Black" pitchFamily="34" charset="0"/>
                </a:rPr>
                <a:t>Diversity</a:t>
              </a:r>
            </a:p>
            <a:p>
              <a:pPr algn="ctr" eaLnBrk="1" hangingPunct="1"/>
              <a:r>
                <a:rPr lang="en-US" altLang="ko-KR" sz="1400">
                  <a:latin typeface="Arial Black" pitchFamily="34" charset="0"/>
                </a:rPr>
                <a:t>of Culture</a:t>
              </a:r>
            </a:p>
            <a:p>
              <a:pPr algn="ctr" eaLnBrk="1" hangingPunct="1"/>
              <a:r>
                <a:rPr lang="en-US" altLang="ko-KR" sz="1200">
                  <a:latin typeface="Arial" charset="0"/>
                </a:rPr>
                <a:t>Immense</a:t>
              </a:r>
            </a:p>
            <a:p>
              <a:pPr algn="ctr" eaLnBrk="1" hangingPunct="1"/>
              <a:r>
                <a:rPr lang="en-US" altLang="ko-KR" sz="1200">
                  <a:latin typeface="Arial" charset="0"/>
                </a:rPr>
                <a:t>Visual Appeal</a:t>
              </a:r>
              <a:endParaRPr lang="ko-KR" altLang="ko-KR"/>
            </a:p>
          </p:txBody>
        </p:sp>
        <p:sp>
          <p:nvSpPr>
            <p:cNvPr id="15375" name="Text Box 116"/>
            <p:cNvSpPr txBox="1">
              <a:spLocks noChangeArrowheads="1"/>
            </p:cNvSpPr>
            <p:nvPr/>
          </p:nvSpPr>
          <p:spPr bwMode="auto">
            <a:xfrm>
              <a:off x="2025650" y="4618038"/>
              <a:ext cx="11541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algn="ctr" eaLnBrk="1" hangingPunct="1"/>
              <a:r>
                <a:rPr lang="en-US" altLang="ko-KR" sz="1400">
                  <a:latin typeface="Arial Black" pitchFamily="34" charset="0"/>
                </a:rPr>
                <a:t>Visual</a:t>
              </a:r>
            </a:p>
            <a:p>
              <a:pPr algn="ctr" eaLnBrk="1" hangingPunct="1"/>
              <a:r>
                <a:rPr lang="en-US" altLang="ko-KR" sz="1400">
                  <a:latin typeface="Arial Black" pitchFamily="34" charset="0"/>
                </a:rPr>
                <a:t>Appealing</a:t>
              </a:r>
            </a:p>
            <a:p>
              <a:pPr algn="ctr" eaLnBrk="1" hangingPunct="1"/>
              <a:r>
                <a:rPr lang="en-US" altLang="ko-KR" sz="1200">
                  <a:latin typeface="Arial" charset="0"/>
                </a:rPr>
                <a:t>Immense</a:t>
              </a:r>
            </a:p>
            <a:p>
              <a:pPr algn="ctr" eaLnBrk="1" hangingPunct="1"/>
              <a:r>
                <a:rPr lang="en-US" altLang="ko-KR" sz="1200">
                  <a:latin typeface="Arial" charset="0"/>
                </a:rPr>
                <a:t>Visual Appeal</a:t>
              </a:r>
              <a:endParaRPr lang="ko-KR" altLang="ko-KR"/>
            </a:p>
          </p:txBody>
        </p:sp>
        <p:sp>
          <p:nvSpPr>
            <p:cNvPr id="15376" name="Text Box 117"/>
            <p:cNvSpPr txBox="1">
              <a:spLocks noChangeArrowheads="1"/>
            </p:cNvSpPr>
            <p:nvPr/>
          </p:nvSpPr>
          <p:spPr bwMode="auto">
            <a:xfrm>
              <a:off x="4032250" y="3070225"/>
              <a:ext cx="4105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r>
                <a:rPr lang="en-US" altLang="ko-KR">
                  <a:latin typeface="Arial Black" pitchFamily="34" charset="0"/>
                </a:rPr>
                <a:t>Sleek Diagram &amp; Chart</a:t>
              </a:r>
            </a:p>
            <a:p>
              <a:pPr eaLnBrk="1" hangingPunct="1"/>
              <a:r>
                <a:rPr lang="en-US" altLang="ko-KR" sz="1200">
                  <a:latin typeface="Arial" charset="0"/>
                </a:rPr>
                <a:t>Immense visual appeal Premade PowerPoint Templates,</a:t>
              </a:r>
            </a:p>
            <a:p>
              <a:pPr eaLnBrk="1" hangingPunct="1"/>
              <a:r>
                <a:rPr lang="en-US" altLang="ko-KR" sz="1200">
                  <a:latin typeface="Arial" charset="0"/>
                </a:rPr>
                <a:t>Professional quality templates in a couple of clicks away</a:t>
              </a:r>
              <a:r>
                <a:rPr lang="en-US" altLang="ko-KR" sz="1200">
                  <a:solidFill>
                    <a:srgbClr val="234867"/>
                  </a:solidFill>
                  <a:latin typeface="Arial" charset="0"/>
                </a:rPr>
                <a:t>!</a:t>
              </a:r>
              <a:endParaRPr lang="ko-KR" altLang="ko-KR">
                <a:solidFill>
                  <a:srgbClr val="234867"/>
                </a:solidFill>
              </a:endParaRPr>
            </a:p>
          </p:txBody>
        </p:sp>
        <p:sp>
          <p:nvSpPr>
            <p:cNvPr id="15377" name="Text Box 118"/>
            <p:cNvSpPr txBox="1">
              <a:spLocks noChangeArrowheads="1"/>
            </p:cNvSpPr>
            <p:nvPr/>
          </p:nvSpPr>
          <p:spPr bwMode="auto">
            <a:xfrm>
              <a:off x="3721100" y="1846263"/>
              <a:ext cx="453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r>
                <a:rPr lang="en-US" altLang="ko-KR">
                  <a:latin typeface="Arial Black" pitchFamily="34" charset="0"/>
                </a:rPr>
                <a:t>Eye-Catching Visual</a:t>
              </a:r>
            </a:p>
            <a:p>
              <a:pPr eaLnBrk="1" hangingPunct="1"/>
              <a:r>
                <a:rPr lang="en-US" altLang="ko-KR" sz="1200">
                  <a:latin typeface="Arial" charset="0"/>
                </a:rPr>
                <a:t>Feel the touch of art - PowerPoint Templates, PPT Slides,</a:t>
              </a:r>
            </a:p>
            <a:p>
              <a:pPr eaLnBrk="1" hangingPunct="1"/>
              <a:r>
                <a:rPr lang="en-US" altLang="ko-KR" sz="1200">
                  <a:latin typeface="Arial" charset="0"/>
                </a:rPr>
                <a:t>PPT Diagrams For Your Presentation</a:t>
              </a:r>
              <a:endParaRPr lang="ko-KR" altLang="ko-KR"/>
            </a:p>
          </p:txBody>
        </p:sp>
        <p:sp>
          <p:nvSpPr>
            <p:cNvPr id="15378" name="Text Box 119"/>
            <p:cNvSpPr txBox="1">
              <a:spLocks noChangeArrowheads="1"/>
            </p:cNvSpPr>
            <p:nvPr/>
          </p:nvSpPr>
          <p:spPr bwMode="auto">
            <a:xfrm>
              <a:off x="4535488" y="4294188"/>
              <a:ext cx="3708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eaLnBrk="1" hangingPunct="1"/>
              <a:r>
                <a:rPr lang="en-US" altLang="ko-KR">
                  <a:latin typeface="Arial Black" pitchFamily="34" charset="0"/>
                </a:rPr>
                <a:t>Ready to Use</a:t>
              </a:r>
            </a:p>
            <a:p>
              <a:pPr eaLnBrk="1" hangingPunct="1"/>
              <a:r>
                <a:rPr lang="en-US" altLang="ko-KR" sz="1200">
                  <a:latin typeface="Arial" charset="0"/>
                </a:rPr>
                <a:t>Subscription offers you all designs you'll ever need to make your PowerPoint </a:t>
              </a:r>
              <a:endParaRPr lang="ko-KR" altLang="ko-K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ptkorea_0Ae132948[1]">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디자인 사용자 지정">
  <a:themeElements>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pptkorea_0Ae132948[1]</Template>
  <TotalTime>122</TotalTime>
  <Words>713</Words>
  <Application>Microsoft Office PowerPoint</Application>
  <PresentationFormat>全屏显示(4:3)</PresentationFormat>
  <Paragraphs>161</Paragraphs>
  <Slides>19</Slides>
  <Notes>3</Notes>
  <HiddenSlides>0</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19</vt:i4>
      </vt:variant>
    </vt:vector>
  </HeadingPairs>
  <TitlesOfParts>
    <vt:vector size="34" baseType="lpstr">
      <vt:lpstr>Gulim</vt:lpstr>
      <vt:lpstr>Arial</vt:lpstr>
      <vt:lpstr>HY헤드라인M</vt:lpstr>
      <vt:lpstr>时尚中黑简体</vt:lpstr>
      <vt:lpstr>Arial Unicode MS</vt:lpstr>
      <vt:lpstr>Arial Black</vt:lpstr>
      <vt:lpstr>MS PGothic</vt:lpstr>
      <vt:lpstr>Times New Roman</vt:lpstr>
      <vt:lpstr>pptkorea_0Ae132948[1]</vt:lpstr>
      <vt:lpstr>1_디자인 사용자 지정</vt:lpstr>
      <vt:lpstr>디자인 사용자 지정</vt:lpstr>
      <vt:lpstr>2_디자인 사용자 지정</vt:lpstr>
      <vt:lpstr>3_디자인 사용자 지정</vt:lpstr>
      <vt:lpstr>4_디자인 사용자 지정</vt:lpstr>
      <vt:lpstr>Office 主题​​</vt:lpstr>
      <vt:lpstr>PowerPoint 演示文稿</vt:lpstr>
      <vt:lpstr>Click To Edit Title Style </vt:lpstr>
      <vt:lpstr>Click To Edit Title Style</vt:lpstr>
      <vt:lpstr>Click To Edit Title Style</vt:lpstr>
      <vt:lpstr>Click To Edit Title Style</vt:lpstr>
      <vt:lpstr>PowerPoint 演示文稿</vt:lpstr>
      <vt:lpstr>PowerPoint 演示文稿</vt:lpstr>
      <vt:lpstr>Click To Edit Title Style</vt:lpstr>
      <vt:lpstr>Click To Edit Title Style</vt:lpstr>
      <vt:lpstr>Click To Edit Title Style</vt:lpstr>
      <vt:lpstr>PowerPoint 演示文稿</vt:lpstr>
      <vt:lpstr>Click To Edit Title Style</vt:lpstr>
      <vt:lpstr>Click To Edit Title Style</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ppt宝藏</dc:title>
  <cp:keywords>www.pptbz.com</cp:keywords>
  <cp:lastModifiedBy>ppt宝藏 www.pptbz.com提供漂亮ppt模板下载</cp:lastModifiedBy>
  <cp:revision>6</cp:revision>
  <dcterms:created xsi:type="dcterms:W3CDTF">2011-03-08T07:29:46Z</dcterms:created>
  <dcterms:modified xsi:type="dcterms:W3CDTF">2014-07-07T12:20:15Z</dcterms:modified>
</cp:coreProperties>
</file>