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5"/>
  </p:notesMasterIdLst>
  <p:handoutMasterIdLst>
    <p:handoutMasterId r:id="rId6"/>
  </p:handoutMasterIdLst>
  <p:sldIdLst>
    <p:sldId id="305" r:id="rId3"/>
    <p:sldId id="306" r:id="rId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  <a:srgbClr val="99FF66"/>
    <a:srgbClr val="990099"/>
    <a:srgbClr val="FFCC66"/>
    <a:srgbClr val="FF9900"/>
    <a:srgbClr val="FFFFFF"/>
    <a:srgbClr val="FFCC00"/>
    <a:srgbClr val="002060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47" autoAdjust="0"/>
    <p:restoredTop sz="94660"/>
  </p:normalViewPr>
  <p:slideViewPr>
    <p:cSldViewPr>
      <p:cViewPr>
        <p:scale>
          <a:sx n="80" d="100"/>
          <a:sy n="8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1A7895-9E8F-4C50-B5E8-7345F3E6B0B6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C19984-4B2A-48B4-B869-87DEC631B6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729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0698-BD05-4639-9D81-B9F65B9CB3B9}" type="datetimeFigureOut">
              <a:rPr lang="zh-CN" altLang="en-US" smtClean="0"/>
              <a:pPr/>
              <a:t>2014/11/2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EE79-D6A9-404B-B2E7-14B1D3548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6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6637569" y="282134"/>
            <a:ext cx="24970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WWW.PPTbz.COM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-10211" y="256936"/>
            <a:ext cx="501451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宝藏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2E2E9-69BC-475D-B37F-55DDC5E45F9C}" type="datetime1">
              <a:rPr lang="zh-CN" altLang="en-US"/>
              <a:pPr>
                <a:defRPr/>
              </a:pPr>
              <a:t>2014/11/2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1E9D-3575-404F-B187-9DA9D9920BA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B993-8459-4932-95B0-C58C3F8FE129}" type="datetime1">
              <a:rPr lang="zh-CN" altLang="en-US"/>
              <a:pPr>
                <a:defRPr/>
              </a:pPr>
              <a:t>2014/11/2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7EE5-0194-4287-9FB2-8F984C38AB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B3F28-F90C-411D-98C8-D772DE25BBD9}" type="datetime1">
              <a:rPr lang="zh-CN" altLang="en-US"/>
              <a:pPr>
                <a:defRPr/>
              </a:pPr>
              <a:t>2014/11/2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18C9-7030-4A32-8D50-C051B9A4DE8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7DD9-84BD-45F8-A1F7-803A2A300564}" type="datetime1">
              <a:rPr lang="zh-CN" altLang="en-US"/>
              <a:pPr>
                <a:defRPr/>
              </a:pPr>
              <a:t>2014/11/2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7770-239E-4BD9-9240-3A6422D487D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3CEF-F99D-4A4F-A806-07640055D203}" type="datetime1">
              <a:rPr lang="zh-CN" altLang="en-US"/>
              <a:pPr>
                <a:defRPr/>
              </a:pPr>
              <a:t>2014/11/2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0F6F-8E6F-4A08-A271-CF07BB189F2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33EC-6BB2-49BC-8AA4-2F11F36B9BFC}" type="datetime1">
              <a:rPr lang="zh-CN" altLang="en-US"/>
              <a:pPr>
                <a:defRPr/>
              </a:pPr>
              <a:t>2014/11/2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974A2-50A8-49F4-B2D4-930996DF10E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EFDDA-E5A1-4049-B3AF-E4873A1B8E40}" type="datetime1">
              <a:rPr lang="zh-CN" altLang="en-US"/>
              <a:pPr>
                <a:defRPr/>
              </a:pPr>
              <a:t>2014/11/2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38252-806A-4DB8-B302-A20882793DE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D9FF-4AEB-4F6F-89AA-949C5E3397A8}" type="datetime1">
              <a:rPr lang="zh-CN" altLang="en-US"/>
              <a:pPr>
                <a:defRPr/>
              </a:pPr>
              <a:t>2014/11/2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951F-8A1D-4D6D-B23E-CB5453C2946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A4B4-FA17-4804-A8B2-C28A35906199}" type="datetime1">
              <a:rPr lang="zh-CN" altLang="en-US"/>
              <a:pPr>
                <a:defRPr/>
              </a:pPr>
              <a:t>2014/11/2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03CB-215A-4065-932D-C84A3D4F466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4F55-41DC-45EE-AC8C-AAA8ED131612}" type="datetime1">
              <a:rPr lang="zh-CN" altLang="en-US"/>
              <a:pPr>
                <a:defRPr/>
              </a:pPr>
              <a:t>2014/11/2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FABC-40EC-4E9E-B34D-68B844A584C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5F40E-7937-48C5-898B-35951E5B2305}" type="datetime1">
              <a:rPr lang="zh-CN" altLang="en-US"/>
              <a:pPr>
                <a:defRPr/>
              </a:pPr>
              <a:t>2014/11/2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6C5E-E9EC-45E4-A03B-436C04006CC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97B707-22D4-4B06-9A8A-89EF284804D8}" type="datetimeFigureOut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F49717-76DA-4DAA-9161-16E5D566D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63502F-E33A-4ED1-93B4-B1EC09CE9D8E}" type="datetime1">
              <a:rPr lang="zh-CN" altLang="en-US"/>
              <a:pPr>
                <a:defRPr/>
              </a:pPr>
              <a:t>2014/11/2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846"/>
            <a:ext cx="2895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695FDD-5978-4489-AFB6-CC57C2105B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 bwMode="auto">
          <a:xfrm>
            <a:off x="2771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宝藏模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板网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www.pptbz.com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635896" y="1268760"/>
            <a:ext cx="2089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文字内容</a:t>
            </a:r>
            <a:endParaRPr lang="zh-CN" alt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6437040" y="4089821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文字内容</a:t>
            </a:r>
            <a:endParaRPr lang="zh-CN" alt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2" name="Text Box 30"/>
          <p:cNvSpPr txBox="1">
            <a:spLocks noChangeArrowheads="1"/>
          </p:cNvSpPr>
          <p:nvPr/>
        </p:nvSpPr>
        <p:spPr bwMode="auto">
          <a:xfrm>
            <a:off x="611560" y="416602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文字内容</a:t>
            </a:r>
            <a:endParaRPr lang="zh-CN" alt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93" name="Picture 9" descr="圆链条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690" y="2491209"/>
            <a:ext cx="2468563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040" y="2032421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240" y="370882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640" y="3632621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L 0.05139 0.01575 C 0.08507 0.04098 0.08941 0.06204 0.09861 0.0838 C 0.10903 0.10741 0.1158 0.14422 0.11354 0.16366 L 0.10313 0.24329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2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23 L -0.04341 0.05416 C -0.05608 0.0662 -0.0915 0.08055 -0.11094 0.08125 C -0.13299 0.08125 -0.16216 0.06967 -0.17448 0.05764 L -0.2217 -0.00023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4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0579 L -0.0092 -0.06921 C -0.01111 -0.09236 -0.00504 -0.14792 0.00434 -0.16458 C 0.0158 -0.19282 0.04219 -0.22153 0.05712 -0.23125 L 0.11875 -0.24375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-0.24375 C 0.18559 -0.24375 0.24167 -0.16898 0.24167 -0.07708 C 0.24167 0.01482 0.18559 0.08958 0.11667 0.08958 C 0.04775 0.08958 -0.00833 0.01482 -0.00833 -0.07708 C -0.00833 -0.16898 0.04775 -0.24375 0.11667 -0.24375 Z " pathEditMode="relative" rAng="0" ptsTypes="fffff">
                                      <p:cBhvr>
                                        <p:cTn id="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12 0.24329 C 0.07465 0.325 0.00069 0.36065 -0.06198 0.32246 C -0.12448 0.28357 -0.15226 0.18565 -0.12379 0.10348 C -0.09532 0.0213 -0.02136 -0.01365 0.04114 0.02477 C 0.10347 0.06343 0.13159 0.16112 0.10312 0.24329 Z " pathEditMode="relative" rAng="6890218" ptsTypes="fffff">
                                      <p:cBhvr>
                                        <p:cTn id="3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69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7 -0.00023 C -0.26198 -0.07477 -0.2493 -0.17917 -0.19323 -0.23287 C -0.13767 -0.28681 -0.05937 -0.26968 -0.01909 -0.19491 C 0.02118 -0.1206 0.00851 -0.01621 -0.04739 0.0375 C -0.1033 0.09097 -0.18159 0.07407 -0.2217 -0.00023 Z " pathEditMode="relative" rAng="-7548042" ptsTypes="fffff">
                                      <p:cBhvr>
                                        <p:cTn id="3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-974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91163-7C1C-42B8-ADBA-4F2B822FFBC9}" type="slidenum">
              <a:rPr lang="zh-CN" altLang="en-US"/>
              <a:pPr>
                <a:defRPr/>
              </a:pPr>
              <a:t>2</a:t>
            </a:fld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50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6" y="6166294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>
          <a:extrusionClr>
            <a:schemeClr val="bg1"/>
          </a:extrusionClr>
          <a:contourClr>
            <a:schemeClr val="bg1"/>
          </a:contourClr>
        </a:sp3d>
      </a:spPr>
      <a:bodyPr rtlCol="0" anchor="ctr"/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tabLst>
            <a:tab pos="136525" algn="l"/>
          </a:tabLst>
          <a:defRPr sz="1400"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18535</TotalTime>
  <Words>84</Words>
  <Application>Microsoft Office PowerPoint</Application>
  <PresentationFormat>全屏显示(4:3)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Office 主题</vt:lpstr>
      <vt:lpstr>1_Office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</dc:title>
  <dc:creator>www.1ppt.com</dc:creator>
  <cp:keywords>第一PPT www.1ppt.com</cp:keywords>
  <cp:lastModifiedBy>Windows 用户</cp:lastModifiedBy>
  <cp:revision>840</cp:revision>
  <dcterms:created xsi:type="dcterms:W3CDTF">2009-02-11T05:37:22Z</dcterms:created>
  <dcterms:modified xsi:type="dcterms:W3CDTF">2014-11-02T05:16:19Z</dcterms:modified>
  <cp:category>http://www.1ppt.com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锐普图表</vt:lpwstr>
  </property>
  <property fmtid="{D5CDD505-2E9C-101B-9397-08002B2CF9AE}" pid="3" name="SlideDescription">
    <vt:lpwstr/>
  </property>
</Properties>
</file>