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8" r:id="rId2"/>
  </p:sldMasterIdLst>
  <p:notesMasterIdLst>
    <p:notesMasterId r:id="rId5"/>
  </p:notesMasterIdLst>
  <p:handoutMasterIdLst>
    <p:handoutMasterId r:id="rId6"/>
  </p:handoutMasterIdLst>
  <p:sldIdLst>
    <p:sldId id="305" r:id="rId3"/>
    <p:sldId id="306" r:id="rId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6600"/>
    <a:srgbClr val="99FF66"/>
    <a:srgbClr val="990099"/>
    <a:srgbClr val="FFCC66"/>
    <a:srgbClr val="FF9900"/>
    <a:srgbClr val="FFFFFF"/>
    <a:srgbClr val="FFCC00"/>
    <a:srgbClr val="002060"/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70" autoAdjust="0"/>
    <p:restoredTop sz="94660"/>
  </p:normalViewPr>
  <p:slideViewPr>
    <p:cSldViewPr>
      <p:cViewPr varScale="1">
        <p:scale>
          <a:sx n="65" d="100"/>
          <a:sy n="65" d="100"/>
        </p:scale>
        <p:origin x="-169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28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E1A7895-9E8F-4C50-B5E8-7345F3E6B0B6}" type="datetimeFigureOut">
              <a:rPr lang="zh-CN" altLang="en-US"/>
              <a:pPr>
                <a:defRPr/>
              </a:pPr>
              <a:t>2014/10/26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1C19984-4B2A-48B4-B869-87DEC631B6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47293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D0698-BD05-4639-9D81-B9F65B9CB3B9}" type="datetimeFigureOut">
              <a:rPr lang="zh-CN" altLang="en-US" smtClean="0"/>
              <a:pPr/>
              <a:t>2014/10/26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DEE79-D6A9-404B-B2E7-14B1D3548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8644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ppt.com/sucai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 bwMode="auto">
          <a:xfrm>
            <a:off x="2771800" y="9837712"/>
            <a:ext cx="4032448" cy="360040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flat" dir="t"/>
          </a:scene3d>
          <a:sp3d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第一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模板网，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素材下载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  <a:hlinkClick r:id="rId3"/>
              </a:rPr>
              <a:t>www.1ppt.com/sucai/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790389" y="0"/>
            <a:ext cx="75424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PpT</a:t>
            </a:r>
            <a:r>
              <a:rPr lang="zh-CN" alt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宝藏制作最新商业素材设计图案</a:t>
            </a:r>
            <a:endParaRPr lang="zh-CN" alt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029"/>
            <a:ext cx="5486400" cy="5678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581"/>
            <a:ext cx="5486400" cy="4114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77"/>
            <a:ext cx="5486400" cy="8041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7BDD9-733A-448F-AD66-1725549B6771}" type="datetime1">
              <a:rPr lang="zh-CN" altLang="en-US"/>
              <a:pPr>
                <a:defRPr/>
              </a:pPr>
              <a:t>2014/10/26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9FC9B-9D98-47E6-BF59-146047CA571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766ED-222A-46CB-A746-94A7BD6DD943}" type="datetime1">
              <a:rPr lang="zh-CN" altLang="en-US"/>
              <a:pPr>
                <a:defRPr/>
              </a:pPr>
              <a:t>2014/10/26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D1CC6-60D2-4949-BDEB-EC9BB85D94B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397"/>
            <a:ext cx="2057400" cy="585188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397"/>
            <a:ext cx="6019800" cy="585188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9E142-BE8F-4615-BAD8-B695ADCD779B}" type="datetime1">
              <a:rPr lang="zh-CN" altLang="en-US"/>
              <a:pPr>
                <a:defRPr/>
              </a:pPr>
              <a:t>2014/10/26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FE89B-EB16-4B4E-8B73-CECC975A8A7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382"/>
            <a:ext cx="7772400" cy="146916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5374"/>
            <a:ext cx="6400800" cy="17530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98B4D-454D-4C85-A282-CFEA8F36C28D}" type="datetime1">
              <a:rPr lang="zh-CN" altLang="en-US"/>
              <a:pPr>
                <a:defRPr/>
              </a:pPr>
              <a:t>2014/10/26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85697-C69F-4447-AAEE-1A7C8504377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999D8-D1F1-453C-86DB-E99932D11629}" type="datetime1">
              <a:rPr lang="zh-CN" altLang="en-US"/>
              <a:pPr>
                <a:defRPr/>
              </a:pPr>
              <a:t>2014/10/26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E934A-5818-4A97-9E18-2166F27DD7A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490"/>
            <a:ext cx="7772400" cy="136054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5933"/>
            <a:ext cx="7772400" cy="150155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E539E-FEC6-43A7-9D2B-668B7741C647}" type="datetime1">
              <a:rPr lang="zh-CN" altLang="en-US"/>
              <a:pPr>
                <a:defRPr/>
              </a:pPr>
              <a:t>2014/10/26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62AD9-A4EB-4973-9A99-8532349740B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645"/>
            <a:ext cx="4038600" cy="4525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645"/>
            <a:ext cx="4038600" cy="4525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2775D-70BD-4FE7-A1CA-DD648C1FAEE5}" type="datetime1">
              <a:rPr lang="zh-CN" altLang="en-US"/>
              <a:pPr>
                <a:defRPr/>
              </a:pPr>
              <a:t>2014/10/26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BBA12-59C6-4E70-B0C3-762F0E69B88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857"/>
            <a:ext cx="4040188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210"/>
            <a:ext cx="4040188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857"/>
            <a:ext cx="4041775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210"/>
            <a:ext cx="4041775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446B1-7CCC-4D3B-9CAE-A204406A6C93}" type="datetime1">
              <a:rPr lang="zh-CN" altLang="en-US"/>
              <a:pPr>
                <a:defRPr/>
              </a:pPr>
              <a:t>2014/10/26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8A88E-4BD9-44B5-BD33-73CC733BD3D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8D307-1D9A-43BA-97DE-27F8ADADAFCC}" type="datetime1">
              <a:rPr lang="zh-CN" altLang="en-US"/>
              <a:pPr>
                <a:defRPr/>
              </a:pPr>
              <a:t>2014/10/26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47535-FEE7-45D5-AB02-988827C8A26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125F3-BADE-49ED-B5FA-D4F2851F9BCB}" type="datetime1">
              <a:rPr lang="zh-CN" altLang="en-US"/>
              <a:pPr>
                <a:defRPr/>
              </a:pPr>
              <a:t>2014/10/26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3F8EF-02FE-400D-95DC-AC91E272F57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2492"/>
            <a:ext cx="3008313" cy="11623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2491"/>
            <a:ext cx="5111750" cy="58537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4865"/>
            <a:ext cx="3008313" cy="4691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75F31-049A-4997-B872-FF507CBCF8EE}" type="datetime1">
              <a:rPr lang="zh-CN" altLang="en-US"/>
              <a:pPr>
                <a:defRPr/>
              </a:pPr>
              <a:t>2014/10/26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73996-04EC-4743-B7B4-C4819475957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E97B707-22D4-4B06-9A8A-89EF284804D8}" type="datetimeFigureOut">
              <a:rPr lang="zh-CN" altLang="en-US"/>
              <a:pPr>
                <a:defRPr/>
              </a:pPr>
              <a:t>2014/10/26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3F49717-76DA-4DAA-9161-16E5D566D9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396"/>
            <a:ext cx="8229600" cy="11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645"/>
            <a:ext cx="8229600" cy="452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846"/>
            <a:ext cx="2133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 eaLnBrk="0" hangingPunct="0">
              <a:defRPr/>
            </a:pPr>
            <a:fld id="{9E4AD8D8-7BC5-436E-AE7E-B55CC2C79282}" type="datetime1">
              <a:rPr lang="zh-CN" altLang="en-US"/>
              <a:pPr eaLnBrk="0" hangingPunct="0">
                <a:defRPr/>
              </a:pPr>
              <a:t>2014/10/26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846"/>
            <a:ext cx="2895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 eaLnBrk="0" hangingPunct="0"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846"/>
            <a:ext cx="2133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 eaLnBrk="0" hangingPunct="0">
              <a:defRPr/>
            </a:pPr>
            <a:fld id="{04A1894A-A547-4D53-B62A-3FE9086252B5}" type="slidenum">
              <a:rPr lang="zh-CN" altLang="en-US"/>
              <a:pPr eaLnBrk="0" hangingPunct="0"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://www.1ppt.com/sucai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://www.pptbz.com/kejian/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12" Type="http://schemas.openxmlformats.org/officeDocument/2006/relationships/hyperlink" Target="http://www.pptbz.com/pptpic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hyperlink" Target="http://www.pptbz.com/pptshucai/" TargetMode="External"/><Relationship Id="rId5" Type="http://schemas.openxmlformats.org/officeDocument/2006/relationships/hyperlink" Target="http://www.pptbz.com/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 bwMode="auto">
          <a:xfrm>
            <a:off x="2771800" y="9837712"/>
            <a:ext cx="4032448" cy="360040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flat" dir="t"/>
          </a:scene3d>
          <a:sp3d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第一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模板网，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素材下载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  <a:hlinkClick r:id="rId2"/>
              </a:rPr>
              <a:t>www.1ppt.com/sucai/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5" name="Grupper 33"/>
          <p:cNvGrpSpPr/>
          <p:nvPr/>
        </p:nvGrpSpPr>
        <p:grpSpPr bwMode="auto">
          <a:xfrm>
            <a:off x="1259632" y="2000240"/>
            <a:ext cx="3260971" cy="3261933"/>
            <a:chOff x="3138971" y="2743575"/>
            <a:chExt cx="2868129" cy="2869862"/>
          </a:xfrm>
          <a:effectLst>
            <a:reflection stA="19000" endPos="40000" dist="12700" dir="5400000" sy="-100000" algn="bl" rotWithShape="0"/>
          </a:effectLst>
        </p:grpSpPr>
        <p:sp>
          <p:nvSpPr>
            <p:cNvPr id="36" name="Ellipse 4"/>
            <p:cNvSpPr/>
            <p:nvPr/>
          </p:nvSpPr>
          <p:spPr>
            <a:xfrm>
              <a:off x="3378200" y="2984500"/>
              <a:ext cx="2400300" cy="2400300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pic>
          <p:nvPicPr>
            <p:cNvPr id="37" name="Billede 32" descr="tachometer2.e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8971" y="2743575"/>
              <a:ext cx="2868129" cy="2869862"/>
            </a:xfrm>
            <a:prstGeom prst="rect">
              <a:avLst/>
            </a:prstGeom>
          </p:spPr>
        </p:pic>
        <p:grpSp>
          <p:nvGrpSpPr>
            <p:cNvPr id="38" name="Grupper 23"/>
            <p:cNvGrpSpPr/>
            <p:nvPr/>
          </p:nvGrpSpPr>
          <p:grpSpPr>
            <a:xfrm>
              <a:off x="3473237" y="3065661"/>
              <a:ext cx="2197525" cy="2029963"/>
              <a:chOff x="1983535" y="732368"/>
              <a:chExt cx="5250729" cy="4850354"/>
            </a:xfrm>
          </p:grpSpPr>
          <p:sp>
            <p:nvSpPr>
              <p:cNvPr id="44" name="Kombinationstegning 9"/>
              <p:cNvSpPr/>
              <p:nvPr/>
            </p:nvSpPr>
            <p:spPr>
              <a:xfrm>
                <a:off x="2629619" y="3596909"/>
                <a:ext cx="1756834" cy="1947332"/>
              </a:xfrm>
              <a:custGeom>
                <a:avLst/>
                <a:gdLst>
                  <a:gd name="connsiteX0" fmla="*/ 1756833 w 1756833"/>
                  <a:gd name="connsiteY0" fmla="*/ 76200 h 1947333"/>
                  <a:gd name="connsiteX1" fmla="*/ 643466 w 1756833"/>
                  <a:gd name="connsiteY1" fmla="*/ 1947333 h 1947333"/>
                  <a:gd name="connsiteX2" fmla="*/ 474133 w 1756833"/>
                  <a:gd name="connsiteY2" fmla="*/ 1849967 h 1947333"/>
                  <a:gd name="connsiteX3" fmla="*/ 249766 w 1756833"/>
                  <a:gd name="connsiteY3" fmla="*/ 1667933 h 1947333"/>
                  <a:gd name="connsiteX4" fmla="*/ 38100 w 1756833"/>
                  <a:gd name="connsiteY4" fmla="*/ 1456267 h 1947333"/>
                  <a:gd name="connsiteX5" fmla="*/ 0 w 1756833"/>
                  <a:gd name="connsiteY5" fmla="*/ 1418167 h 1947333"/>
                  <a:gd name="connsiteX6" fmla="*/ 1672166 w 1756833"/>
                  <a:gd name="connsiteY6" fmla="*/ 0 h 1947333"/>
                  <a:gd name="connsiteX7" fmla="*/ 1697566 w 1756833"/>
                  <a:gd name="connsiteY7" fmla="*/ 29633 h 1947333"/>
                  <a:gd name="connsiteX8" fmla="*/ 1756833 w 1756833"/>
                  <a:gd name="connsiteY8" fmla="*/ 76200 h 194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6833" h="1947333">
                    <a:moveTo>
                      <a:pt x="1756833" y="76200"/>
                    </a:moveTo>
                    <a:lnTo>
                      <a:pt x="643466" y="1947333"/>
                    </a:lnTo>
                    <a:lnTo>
                      <a:pt x="474133" y="1849967"/>
                    </a:lnTo>
                    <a:lnTo>
                      <a:pt x="249766" y="1667933"/>
                    </a:lnTo>
                    <a:lnTo>
                      <a:pt x="38100" y="1456267"/>
                    </a:lnTo>
                    <a:lnTo>
                      <a:pt x="0" y="1418167"/>
                    </a:lnTo>
                    <a:lnTo>
                      <a:pt x="1672166" y="0"/>
                    </a:lnTo>
                    <a:lnTo>
                      <a:pt x="1697566" y="29633"/>
                    </a:lnTo>
                    <a:lnTo>
                      <a:pt x="1756833" y="762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1BE"/>
                  </a:gs>
                  <a:gs pos="100000">
                    <a:srgbClr val="78C5DD"/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5" name="Kombinationstegning 10"/>
              <p:cNvSpPr/>
              <p:nvPr/>
            </p:nvSpPr>
            <p:spPr>
              <a:xfrm rot="1210489">
                <a:off x="2269788" y="3161588"/>
                <a:ext cx="1756834" cy="1947332"/>
              </a:xfrm>
              <a:custGeom>
                <a:avLst/>
                <a:gdLst>
                  <a:gd name="connsiteX0" fmla="*/ 1756833 w 1756833"/>
                  <a:gd name="connsiteY0" fmla="*/ 76200 h 1947333"/>
                  <a:gd name="connsiteX1" fmla="*/ 643466 w 1756833"/>
                  <a:gd name="connsiteY1" fmla="*/ 1947333 h 1947333"/>
                  <a:gd name="connsiteX2" fmla="*/ 474133 w 1756833"/>
                  <a:gd name="connsiteY2" fmla="*/ 1849967 h 1947333"/>
                  <a:gd name="connsiteX3" fmla="*/ 249766 w 1756833"/>
                  <a:gd name="connsiteY3" fmla="*/ 1667933 h 1947333"/>
                  <a:gd name="connsiteX4" fmla="*/ 38100 w 1756833"/>
                  <a:gd name="connsiteY4" fmla="*/ 1456267 h 1947333"/>
                  <a:gd name="connsiteX5" fmla="*/ 0 w 1756833"/>
                  <a:gd name="connsiteY5" fmla="*/ 1418167 h 1947333"/>
                  <a:gd name="connsiteX6" fmla="*/ 1672166 w 1756833"/>
                  <a:gd name="connsiteY6" fmla="*/ 0 h 1947333"/>
                  <a:gd name="connsiteX7" fmla="*/ 1697566 w 1756833"/>
                  <a:gd name="connsiteY7" fmla="*/ 29633 h 1947333"/>
                  <a:gd name="connsiteX8" fmla="*/ 1756833 w 1756833"/>
                  <a:gd name="connsiteY8" fmla="*/ 76200 h 194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6833" h="1947333">
                    <a:moveTo>
                      <a:pt x="1756833" y="76200"/>
                    </a:moveTo>
                    <a:lnTo>
                      <a:pt x="643466" y="1947333"/>
                    </a:lnTo>
                    <a:lnTo>
                      <a:pt x="474133" y="1849967"/>
                    </a:lnTo>
                    <a:lnTo>
                      <a:pt x="249766" y="1667933"/>
                    </a:lnTo>
                    <a:lnTo>
                      <a:pt x="38100" y="1456267"/>
                    </a:lnTo>
                    <a:lnTo>
                      <a:pt x="0" y="1418167"/>
                    </a:lnTo>
                    <a:lnTo>
                      <a:pt x="1672166" y="0"/>
                    </a:lnTo>
                    <a:lnTo>
                      <a:pt x="1697566" y="29633"/>
                    </a:lnTo>
                    <a:lnTo>
                      <a:pt x="1756833" y="762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1BE"/>
                  </a:gs>
                  <a:gs pos="100000">
                    <a:srgbClr val="78C5DD"/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6" name="Kombinationstegning 11"/>
              <p:cNvSpPr/>
              <p:nvPr/>
            </p:nvSpPr>
            <p:spPr>
              <a:xfrm rot="2402244">
                <a:off x="2080558" y="2625406"/>
                <a:ext cx="1773041" cy="1957191"/>
              </a:xfrm>
              <a:custGeom>
                <a:avLst/>
                <a:gdLst>
                  <a:gd name="connsiteX0" fmla="*/ 1756833 w 1756833"/>
                  <a:gd name="connsiteY0" fmla="*/ 76200 h 1947333"/>
                  <a:gd name="connsiteX1" fmla="*/ 643466 w 1756833"/>
                  <a:gd name="connsiteY1" fmla="*/ 1947333 h 1947333"/>
                  <a:gd name="connsiteX2" fmla="*/ 474133 w 1756833"/>
                  <a:gd name="connsiteY2" fmla="*/ 1849967 h 1947333"/>
                  <a:gd name="connsiteX3" fmla="*/ 249766 w 1756833"/>
                  <a:gd name="connsiteY3" fmla="*/ 1667933 h 1947333"/>
                  <a:gd name="connsiteX4" fmla="*/ 38100 w 1756833"/>
                  <a:gd name="connsiteY4" fmla="*/ 1456267 h 1947333"/>
                  <a:gd name="connsiteX5" fmla="*/ 0 w 1756833"/>
                  <a:gd name="connsiteY5" fmla="*/ 1418167 h 1947333"/>
                  <a:gd name="connsiteX6" fmla="*/ 1672166 w 1756833"/>
                  <a:gd name="connsiteY6" fmla="*/ 0 h 1947333"/>
                  <a:gd name="connsiteX7" fmla="*/ 1697566 w 1756833"/>
                  <a:gd name="connsiteY7" fmla="*/ 29633 h 1947333"/>
                  <a:gd name="connsiteX8" fmla="*/ 1756833 w 1756833"/>
                  <a:gd name="connsiteY8" fmla="*/ 76200 h 1947333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697566 w 1756833"/>
                  <a:gd name="connsiteY7" fmla="*/ 39491 h 1957191"/>
                  <a:gd name="connsiteX8" fmla="*/ 1756833 w 1756833"/>
                  <a:gd name="connsiteY8" fmla="*/ 86058 h 1957191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736594 w 1756833"/>
                  <a:gd name="connsiteY7" fmla="*/ 39875 h 1957191"/>
                  <a:gd name="connsiteX8" fmla="*/ 1756833 w 1756833"/>
                  <a:gd name="connsiteY8" fmla="*/ 86058 h 1957191"/>
                  <a:gd name="connsiteX0" fmla="*/ 1773039 w 1773039"/>
                  <a:gd name="connsiteY0" fmla="*/ 72441 h 1957191"/>
                  <a:gd name="connsiteX1" fmla="*/ 643466 w 1773039"/>
                  <a:gd name="connsiteY1" fmla="*/ 1957191 h 1957191"/>
                  <a:gd name="connsiteX2" fmla="*/ 474133 w 1773039"/>
                  <a:gd name="connsiteY2" fmla="*/ 1859825 h 1957191"/>
                  <a:gd name="connsiteX3" fmla="*/ 249766 w 1773039"/>
                  <a:gd name="connsiteY3" fmla="*/ 1677791 h 1957191"/>
                  <a:gd name="connsiteX4" fmla="*/ 38100 w 1773039"/>
                  <a:gd name="connsiteY4" fmla="*/ 1466125 h 1957191"/>
                  <a:gd name="connsiteX5" fmla="*/ 0 w 1773039"/>
                  <a:gd name="connsiteY5" fmla="*/ 1428025 h 1957191"/>
                  <a:gd name="connsiteX6" fmla="*/ 1697059 w 1773039"/>
                  <a:gd name="connsiteY6" fmla="*/ 0 h 1957191"/>
                  <a:gd name="connsiteX7" fmla="*/ 1736594 w 1773039"/>
                  <a:gd name="connsiteY7" fmla="*/ 39875 h 1957191"/>
                  <a:gd name="connsiteX8" fmla="*/ 1773039 w 1773039"/>
                  <a:gd name="connsiteY8" fmla="*/ 72441 h 195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3039" h="1957191">
                    <a:moveTo>
                      <a:pt x="1773039" y="72441"/>
                    </a:moveTo>
                    <a:lnTo>
                      <a:pt x="643466" y="1957191"/>
                    </a:lnTo>
                    <a:lnTo>
                      <a:pt x="474133" y="1859825"/>
                    </a:lnTo>
                    <a:lnTo>
                      <a:pt x="249766" y="1677791"/>
                    </a:lnTo>
                    <a:lnTo>
                      <a:pt x="38100" y="1466125"/>
                    </a:lnTo>
                    <a:lnTo>
                      <a:pt x="0" y="1428025"/>
                    </a:lnTo>
                    <a:lnTo>
                      <a:pt x="1697059" y="0"/>
                    </a:lnTo>
                    <a:lnTo>
                      <a:pt x="1736594" y="39875"/>
                    </a:lnTo>
                    <a:lnTo>
                      <a:pt x="1773039" y="7244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1BE"/>
                  </a:gs>
                  <a:gs pos="100000">
                    <a:srgbClr val="78C5DD"/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7" name="Kombinationstegning 12"/>
              <p:cNvSpPr/>
              <p:nvPr/>
            </p:nvSpPr>
            <p:spPr>
              <a:xfrm rot="3600000">
                <a:off x="2075612" y="2032739"/>
                <a:ext cx="1773039" cy="1957193"/>
              </a:xfrm>
              <a:custGeom>
                <a:avLst/>
                <a:gdLst>
                  <a:gd name="connsiteX0" fmla="*/ 1756833 w 1756833"/>
                  <a:gd name="connsiteY0" fmla="*/ 76200 h 1947333"/>
                  <a:gd name="connsiteX1" fmla="*/ 643466 w 1756833"/>
                  <a:gd name="connsiteY1" fmla="*/ 1947333 h 1947333"/>
                  <a:gd name="connsiteX2" fmla="*/ 474133 w 1756833"/>
                  <a:gd name="connsiteY2" fmla="*/ 1849967 h 1947333"/>
                  <a:gd name="connsiteX3" fmla="*/ 249766 w 1756833"/>
                  <a:gd name="connsiteY3" fmla="*/ 1667933 h 1947333"/>
                  <a:gd name="connsiteX4" fmla="*/ 38100 w 1756833"/>
                  <a:gd name="connsiteY4" fmla="*/ 1456267 h 1947333"/>
                  <a:gd name="connsiteX5" fmla="*/ 0 w 1756833"/>
                  <a:gd name="connsiteY5" fmla="*/ 1418167 h 1947333"/>
                  <a:gd name="connsiteX6" fmla="*/ 1672166 w 1756833"/>
                  <a:gd name="connsiteY6" fmla="*/ 0 h 1947333"/>
                  <a:gd name="connsiteX7" fmla="*/ 1697566 w 1756833"/>
                  <a:gd name="connsiteY7" fmla="*/ 29633 h 1947333"/>
                  <a:gd name="connsiteX8" fmla="*/ 1756833 w 1756833"/>
                  <a:gd name="connsiteY8" fmla="*/ 76200 h 1947333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697566 w 1756833"/>
                  <a:gd name="connsiteY7" fmla="*/ 39491 h 1957191"/>
                  <a:gd name="connsiteX8" fmla="*/ 1756833 w 1756833"/>
                  <a:gd name="connsiteY8" fmla="*/ 86058 h 1957191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736594 w 1756833"/>
                  <a:gd name="connsiteY7" fmla="*/ 39875 h 1957191"/>
                  <a:gd name="connsiteX8" fmla="*/ 1756833 w 1756833"/>
                  <a:gd name="connsiteY8" fmla="*/ 86058 h 1957191"/>
                  <a:gd name="connsiteX0" fmla="*/ 1773039 w 1773039"/>
                  <a:gd name="connsiteY0" fmla="*/ 72441 h 1957191"/>
                  <a:gd name="connsiteX1" fmla="*/ 643466 w 1773039"/>
                  <a:gd name="connsiteY1" fmla="*/ 1957191 h 1957191"/>
                  <a:gd name="connsiteX2" fmla="*/ 474133 w 1773039"/>
                  <a:gd name="connsiteY2" fmla="*/ 1859825 h 1957191"/>
                  <a:gd name="connsiteX3" fmla="*/ 249766 w 1773039"/>
                  <a:gd name="connsiteY3" fmla="*/ 1677791 h 1957191"/>
                  <a:gd name="connsiteX4" fmla="*/ 38100 w 1773039"/>
                  <a:gd name="connsiteY4" fmla="*/ 1466125 h 1957191"/>
                  <a:gd name="connsiteX5" fmla="*/ 0 w 1773039"/>
                  <a:gd name="connsiteY5" fmla="*/ 1428025 h 1957191"/>
                  <a:gd name="connsiteX6" fmla="*/ 1697059 w 1773039"/>
                  <a:gd name="connsiteY6" fmla="*/ 0 h 1957191"/>
                  <a:gd name="connsiteX7" fmla="*/ 1736594 w 1773039"/>
                  <a:gd name="connsiteY7" fmla="*/ 39875 h 1957191"/>
                  <a:gd name="connsiteX8" fmla="*/ 1773039 w 1773039"/>
                  <a:gd name="connsiteY8" fmla="*/ 72441 h 195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3039" h="1957191">
                    <a:moveTo>
                      <a:pt x="1773039" y="72441"/>
                    </a:moveTo>
                    <a:lnTo>
                      <a:pt x="643466" y="1957191"/>
                    </a:lnTo>
                    <a:lnTo>
                      <a:pt x="474133" y="1859825"/>
                    </a:lnTo>
                    <a:lnTo>
                      <a:pt x="249766" y="1677791"/>
                    </a:lnTo>
                    <a:lnTo>
                      <a:pt x="38100" y="1466125"/>
                    </a:lnTo>
                    <a:lnTo>
                      <a:pt x="0" y="1428025"/>
                    </a:lnTo>
                    <a:lnTo>
                      <a:pt x="1697059" y="0"/>
                    </a:lnTo>
                    <a:lnTo>
                      <a:pt x="1736594" y="39875"/>
                    </a:lnTo>
                    <a:lnTo>
                      <a:pt x="1773039" y="7244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1BE"/>
                  </a:gs>
                  <a:gs pos="100000">
                    <a:srgbClr val="78C5DD"/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8" name="Kombinationstegning 13"/>
              <p:cNvSpPr/>
              <p:nvPr/>
            </p:nvSpPr>
            <p:spPr>
              <a:xfrm rot="4780901">
                <a:off x="2295748" y="1503573"/>
                <a:ext cx="1773039" cy="1957192"/>
              </a:xfrm>
              <a:custGeom>
                <a:avLst/>
                <a:gdLst>
                  <a:gd name="connsiteX0" fmla="*/ 1756833 w 1756833"/>
                  <a:gd name="connsiteY0" fmla="*/ 76200 h 1947333"/>
                  <a:gd name="connsiteX1" fmla="*/ 643466 w 1756833"/>
                  <a:gd name="connsiteY1" fmla="*/ 1947333 h 1947333"/>
                  <a:gd name="connsiteX2" fmla="*/ 474133 w 1756833"/>
                  <a:gd name="connsiteY2" fmla="*/ 1849967 h 1947333"/>
                  <a:gd name="connsiteX3" fmla="*/ 249766 w 1756833"/>
                  <a:gd name="connsiteY3" fmla="*/ 1667933 h 1947333"/>
                  <a:gd name="connsiteX4" fmla="*/ 38100 w 1756833"/>
                  <a:gd name="connsiteY4" fmla="*/ 1456267 h 1947333"/>
                  <a:gd name="connsiteX5" fmla="*/ 0 w 1756833"/>
                  <a:gd name="connsiteY5" fmla="*/ 1418167 h 1947333"/>
                  <a:gd name="connsiteX6" fmla="*/ 1672166 w 1756833"/>
                  <a:gd name="connsiteY6" fmla="*/ 0 h 1947333"/>
                  <a:gd name="connsiteX7" fmla="*/ 1697566 w 1756833"/>
                  <a:gd name="connsiteY7" fmla="*/ 29633 h 1947333"/>
                  <a:gd name="connsiteX8" fmla="*/ 1756833 w 1756833"/>
                  <a:gd name="connsiteY8" fmla="*/ 76200 h 1947333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697566 w 1756833"/>
                  <a:gd name="connsiteY7" fmla="*/ 39491 h 1957191"/>
                  <a:gd name="connsiteX8" fmla="*/ 1756833 w 1756833"/>
                  <a:gd name="connsiteY8" fmla="*/ 86058 h 1957191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736594 w 1756833"/>
                  <a:gd name="connsiteY7" fmla="*/ 39875 h 1957191"/>
                  <a:gd name="connsiteX8" fmla="*/ 1756833 w 1756833"/>
                  <a:gd name="connsiteY8" fmla="*/ 86058 h 1957191"/>
                  <a:gd name="connsiteX0" fmla="*/ 1773039 w 1773039"/>
                  <a:gd name="connsiteY0" fmla="*/ 72441 h 1957191"/>
                  <a:gd name="connsiteX1" fmla="*/ 643466 w 1773039"/>
                  <a:gd name="connsiteY1" fmla="*/ 1957191 h 1957191"/>
                  <a:gd name="connsiteX2" fmla="*/ 474133 w 1773039"/>
                  <a:gd name="connsiteY2" fmla="*/ 1859825 h 1957191"/>
                  <a:gd name="connsiteX3" fmla="*/ 249766 w 1773039"/>
                  <a:gd name="connsiteY3" fmla="*/ 1677791 h 1957191"/>
                  <a:gd name="connsiteX4" fmla="*/ 38100 w 1773039"/>
                  <a:gd name="connsiteY4" fmla="*/ 1466125 h 1957191"/>
                  <a:gd name="connsiteX5" fmla="*/ 0 w 1773039"/>
                  <a:gd name="connsiteY5" fmla="*/ 1428025 h 1957191"/>
                  <a:gd name="connsiteX6" fmla="*/ 1697059 w 1773039"/>
                  <a:gd name="connsiteY6" fmla="*/ 0 h 1957191"/>
                  <a:gd name="connsiteX7" fmla="*/ 1736594 w 1773039"/>
                  <a:gd name="connsiteY7" fmla="*/ 39875 h 1957191"/>
                  <a:gd name="connsiteX8" fmla="*/ 1773039 w 1773039"/>
                  <a:gd name="connsiteY8" fmla="*/ 72441 h 195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3039" h="1957191">
                    <a:moveTo>
                      <a:pt x="1773039" y="72441"/>
                    </a:moveTo>
                    <a:lnTo>
                      <a:pt x="643466" y="1957191"/>
                    </a:lnTo>
                    <a:lnTo>
                      <a:pt x="474133" y="1859825"/>
                    </a:lnTo>
                    <a:lnTo>
                      <a:pt x="249766" y="1677791"/>
                    </a:lnTo>
                    <a:lnTo>
                      <a:pt x="38100" y="1466125"/>
                    </a:lnTo>
                    <a:lnTo>
                      <a:pt x="0" y="1428025"/>
                    </a:lnTo>
                    <a:lnTo>
                      <a:pt x="1697059" y="0"/>
                    </a:lnTo>
                    <a:lnTo>
                      <a:pt x="1736594" y="39875"/>
                    </a:lnTo>
                    <a:lnTo>
                      <a:pt x="1773039" y="7244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1BE"/>
                  </a:gs>
                  <a:gs pos="100000">
                    <a:srgbClr val="78C5DD"/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9" name="Kombinationstegning 14"/>
              <p:cNvSpPr/>
              <p:nvPr/>
            </p:nvSpPr>
            <p:spPr>
              <a:xfrm rot="5998282">
                <a:off x="2685213" y="1063308"/>
                <a:ext cx="1773039" cy="1957192"/>
              </a:xfrm>
              <a:custGeom>
                <a:avLst/>
                <a:gdLst>
                  <a:gd name="connsiteX0" fmla="*/ 1756833 w 1756833"/>
                  <a:gd name="connsiteY0" fmla="*/ 76200 h 1947333"/>
                  <a:gd name="connsiteX1" fmla="*/ 643466 w 1756833"/>
                  <a:gd name="connsiteY1" fmla="*/ 1947333 h 1947333"/>
                  <a:gd name="connsiteX2" fmla="*/ 474133 w 1756833"/>
                  <a:gd name="connsiteY2" fmla="*/ 1849967 h 1947333"/>
                  <a:gd name="connsiteX3" fmla="*/ 249766 w 1756833"/>
                  <a:gd name="connsiteY3" fmla="*/ 1667933 h 1947333"/>
                  <a:gd name="connsiteX4" fmla="*/ 38100 w 1756833"/>
                  <a:gd name="connsiteY4" fmla="*/ 1456267 h 1947333"/>
                  <a:gd name="connsiteX5" fmla="*/ 0 w 1756833"/>
                  <a:gd name="connsiteY5" fmla="*/ 1418167 h 1947333"/>
                  <a:gd name="connsiteX6" fmla="*/ 1672166 w 1756833"/>
                  <a:gd name="connsiteY6" fmla="*/ 0 h 1947333"/>
                  <a:gd name="connsiteX7" fmla="*/ 1697566 w 1756833"/>
                  <a:gd name="connsiteY7" fmla="*/ 29633 h 1947333"/>
                  <a:gd name="connsiteX8" fmla="*/ 1756833 w 1756833"/>
                  <a:gd name="connsiteY8" fmla="*/ 76200 h 1947333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697566 w 1756833"/>
                  <a:gd name="connsiteY7" fmla="*/ 39491 h 1957191"/>
                  <a:gd name="connsiteX8" fmla="*/ 1756833 w 1756833"/>
                  <a:gd name="connsiteY8" fmla="*/ 86058 h 1957191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736594 w 1756833"/>
                  <a:gd name="connsiteY7" fmla="*/ 39875 h 1957191"/>
                  <a:gd name="connsiteX8" fmla="*/ 1756833 w 1756833"/>
                  <a:gd name="connsiteY8" fmla="*/ 86058 h 1957191"/>
                  <a:gd name="connsiteX0" fmla="*/ 1773039 w 1773039"/>
                  <a:gd name="connsiteY0" fmla="*/ 72441 h 1957191"/>
                  <a:gd name="connsiteX1" fmla="*/ 643466 w 1773039"/>
                  <a:gd name="connsiteY1" fmla="*/ 1957191 h 1957191"/>
                  <a:gd name="connsiteX2" fmla="*/ 474133 w 1773039"/>
                  <a:gd name="connsiteY2" fmla="*/ 1859825 h 1957191"/>
                  <a:gd name="connsiteX3" fmla="*/ 249766 w 1773039"/>
                  <a:gd name="connsiteY3" fmla="*/ 1677791 h 1957191"/>
                  <a:gd name="connsiteX4" fmla="*/ 38100 w 1773039"/>
                  <a:gd name="connsiteY4" fmla="*/ 1466125 h 1957191"/>
                  <a:gd name="connsiteX5" fmla="*/ 0 w 1773039"/>
                  <a:gd name="connsiteY5" fmla="*/ 1428025 h 1957191"/>
                  <a:gd name="connsiteX6" fmla="*/ 1697059 w 1773039"/>
                  <a:gd name="connsiteY6" fmla="*/ 0 h 1957191"/>
                  <a:gd name="connsiteX7" fmla="*/ 1736594 w 1773039"/>
                  <a:gd name="connsiteY7" fmla="*/ 39875 h 1957191"/>
                  <a:gd name="connsiteX8" fmla="*/ 1773039 w 1773039"/>
                  <a:gd name="connsiteY8" fmla="*/ 72441 h 195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3039" h="1957191">
                    <a:moveTo>
                      <a:pt x="1773039" y="72441"/>
                    </a:moveTo>
                    <a:lnTo>
                      <a:pt x="643466" y="1957191"/>
                    </a:lnTo>
                    <a:lnTo>
                      <a:pt x="474133" y="1859825"/>
                    </a:lnTo>
                    <a:lnTo>
                      <a:pt x="249766" y="1677791"/>
                    </a:lnTo>
                    <a:lnTo>
                      <a:pt x="38100" y="1466125"/>
                    </a:lnTo>
                    <a:lnTo>
                      <a:pt x="0" y="1428025"/>
                    </a:lnTo>
                    <a:lnTo>
                      <a:pt x="1697059" y="0"/>
                    </a:lnTo>
                    <a:lnTo>
                      <a:pt x="1736594" y="39875"/>
                    </a:lnTo>
                    <a:lnTo>
                      <a:pt x="1773039" y="7244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1BE"/>
                  </a:gs>
                  <a:gs pos="100000">
                    <a:srgbClr val="78C5DD"/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dirty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50" name="Kombinationstegning 15"/>
              <p:cNvSpPr/>
              <p:nvPr/>
            </p:nvSpPr>
            <p:spPr>
              <a:xfrm rot="7200000">
                <a:off x="3197447" y="779675"/>
                <a:ext cx="1773039" cy="1957192"/>
              </a:xfrm>
              <a:custGeom>
                <a:avLst/>
                <a:gdLst>
                  <a:gd name="connsiteX0" fmla="*/ 1756833 w 1756833"/>
                  <a:gd name="connsiteY0" fmla="*/ 76200 h 1947333"/>
                  <a:gd name="connsiteX1" fmla="*/ 643466 w 1756833"/>
                  <a:gd name="connsiteY1" fmla="*/ 1947333 h 1947333"/>
                  <a:gd name="connsiteX2" fmla="*/ 474133 w 1756833"/>
                  <a:gd name="connsiteY2" fmla="*/ 1849967 h 1947333"/>
                  <a:gd name="connsiteX3" fmla="*/ 249766 w 1756833"/>
                  <a:gd name="connsiteY3" fmla="*/ 1667933 h 1947333"/>
                  <a:gd name="connsiteX4" fmla="*/ 38100 w 1756833"/>
                  <a:gd name="connsiteY4" fmla="*/ 1456267 h 1947333"/>
                  <a:gd name="connsiteX5" fmla="*/ 0 w 1756833"/>
                  <a:gd name="connsiteY5" fmla="*/ 1418167 h 1947333"/>
                  <a:gd name="connsiteX6" fmla="*/ 1672166 w 1756833"/>
                  <a:gd name="connsiteY6" fmla="*/ 0 h 1947333"/>
                  <a:gd name="connsiteX7" fmla="*/ 1697566 w 1756833"/>
                  <a:gd name="connsiteY7" fmla="*/ 29633 h 1947333"/>
                  <a:gd name="connsiteX8" fmla="*/ 1756833 w 1756833"/>
                  <a:gd name="connsiteY8" fmla="*/ 76200 h 1947333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697566 w 1756833"/>
                  <a:gd name="connsiteY7" fmla="*/ 39491 h 1957191"/>
                  <a:gd name="connsiteX8" fmla="*/ 1756833 w 1756833"/>
                  <a:gd name="connsiteY8" fmla="*/ 86058 h 1957191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736594 w 1756833"/>
                  <a:gd name="connsiteY7" fmla="*/ 39875 h 1957191"/>
                  <a:gd name="connsiteX8" fmla="*/ 1756833 w 1756833"/>
                  <a:gd name="connsiteY8" fmla="*/ 86058 h 1957191"/>
                  <a:gd name="connsiteX0" fmla="*/ 1773039 w 1773039"/>
                  <a:gd name="connsiteY0" fmla="*/ 72441 h 1957191"/>
                  <a:gd name="connsiteX1" fmla="*/ 643466 w 1773039"/>
                  <a:gd name="connsiteY1" fmla="*/ 1957191 h 1957191"/>
                  <a:gd name="connsiteX2" fmla="*/ 474133 w 1773039"/>
                  <a:gd name="connsiteY2" fmla="*/ 1859825 h 1957191"/>
                  <a:gd name="connsiteX3" fmla="*/ 249766 w 1773039"/>
                  <a:gd name="connsiteY3" fmla="*/ 1677791 h 1957191"/>
                  <a:gd name="connsiteX4" fmla="*/ 38100 w 1773039"/>
                  <a:gd name="connsiteY4" fmla="*/ 1466125 h 1957191"/>
                  <a:gd name="connsiteX5" fmla="*/ 0 w 1773039"/>
                  <a:gd name="connsiteY5" fmla="*/ 1428025 h 1957191"/>
                  <a:gd name="connsiteX6" fmla="*/ 1697059 w 1773039"/>
                  <a:gd name="connsiteY6" fmla="*/ 0 h 1957191"/>
                  <a:gd name="connsiteX7" fmla="*/ 1736594 w 1773039"/>
                  <a:gd name="connsiteY7" fmla="*/ 39875 h 1957191"/>
                  <a:gd name="connsiteX8" fmla="*/ 1773039 w 1773039"/>
                  <a:gd name="connsiteY8" fmla="*/ 72441 h 195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3039" h="1957191">
                    <a:moveTo>
                      <a:pt x="1773039" y="72441"/>
                    </a:moveTo>
                    <a:lnTo>
                      <a:pt x="643466" y="1957191"/>
                    </a:lnTo>
                    <a:lnTo>
                      <a:pt x="474133" y="1859825"/>
                    </a:lnTo>
                    <a:lnTo>
                      <a:pt x="249766" y="1677791"/>
                    </a:lnTo>
                    <a:lnTo>
                      <a:pt x="38100" y="1466125"/>
                    </a:lnTo>
                    <a:lnTo>
                      <a:pt x="0" y="1428025"/>
                    </a:lnTo>
                    <a:lnTo>
                      <a:pt x="1697059" y="0"/>
                    </a:lnTo>
                    <a:lnTo>
                      <a:pt x="1736594" y="39875"/>
                    </a:lnTo>
                    <a:lnTo>
                      <a:pt x="1773039" y="7244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1BE"/>
                  </a:gs>
                  <a:gs pos="100000">
                    <a:srgbClr val="78C5DD"/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dirty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52" name="Kombinationstegning 16"/>
              <p:cNvSpPr/>
              <p:nvPr/>
            </p:nvSpPr>
            <p:spPr>
              <a:xfrm>
                <a:off x="4212169" y="732368"/>
                <a:ext cx="846665" cy="2235200"/>
              </a:xfrm>
              <a:custGeom>
                <a:avLst/>
                <a:gdLst>
                  <a:gd name="connsiteX0" fmla="*/ 359833 w 846666"/>
                  <a:gd name="connsiteY0" fmla="*/ 2235200 h 2235200"/>
                  <a:gd name="connsiteX1" fmla="*/ 0 w 846666"/>
                  <a:gd name="connsiteY1" fmla="*/ 29633 h 2235200"/>
                  <a:gd name="connsiteX2" fmla="*/ 67733 w 846666"/>
                  <a:gd name="connsiteY2" fmla="*/ 25400 h 2235200"/>
                  <a:gd name="connsiteX3" fmla="*/ 309033 w 846666"/>
                  <a:gd name="connsiteY3" fmla="*/ 4233 h 2235200"/>
                  <a:gd name="connsiteX4" fmla="*/ 524933 w 846666"/>
                  <a:gd name="connsiteY4" fmla="*/ 0 h 2235200"/>
                  <a:gd name="connsiteX5" fmla="*/ 821266 w 846666"/>
                  <a:gd name="connsiteY5" fmla="*/ 29633 h 2235200"/>
                  <a:gd name="connsiteX6" fmla="*/ 846666 w 846666"/>
                  <a:gd name="connsiteY6" fmla="*/ 33866 h 2235200"/>
                  <a:gd name="connsiteX7" fmla="*/ 469900 w 846666"/>
                  <a:gd name="connsiteY7" fmla="*/ 2226733 h 2235200"/>
                  <a:gd name="connsiteX8" fmla="*/ 419100 w 846666"/>
                  <a:gd name="connsiteY8" fmla="*/ 2222500 h 2235200"/>
                  <a:gd name="connsiteX9" fmla="*/ 359833 w 846666"/>
                  <a:gd name="connsiteY9" fmla="*/ 2235200 h 223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6666" h="2235200">
                    <a:moveTo>
                      <a:pt x="359833" y="2235200"/>
                    </a:moveTo>
                    <a:lnTo>
                      <a:pt x="0" y="29633"/>
                    </a:lnTo>
                    <a:lnTo>
                      <a:pt x="67733" y="25400"/>
                    </a:lnTo>
                    <a:lnTo>
                      <a:pt x="309033" y="4233"/>
                    </a:lnTo>
                    <a:lnTo>
                      <a:pt x="524933" y="0"/>
                    </a:lnTo>
                    <a:lnTo>
                      <a:pt x="821266" y="29633"/>
                    </a:lnTo>
                    <a:lnTo>
                      <a:pt x="846666" y="33866"/>
                    </a:lnTo>
                    <a:lnTo>
                      <a:pt x="469900" y="2226733"/>
                    </a:lnTo>
                    <a:lnTo>
                      <a:pt x="419100" y="2222500"/>
                    </a:lnTo>
                    <a:lnTo>
                      <a:pt x="359833" y="22352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1BE"/>
                  </a:gs>
                  <a:gs pos="100000">
                    <a:srgbClr val="78C5DD"/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53" name="Kombinationstegning 17"/>
              <p:cNvSpPr/>
              <p:nvPr/>
            </p:nvSpPr>
            <p:spPr>
              <a:xfrm rot="1191548">
                <a:off x="4720168" y="833967"/>
                <a:ext cx="846665" cy="2235200"/>
              </a:xfrm>
              <a:custGeom>
                <a:avLst/>
                <a:gdLst>
                  <a:gd name="connsiteX0" fmla="*/ 359833 w 846666"/>
                  <a:gd name="connsiteY0" fmla="*/ 2235200 h 2235200"/>
                  <a:gd name="connsiteX1" fmla="*/ 0 w 846666"/>
                  <a:gd name="connsiteY1" fmla="*/ 29633 h 2235200"/>
                  <a:gd name="connsiteX2" fmla="*/ 67733 w 846666"/>
                  <a:gd name="connsiteY2" fmla="*/ 25400 h 2235200"/>
                  <a:gd name="connsiteX3" fmla="*/ 309033 w 846666"/>
                  <a:gd name="connsiteY3" fmla="*/ 4233 h 2235200"/>
                  <a:gd name="connsiteX4" fmla="*/ 524933 w 846666"/>
                  <a:gd name="connsiteY4" fmla="*/ 0 h 2235200"/>
                  <a:gd name="connsiteX5" fmla="*/ 821266 w 846666"/>
                  <a:gd name="connsiteY5" fmla="*/ 29633 h 2235200"/>
                  <a:gd name="connsiteX6" fmla="*/ 846666 w 846666"/>
                  <a:gd name="connsiteY6" fmla="*/ 33866 h 2235200"/>
                  <a:gd name="connsiteX7" fmla="*/ 469900 w 846666"/>
                  <a:gd name="connsiteY7" fmla="*/ 2226733 h 2235200"/>
                  <a:gd name="connsiteX8" fmla="*/ 419100 w 846666"/>
                  <a:gd name="connsiteY8" fmla="*/ 2222500 h 2235200"/>
                  <a:gd name="connsiteX9" fmla="*/ 359833 w 846666"/>
                  <a:gd name="connsiteY9" fmla="*/ 2235200 h 223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6666" h="2235200">
                    <a:moveTo>
                      <a:pt x="359833" y="2235200"/>
                    </a:moveTo>
                    <a:lnTo>
                      <a:pt x="0" y="29633"/>
                    </a:lnTo>
                    <a:lnTo>
                      <a:pt x="67733" y="25400"/>
                    </a:lnTo>
                    <a:lnTo>
                      <a:pt x="309033" y="4233"/>
                    </a:lnTo>
                    <a:lnTo>
                      <a:pt x="524933" y="0"/>
                    </a:lnTo>
                    <a:lnTo>
                      <a:pt x="821266" y="29633"/>
                    </a:lnTo>
                    <a:lnTo>
                      <a:pt x="846666" y="33866"/>
                    </a:lnTo>
                    <a:lnTo>
                      <a:pt x="469900" y="2226733"/>
                    </a:lnTo>
                    <a:lnTo>
                      <a:pt x="419100" y="2222500"/>
                    </a:lnTo>
                    <a:lnTo>
                      <a:pt x="359833" y="2235200"/>
                    </a:lnTo>
                    <a:close/>
                  </a:path>
                </a:pathLst>
              </a:custGeom>
              <a:solidFill>
                <a:srgbClr val="D7D8D9">
                  <a:lumMod val="9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54" name="Kombinationstegning 18"/>
              <p:cNvSpPr/>
              <p:nvPr/>
            </p:nvSpPr>
            <p:spPr>
              <a:xfrm rot="2389753">
                <a:off x="5194302" y="1096433"/>
                <a:ext cx="846665" cy="2235200"/>
              </a:xfrm>
              <a:custGeom>
                <a:avLst/>
                <a:gdLst>
                  <a:gd name="connsiteX0" fmla="*/ 359833 w 846666"/>
                  <a:gd name="connsiteY0" fmla="*/ 2235200 h 2235200"/>
                  <a:gd name="connsiteX1" fmla="*/ 0 w 846666"/>
                  <a:gd name="connsiteY1" fmla="*/ 29633 h 2235200"/>
                  <a:gd name="connsiteX2" fmla="*/ 67733 w 846666"/>
                  <a:gd name="connsiteY2" fmla="*/ 25400 h 2235200"/>
                  <a:gd name="connsiteX3" fmla="*/ 309033 w 846666"/>
                  <a:gd name="connsiteY3" fmla="*/ 4233 h 2235200"/>
                  <a:gd name="connsiteX4" fmla="*/ 524933 w 846666"/>
                  <a:gd name="connsiteY4" fmla="*/ 0 h 2235200"/>
                  <a:gd name="connsiteX5" fmla="*/ 821266 w 846666"/>
                  <a:gd name="connsiteY5" fmla="*/ 29633 h 2235200"/>
                  <a:gd name="connsiteX6" fmla="*/ 846666 w 846666"/>
                  <a:gd name="connsiteY6" fmla="*/ 33866 h 2235200"/>
                  <a:gd name="connsiteX7" fmla="*/ 469900 w 846666"/>
                  <a:gd name="connsiteY7" fmla="*/ 2226733 h 2235200"/>
                  <a:gd name="connsiteX8" fmla="*/ 419100 w 846666"/>
                  <a:gd name="connsiteY8" fmla="*/ 2222500 h 2235200"/>
                  <a:gd name="connsiteX9" fmla="*/ 359833 w 846666"/>
                  <a:gd name="connsiteY9" fmla="*/ 2235200 h 223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6666" h="2235200">
                    <a:moveTo>
                      <a:pt x="359833" y="2235200"/>
                    </a:moveTo>
                    <a:lnTo>
                      <a:pt x="0" y="29633"/>
                    </a:lnTo>
                    <a:lnTo>
                      <a:pt x="67733" y="25400"/>
                    </a:lnTo>
                    <a:lnTo>
                      <a:pt x="309033" y="4233"/>
                    </a:lnTo>
                    <a:lnTo>
                      <a:pt x="524933" y="0"/>
                    </a:lnTo>
                    <a:lnTo>
                      <a:pt x="821266" y="29633"/>
                    </a:lnTo>
                    <a:lnTo>
                      <a:pt x="846666" y="33866"/>
                    </a:lnTo>
                    <a:lnTo>
                      <a:pt x="469900" y="2226733"/>
                    </a:lnTo>
                    <a:lnTo>
                      <a:pt x="419100" y="2222500"/>
                    </a:lnTo>
                    <a:lnTo>
                      <a:pt x="359833" y="2235200"/>
                    </a:lnTo>
                    <a:close/>
                  </a:path>
                </a:pathLst>
              </a:custGeom>
              <a:solidFill>
                <a:srgbClr val="D7D8D9">
                  <a:lumMod val="9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55" name="Kombinationstegning 19"/>
              <p:cNvSpPr/>
              <p:nvPr/>
            </p:nvSpPr>
            <p:spPr>
              <a:xfrm rot="3635334">
                <a:off x="5520268" y="1507064"/>
                <a:ext cx="846665" cy="2235198"/>
              </a:xfrm>
              <a:custGeom>
                <a:avLst/>
                <a:gdLst>
                  <a:gd name="connsiteX0" fmla="*/ 359833 w 846666"/>
                  <a:gd name="connsiteY0" fmla="*/ 2235200 h 2235200"/>
                  <a:gd name="connsiteX1" fmla="*/ 0 w 846666"/>
                  <a:gd name="connsiteY1" fmla="*/ 29633 h 2235200"/>
                  <a:gd name="connsiteX2" fmla="*/ 67733 w 846666"/>
                  <a:gd name="connsiteY2" fmla="*/ 25400 h 2235200"/>
                  <a:gd name="connsiteX3" fmla="*/ 309033 w 846666"/>
                  <a:gd name="connsiteY3" fmla="*/ 4233 h 2235200"/>
                  <a:gd name="connsiteX4" fmla="*/ 524933 w 846666"/>
                  <a:gd name="connsiteY4" fmla="*/ 0 h 2235200"/>
                  <a:gd name="connsiteX5" fmla="*/ 821266 w 846666"/>
                  <a:gd name="connsiteY5" fmla="*/ 29633 h 2235200"/>
                  <a:gd name="connsiteX6" fmla="*/ 846666 w 846666"/>
                  <a:gd name="connsiteY6" fmla="*/ 33866 h 2235200"/>
                  <a:gd name="connsiteX7" fmla="*/ 469900 w 846666"/>
                  <a:gd name="connsiteY7" fmla="*/ 2226733 h 2235200"/>
                  <a:gd name="connsiteX8" fmla="*/ 419100 w 846666"/>
                  <a:gd name="connsiteY8" fmla="*/ 2222500 h 2235200"/>
                  <a:gd name="connsiteX9" fmla="*/ 359833 w 846666"/>
                  <a:gd name="connsiteY9" fmla="*/ 2235200 h 223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6666" h="2235200">
                    <a:moveTo>
                      <a:pt x="359833" y="2235200"/>
                    </a:moveTo>
                    <a:lnTo>
                      <a:pt x="0" y="29633"/>
                    </a:lnTo>
                    <a:lnTo>
                      <a:pt x="67733" y="25400"/>
                    </a:lnTo>
                    <a:lnTo>
                      <a:pt x="309033" y="4233"/>
                    </a:lnTo>
                    <a:lnTo>
                      <a:pt x="524933" y="0"/>
                    </a:lnTo>
                    <a:lnTo>
                      <a:pt x="821266" y="29633"/>
                    </a:lnTo>
                    <a:lnTo>
                      <a:pt x="846666" y="33866"/>
                    </a:lnTo>
                    <a:lnTo>
                      <a:pt x="469900" y="2226733"/>
                    </a:lnTo>
                    <a:lnTo>
                      <a:pt x="419100" y="2222500"/>
                    </a:lnTo>
                    <a:lnTo>
                      <a:pt x="359833" y="2235200"/>
                    </a:lnTo>
                    <a:close/>
                  </a:path>
                </a:pathLst>
              </a:custGeom>
              <a:solidFill>
                <a:srgbClr val="D7D8D9">
                  <a:lumMod val="9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56" name="Kombinationstegning 20"/>
              <p:cNvSpPr/>
              <p:nvPr/>
            </p:nvSpPr>
            <p:spPr>
              <a:xfrm rot="13206660">
                <a:off x="5398780" y="2142809"/>
                <a:ext cx="1773040" cy="1957191"/>
              </a:xfrm>
              <a:custGeom>
                <a:avLst/>
                <a:gdLst>
                  <a:gd name="connsiteX0" fmla="*/ 1756833 w 1756833"/>
                  <a:gd name="connsiteY0" fmla="*/ 76200 h 1947333"/>
                  <a:gd name="connsiteX1" fmla="*/ 643466 w 1756833"/>
                  <a:gd name="connsiteY1" fmla="*/ 1947333 h 1947333"/>
                  <a:gd name="connsiteX2" fmla="*/ 474133 w 1756833"/>
                  <a:gd name="connsiteY2" fmla="*/ 1849967 h 1947333"/>
                  <a:gd name="connsiteX3" fmla="*/ 249766 w 1756833"/>
                  <a:gd name="connsiteY3" fmla="*/ 1667933 h 1947333"/>
                  <a:gd name="connsiteX4" fmla="*/ 38100 w 1756833"/>
                  <a:gd name="connsiteY4" fmla="*/ 1456267 h 1947333"/>
                  <a:gd name="connsiteX5" fmla="*/ 0 w 1756833"/>
                  <a:gd name="connsiteY5" fmla="*/ 1418167 h 1947333"/>
                  <a:gd name="connsiteX6" fmla="*/ 1672166 w 1756833"/>
                  <a:gd name="connsiteY6" fmla="*/ 0 h 1947333"/>
                  <a:gd name="connsiteX7" fmla="*/ 1697566 w 1756833"/>
                  <a:gd name="connsiteY7" fmla="*/ 29633 h 1947333"/>
                  <a:gd name="connsiteX8" fmla="*/ 1756833 w 1756833"/>
                  <a:gd name="connsiteY8" fmla="*/ 76200 h 1947333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697566 w 1756833"/>
                  <a:gd name="connsiteY7" fmla="*/ 39491 h 1957191"/>
                  <a:gd name="connsiteX8" fmla="*/ 1756833 w 1756833"/>
                  <a:gd name="connsiteY8" fmla="*/ 86058 h 1957191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736594 w 1756833"/>
                  <a:gd name="connsiteY7" fmla="*/ 39875 h 1957191"/>
                  <a:gd name="connsiteX8" fmla="*/ 1756833 w 1756833"/>
                  <a:gd name="connsiteY8" fmla="*/ 86058 h 1957191"/>
                  <a:gd name="connsiteX0" fmla="*/ 1773039 w 1773039"/>
                  <a:gd name="connsiteY0" fmla="*/ 72441 h 1957191"/>
                  <a:gd name="connsiteX1" fmla="*/ 643466 w 1773039"/>
                  <a:gd name="connsiteY1" fmla="*/ 1957191 h 1957191"/>
                  <a:gd name="connsiteX2" fmla="*/ 474133 w 1773039"/>
                  <a:gd name="connsiteY2" fmla="*/ 1859825 h 1957191"/>
                  <a:gd name="connsiteX3" fmla="*/ 249766 w 1773039"/>
                  <a:gd name="connsiteY3" fmla="*/ 1677791 h 1957191"/>
                  <a:gd name="connsiteX4" fmla="*/ 38100 w 1773039"/>
                  <a:gd name="connsiteY4" fmla="*/ 1466125 h 1957191"/>
                  <a:gd name="connsiteX5" fmla="*/ 0 w 1773039"/>
                  <a:gd name="connsiteY5" fmla="*/ 1428025 h 1957191"/>
                  <a:gd name="connsiteX6" fmla="*/ 1697059 w 1773039"/>
                  <a:gd name="connsiteY6" fmla="*/ 0 h 1957191"/>
                  <a:gd name="connsiteX7" fmla="*/ 1736594 w 1773039"/>
                  <a:gd name="connsiteY7" fmla="*/ 39875 h 1957191"/>
                  <a:gd name="connsiteX8" fmla="*/ 1773039 w 1773039"/>
                  <a:gd name="connsiteY8" fmla="*/ 72441 h 195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3039" h="1957191">
                    <a:moveTo>
                      <a:pt x="1773039" y="72441"/>
                    </a:moveTo>
                    <a:lnTo>
                      <a:pt x="643466" y="1957191"/>
                    </a:lnTo>
                    <a:lnTo>
                      <a:pt x="474133" y="1859825"/>
                    </a:lnTo>
                    <a:lnTo>
                      <a:pt x="249766" y="1677791"/>
                    </a:lnTo>
                    <a:lnTo>
                      <a:pt x="38100" y="1466125"/>
                    </a:lnTo>
                    <a:lnTo>
                      <a:pt x="0" y="1428025"/>
                    </a:lnTo>
                    <a:lnTo>
                      <a:pt x="1697059" y="0"/>
                    </a:lnTo>
                    <a:lnTo>
                      <a:pt x="1736594" y="39875"/>
                    </a:lnTo>
                    <a:lnTo>
                      <a:pt x="1773039" y="72441"/>
                    </a:lnTo>
                    <a:close/>
                  </a:path>
                </a:pathLst>
              </a:custGeom>
              <a:solidFill>
                <a:srgbClr val="D7D8D9">
                  <a:lumMod val="9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57" name="Kombinationstegning 21"/>
              <p:cNvSpPr/>
              <p:nvPr/>
            </p:nvSpPr>
            <p:spPr>
              <a:xfrm rot="14344187">
                <a:off x="5369148" y="2731241"/>
                <a:ext cx="1773039" cy="1957192"/>
              </a:xfrm>
              <a:custGeom>
                <a:avLst/>
                <a:gdLst>
                  <a:gd name="connsiteX0" fmla="*/ 1756833 w 1756833"/>
                  <a:gd name="connsiteY0" fmla="*/ 76200 h 1947333"/>
                  <a:gd name="connsiteX1" fmla="*/ 643466 w 1756833"/>
                  <a:gd name="connsiteY1" fmla="*/ 1947333 h 1947333"/>
                  <a:gd name="connsiteX2" fmla="*/ 474133 w 1756833"/>
                  <a:gd name="connsiteY2" fmla="*/ 1849967 h 1947333"/>
                  <a:gd name="connsiteX3" fmla="*/ 249766 w 1756833"/>
                  <a:gd name="connsiteY3" fmla="*/ 1667933 h 1947333"/>
                  <a:gd name="connsiteX4" fmla="*/ 38100 w 1756833"/>
                  <a:gd name="connsiteY4" fmla="*/ 1456267 h 1947333"/>
                  <a:gd name="connsiteX5" fmla="*/ 0 w 1756833"/>
                  <a:gd name="connsiteY5" fmla="*/ 1418167 h 1947333"/>
                  <a:gd name="connsiteX6" fmla="*/ 1672166 w 1756833"/>
                  <a:gd name="connsiteY6" fmla="*/ 0 h 1947333"/>
                  <a:gd name="connsiteX7" fmla="*/ 1697566 w 1756833"/>
                  <a:gd name="connsiteY7" fmla="*/ 29633 h 1947333"/>
                  <a:gd name="connsiteX8" fmla="*/ 1756833 w 1756833"/>
                  <a:gd name="connsiteY8" fmla="*/ 76200 h 1947333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697566 w 1756833"/>
                  <a:gd name="connsiteY7" fmla="*/ 39491 h 1957191"/>
                  <a:gd name="connsiteX8" fmla="*/ 1756833 w 1756833"/>
                  <a:gd name="connsiteY8" fmla="*/ 86058 h 1957191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736594 w 1756833"/>
                  <a:gd name="connsiteY7" fmla="*/ 39875 h 1957191"/>
                  <a:gd name="connsiteX8" fmla="*/ 1756833 w 1756833"/>
                  <a:gd name="connsiteY8" fmla="*/ 86058 h 1957191"/>
                  <a:gd name="connsiteX0" fmla="*/ 1773039 w 1773039"/>
                  <a:gd name="connsiteY0" fmla="*/ 72441 h 1957191"/>
                  <a:gd name="connsiteX1" fmla="*/ 643466 w 1773039"/>
                  <a:gd name="connsiteY1" fmla="*/ 1957191 h 1957191"/>
                  <a:gd name="connsiteX2" fmla="*/ 474133 w 1773039"/>
                  <a:gd name="connsiteY2" fmla="*/ 1859825 h 1957191"/>
                  <a:gd name="connsiteX3" fmla="*/ 249766 w 1773039"/>
                  <a:gd name="connsiteY3" fmla="*/ 1677791 h 1957191"/>
                  <a:gd name="connsiteX4" fmla="*/ 38100 w 1773039"/>
                  <a:gd name="connsiteY4" fmla="*/ 1466125 h 1957191"/>
                  <a:gd name="connsiteX5" fmla="*/ 0 w 1773039"/>
                  <a:gd name="connsiteY5" fmla="*/ 1428025 h 1957191"/>
                  <a:gd name="connsiteX6" fmla="*/ 1697059 w 1773039"/>
                  <a:gd name="connsiteY6" fmla="*/ 0 h 1957191"/>
                  <a:gd name="connsiteX7" fmla="*/ 1736594 w 1773039"/>
                  <a:gd name="connsiteY7" fmla="*/ 39875 h 1957191"/>
                  <a:gd name="connsiteX8" fmla="*/ 1773039 w 1773039"/>
                  <a:gd name="connsiteY8" fmla="*/ 72441 h 195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3039" h="1957191">
                    <a:moveTo>
                      <a:pt x="1773039" y="72441"/>
                    </a:moveTo>
                    <a:lnTo>
                      <a:pt x="643466" y="1957191"/>
                    </a:lnTo>
                    <a:lnTo>
                      <a:pt x="474133" y="1859825"/>
                    </a:lnTo>
                    <a:lnTo>
                      <a:pt x="249766" y="1677791"/>
                    </a:lnTo>
                    <a:lnTo>
                      <a:pt x="38100" y="1466125"/>
                    </a:lnTo>
                    <a:lnTo>
                      <a:pt x="0" y="1428025"/>
                    </a:lnTo>
                    <a:lnTo>
                      <a:pt x="1697059" y="0"/>
                    </a:lnTo>
                    <a:lnTo>
                      <a:pt x="1736594" y="39875"/>
                    </a:lnTo>
                    <a:lnTo>
                      <a:pt x="1773039" y="72441"/>
                    </a:lnTo>
                    <a:close/>
                  </a:path>
                </a:pathLst>
              </a:custGeom>
              <a:solidFill>
                <a:srgbClr val="D7D8D9">
                  <a:lumMod val="9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58" name="Kombinationstegning 22"/>
              <p:cNvSpPr/>
              <p:nvPr/>
            </p:nvSpPr>
            <p:spPr>
              <a:xfrm rot="15590630">
                <a:off x="5165942" y="3285807"/>
                <a:ext cx="1773039" cy="1957191"/>
              </a:xfrm>
              <a:custGeom>
                <a:avLst/>
                <a:gdLst>
                  <a:gd name="connsiteX0" fmla="*/ 1756833 w 1756833"/>
                  <a:gd name="connsiteY0" fmla="*/ 76200 h 1947333"/>
                  <a:gd name="connsiteX1" fmla="*/ 643466 w 1756833"/>
                  <a:gd name="connsiteY1" fmla="*/ 1947333 h 1947333"/>
                  <a:gd name="connsiteX2" fmla="*/ 474133 w 1756833"/>
                  <a:gd name="connsiteY2" fmla="*/ 1849967 h 1947333"/>
                  <a:gd name="connsiteX3" fmla="*/ 249766 w 1756833"/>
                  <a:gd name="connsiteY3" fmla="*/ 1667933 h 1947333"/>
                  <a:gd name="connsiteX4" fmla="*/ 38100 w 1756833"/>
                  <a:gd name="connsiteY4" fmla="*/ 1456267 h 1947333"/>
                  <a:gd name="connsiteX5" fmla="*/ 0 w 1756833"/>
                  <a:gd name="connsiteY5" fmla="*/ 1418167 h 1947333"/>
                  <a:gd name="connsiteX6" fmla="*/ 1672166 w 1756833"/>
                  <a:gd name="connsiteY6" fmla="*/ 0 h 1947333"/>
                  <a:gd name="connsiteX7" fmla="*/ 1697566 w 1756833"/>
                  <a:gd name="connsiteY7" fmla="*/ 29633 h 1947333"/>
                  <a:gd name="connsiteX8" fmla="*/ 1756833 w 1756833"/>
                  <a:gd name="connsiteY8" fmla="*/ 76200 h 1947333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697566 w 1756833"/>
                  <a:gd name="connsiteY7" fmla="*/ 39491 h 1957191"/>
                  <a:gd name="connsiteX8" fmla="*/ 1756833 w 1756833"/>
                  <a:gd name="connsiteY8" fmla="*/ 86058 h 1957191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736594 w 1756833"/>
                  <a:gd name="connsiteY7" fmla="*/ 39875 h 1957191"/>
                  <a:gd name="connsiteX8" fmla="*/ 1756833 w 1756833"/>
                  <a:gd name="connsiteY8" fmla="*/ 86058 h 1957191"/>
                  <a:gd name="connsiteX0" fmla="*/ 1773039 w 1773039"/>
                  <a:gd name="connsiteY0" fmla="*/ 72441 h 1957191"/>
                  <a:gd name="connsiteX1" fmla="*/ 643466 w 1773039"/>
                  <a:gd name="connsiteY1" fmla="*/ 1957191 h 1957191"/>
                  <a:gd name="connsiteX2" fmla="*/ 474133 w 1773039"/>
                  <a:gd name="connsiteY2" fmla="*/ 1859825 h 1957191"/>
                  <a:gd name="connsiteX3" fmla="*/ 249766 w 1773039"/>
                  <a:gd name="connsiteY3" fmla="*/ 1677791 h 1957191"/>
                  <a:gd name="connsiteX4" fmla="*/ 38100 w 1773039"/>
                  <a:gd name="connsiteY4" fmla="*/ 1466125 h 1957191"/>
                  <a:gd name="connsiteX5" fmla="*/ 0 w 1773039"/>
                  <a:gd name="connsiteY5" fmla="*/ 1428025 h 1957191"/>
                  <a:gd name="connsiteX6" fmla="*/ 1697059 w 1773039"/>
                  <a:gd name="connsiteY6" fmla="*/ 0 h 1957191"/>
                  <a:gd name="connsiteX7" fmla="*/ 1736594 w 1773039"/>
                  <a:gd name="connsiteY7" fmla="*/ 39875 h 1957191"/>
                  <a:gd name="connsiteX8" fmla="*/ 1773039 w 1773039"/>
                  <a:gd name="connsiteY8" fmla="*/ 72441 h 195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3039" h="1957191">
                    <a:moveTo>
                      <a:pt x="1773039" y="72441"/>
                    </a:moveTo>
                    <a:lnTo>
                      <a:pt x="643466" y="1957191"/>
                    </a:lnTo>
                    <a:lnTo>
                      <a:pt x="474133" y="1859825"/>
                    </a:lnTo>
                    <a:lnTo>
                      <a:pt x="249766" y="1677791"/>
                    </a:lnTo>
                    <a:lnTo>
                      <a:pt x="38100" y="1466125"/>
                    </a:lnTo>
                    <a:lnTo>
                      <a:pt x="0" y="1428025"/>
                    </a:lnTo>
                    <a:lnTo>
                      <a:pt x="1697059" y="0"/>
                    </a:lnTo>
                    <a:lnTo>
                      <a:pt x="1736594" y="39875"/>
                    </a:lnTo>
                    <a:lnTo>
                      <a:pt x="1773039" y="72441"/>
                    </a:lnTo>
                    <a:close/>
                  </a:path>
                </a:pathLst>
              </a:custGeom>
              <a:solidFill>
                <a:srgbClr val="D7D8D9">
                  <a:lumMod val="9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59" name="Kombinationstegning 23"/>
              <p:cNvSpPr/>
              <p:nvPr/>
            </p:nvSpPr>
            <p:spPr>
              <a:xfrm rot="16788421">
                <a:off x="4776476" y="3717606"/>
                <a:ext cx="1773040" cy="1957192"/>
              </a:xfrm>
              <a:custGeom>
                <a:avLst/>
                <a:gdLst>
                  <a:gd name="connsiteX0" fmla="*/ 1756833 w 1756833"/>
                  <a:gd name="connsiteY0" fmla="*/ 76200 h 1947333"/>
                  <a:gd name="connsiteX1" fmla="*/ 643466 w 1756833"/>
                  <a:gd name="connsiteY1" fmla="*/ 1947333 h 1947333"/>
                  <a:gd name="connsiteX2" fmla="*/ 474133 w 1756833"/>
                  <a:gd name="connsiteY2" fmla="*/ 1849967 h 1947333"/>
                  <a:gd name="connsiteX3" fmla="*/ 249766 w 1756833"/>
                  <a:gd name="connsiteY3" fmla="*/ 1667933 h 1947333"/>
                  <a:gd name="connsiteX4" fmla="*/ 38100 w 1756833"/>
                  <a:gd name="connsiteY4" fmla="*/ 1456267 h 1947333"/>
                  <a:gd name="connsiteX5" fmla="*/ 0 w 1756833"/>
                  <a:gd name="connsiteY5" fmla="*/ 1418167 h 1947333"/>
                  <a:gd name="connsiteX6" fmla="*/ 1672166 w 1756833"/>
                  <a:gd name="connsiteY6" fmla="*/ 0 h 1947333"/>
                  <a:gd name="connsiteX7" fmla="*/ 1697566 w 1756833"/>
                  <a:gd name="connsiteY7" fmla="*/ 29633 h 1947333"/>
                  <a:gd name="connsiteX8" fmla="*/ 1756833 w 1756833"/>
                  <a:gd name="connsiteY8" fmla="*/ 76200 h 1947333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697566 w 1756833"/>
                  <a:gd name="connsiteY7" fmla="*/ 39491 h 1957191"/>
                  <a:gd name="connsiteX8" fmla="*/ 1756833 w 1756833"/>
                  <a:gd name="connsiteY8" fmla="*/ 86058 h 1957191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736594 w 1756833"/>
                  <a:gd name="connsiteY7" fmla="*/ 39875 h 1957191"/>
                  <a:gd name="connsiteX8" fmla="*/ 1756833 w 1756833"/>
                  <a:gd name="connsiteY8" fmla="*/ 86058 h 1957191"/>
                  <a:gd name="connsiteX0" fmla="*/ 1773039 w 1773039"/>
                  <a:gd name="connsiteY0" fmla="*/ 72441 h 1957191"/>
                  <a:gd name="connsiteX1" fmla="*/ 643466 w 1773039"/>
                  <a:gd name="connsiteY1" fmla="*/ 1957191 h 1957191"/>
                  <a:gd name="connsiteX2" fmla="*/ 474133 w 1773039"/>
                  <a:gd name="connsiteY2" fmla="*/ 1859825 h 1957191"/>
                  <a:gd name="connsiteX3" fmla="*/ 249766 w 1773039"/>
                  <a:gd name="connsiteY3" fmla="*/ 1677791 h 1957191"/>
                  <a:gd name="connsiteX4" fmla="*/ 38100 w 1773039"/>
                  <a:gd name="connsiteY4" fmla="*/ 1466125 h 1957191"/>
                  <a:gd name="connsiteX5" fmla="*/ 0 w 1773039"/>
                  <a:gd name="connsiteY5" fmla="*/ 1428025 h 1957191"/>
                  <a:gd name="connsiteX6" fmla="*/ 1697059 w 1773039"/>
                  <a:gd name="connsiteY6" fmla="*/ 0 h 1957191"/>
                  <a:gd name="connsiteX7" fmla="*/ 1736594 w 1773039"/>
                  <a:gd name="connsiteY7" fmla="*/ 39875 h 1957191"/>
                  <a:gd name="connsiteX8" fmla="*/ 1773039 w 1773039"/>
                  <a:gd name="connsiteY8" fmla="*/ 72441 h 195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3039" h="1957191">
                    <a:moveTo>
                      <a:pt x="1773039" y="72441"/>
                    </a:moveTo>
                    <a:lnTo>
                      <a:pt x="643466" y="1957191"/>
                    </a:lnTo>
                    <a:lnTo>
                      <a:pt x="474133" y="1859825"/>
                    </a:lnTo>
                    <a:lnTo>
                      <a:pt x="249766" y="1677791"/>
                    </a:lnTo>
                    <a:lnTo>
                      <a:pt x="38100" y="1466125"/>
                    </a:lnTo>
                    <a:lnTo>
                      <a:pt x="0" y="1428025"/>
                    </a:lnTo>
                    <a:lnTo>
                      <a:pt x="1697059" y="0"/>
                    </a:lnTo>
                    <a:lnTo>
                      <a:pt x="1736594" y="39875"/>
                    </a:lnTo>
                    <a:lnTo>
                      <a:pt x="1773039" y="72441"/>
                    </a:lnTo>
                    <a:close/>
                  </a:path>
                </a:pathLst>
              </a:custGeom>
              <a:solidFill>
                <a:srgbClr val="D7D8D9">
                  <a:lumMod val="9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60" name="Ellipse 24"/>
              <p:cNvSpPr/>
              <p:nvPr/>
            </p:nvSpPr>
            <p:spPr>
              <a:xfrm>
                <a:off x="4152900" y="2819400"/>
                <a:ext cx="1054099" cy="1054099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</p:grpSp>
        <p:sp>
          <p:nvSpPr>
            <p:cNvPr id="39" name="Ellipse 7"/>
            <p:cNvSpPr/>
            <p:nvPr/>
          </p:nvSpPr>
          <p:spPr>
            <a:xfrm>
              <a:off x="3760430" y="3150316"/>
              <a:ext cx="1648541" cy="1218484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lumMod val="40000"/>
                    <a:lumOff val="60000"/>
                    <a:alpha val="0"/>
                  </a:srgbClr>
                </a:gs>
                <a:gs pos="100000">
                  <a:srgbClr val="FFFCF9">
                    <a:alpha val="77000"/>
                  </a:srgb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40" name="Tekstboks 7"/>
            <p:cNvSpPr txBox="1"/>
            <p:nvPr/>
          </p:nvSpPr>
          <p:spPr>
            <a:xfrm>
              <a:off x="4076341" y="4761065"/>
              <a:ext cx="1003657" cy="54160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2000" kern="0" dirty="0">
                  <a:ln w="3175">
                    <a:noFill/>
                  </a:ln>
                  <a:solidFill>
                    <a:srgbClr val="1F88C8"/>
                  </a:solidFill>
                  <a:effectLst>
                    <a:outerShdw blurRad="66675" dir="2700000" algn="tl" rotWithShape="0">
                      <a:srgbClr val="000000">
                        <a:alpha val="5000"/>
                      </a:srgbClr>
                    </a:outerShdw>
                  </a:effectLst>
                  <a:latin typeface="Calibri"/>
                  <a:ea typeface="+mn-ea"/>
                </a:rPr>
                <a:t>55%</a:t>
              </a:r>
            </a:p>
          </p:txBody>
        </p:sp>
        <p:grpSp>
          <p:nvGrpSpPr>
            <p:cNvPr id="41" name="Grupper 30"/>
            <p:cNvGrpSpPr/>
            <p:nvPr/>
          </p:nvGrpSpPr>
          <p:grpSpPr>
            <a:xfrm rot="16778878">
              <a:off x="4011608" y="3492954"/>
              <a:ext cx="1344912" cy="295275"/>
              <a:chOff x="4445000" y="4016375"/>
              <a:chExt cx="1344912" cy="295275"/>
            </a:xfrm>
          </p:grpSpPr>
          <p:sp>
            <p:nvSpPr>
              <p:cNvPr id="42" name="Kombinationstegning 27"/>
              <p:cNvSpPr/>
              <p:nvPr/>
            </p:nvSpPr>
            <p:spPr>
              <a:xfrm rot="21495877">
                <a:off x="4732637" y="4050213"/>
                <a:ext cx="1057275" cy="142875"/>
              </a:xfrm>
              <a:custGeom>
                <a:avLst/>
                <a:gdLst>
                  <a:gd name="connsiteX0" fmla="*/ 0 w 1050925"/>
                  <a:gd name="connsiteY0" fmla="*/ 0 h 114300"/>
                  <a:gd name="connsiteX1" fmla="*/ 1012825 w 1050925"/>
                  <a:gd name="connsiteY1" fmla="*/ 25400 h 114300"/>
                  <a:gd name="connsiteX2" fmla="*/ 1050925 w 1050925"/>
                  <a:gd name="connsiteY2" fmla="*/ 41275 h 114300"/>
                  <a:gd name="connsiteX3" fmla="*/ 1050925 w 1050925"/>
                  <a:gd name="connsiteY3" fmla="*/ 69850 h 114300"/>
                  <a:gd name="connsiteX4" fmla="*/ 1022350 w 1050925"/>
                  <a:gd name="connsiteY4" fmla="*/ 88900 h 114300"/>
                  <a:gd name="connsiteX5" fmla="*/ 6350 w 1050925"/>
                  <a:gd name="connsiteY5" fmla="*/ 114300 h 114300"/>
                  <a:gd name="connsiteX6" fmla="*/ 15875 w 1050925"/>
                  <a:gd name="connsiteY6" fmla="*/ 57150 h 114300"/>
                  <a:gd name="connsiteX7" fmla="*/ 0 w 1050925"/>
                  <a:gd name="connsiteY7" fmla="*/ 0 h 114300"/>
                  <a:gd name="connsiteX0" fmla="*/ 0 w 1050925"/>
                  <a:gd name="connsiteY0" fmla="*/ 25400 h 139700"/>
                  <a:gd name="connsiteX1" fmla="*/ 1012825 w 1050925"/>
                  <a:gd name="connsiteY1" fmla="*/ 50800 h 139700"/>
                  <a:gd name="connsiteX2" fmla="*/ 1050925 w 1050925"/>
                  <a:gd name="connsiteY2" fmla="*/ 66675 h 139700"/>
                  <a:gd name="connsiteX3" fmla="*/ 1050925 w 1050925"/>
                  <a:gd name="connsiteY3" fmla="*/ 95250 h 139700"/>
                  <a:gd name="connsiteX4" fmla="*/ 1022350 w 1050925"/>
                  <a:gd name="connsiteY4" fmla="*/ 114300 h 139700"/>
                  <a:gd name="connsiteX5" fmla="*/ 6350 w 1050925"/>
                  <a:gd name="connsiteY5" fmla="*/ 139700 h 139700"/>
                  <a:gd name="connsiteX6" fmla="*/ 15875 w 1050925"/>
                  <a:gd name="connsiteY6" fmla="*/ 82550 h 139700"/>
                  <a:gd name="connsiteX7" fmla="*/ 0 w 1050925"/>
                  <a:gd name="connsiteY7" fmla="*/ 25400 h 139700"/>
                  <a:gd name="connsiteX0" fmla="*/ 0 w 1050925"/>
                  <a:gd name="connsiteY0" fmla="*/ 25400 h 142875"/>
                  <a:gd name="connsiteX1" fmla="*/ 1012825 w 1050925"/>
                  <a:gd name="connsiteY1" fmla="*/ 50800 h 142875"/>
                  <a:gd name="connsiteX2" fmla="*/ 1050925 w 1050925"/>
                  <a:gd name="connsiteY2" fmla="*/ 66675 h 142875"/>
                  <a:gd name="connsiteX3" fmla="*/ 1050925 w 1050925"/>
                  <a:gd name="connsiteY3" fmla="*/ 95250 h 142875"/>
                  <a:gd name="connsiteX4" fmla="*/ 1022350 w 1050925"/>
                  <a:gd name="connsiteY4" fmla="*/ 114300 h 142875"/>
                  <a:gd name="connsiteX5" fmla="*/ 6350 w 1050925"/>
                  <a:gd name="connsiteY5" fmla="*/ 139700 h 142875"/>
                  <a:gd name="connsiteX6" fmla="*/ 15875 w 1050925"/>
                  <a:gd name="connsiteY6" fmla="*/ 82550 h 142875"/>
                  <a:gd name="connsiteX7" fmla="*/ 0 w 1050925"/>
                  <a:gd name="connsiteY7" fmla="*/ 25400 h 142875"/>
                  <a:gd name="connsiteX0" fmla="*/ 0 w 1054100"/>
                  <a:gd name="connsiteY0" fmla="*/ 25400 h 142875"/>
                  <a:gd name="connsiteX1" fmla="*/ 1012825 w 1054100"/>
                  <a:gd name="connsiteY1" fmla="*/ 50800 h 142875"/>
                  <a:gd name="connsiteX2" fmla="*/ 1050925 w 1054100"/>
                  <a:gd name="connsiteY2" fmla="*/ 66675 h 142875"/>
                  <a:gd name="connsiteX3" fmla="*/ 1050925 w 1054100"/>
                  <a:gd name="connsiteY3" fmla="*/ 95250 h 142875"/>
                  <a:gd name="connsiteX4" fmla="*/ 1022350 w 1054100"/>
                  <a:gd name="connsiteY4" fmla="*/ 114300 h 142875"/>
                  <a:gd name="connsiteX5" fmla="*/ 6350 w 1054100"/>
                  <a:gd name="connsiteY5" fmla="*/ 139700 h 142875"/>
                  <a:gd name="connsiteX6" fmla="*/ 15875 w 1054100"/>
                  <a:gd name="connsiteY6" fmla="*/ 82550 h 142875"/>
                  <a:gd name="connsiteX7" fmla="*/ 0 w 1054100"/>
                  <a:gd name="connsiteY7" fmla="*/ 25400 h 142875"/>
                  <a:gd name="connsiteX0" fmla="*/ 0 w 1057275"/>
                  <a:gd name="connsiteY0" fmla="*/ 25400 h 142875"/>
                  <a:gd name="connsiteX1" fmla="*/ 1012825 w 1057275"/>
                  <a:gd name="connsiteY1" fmla="*/ 50800 h 142875"/>
                  <a:gd name="connsiteX2" fmla="*/ 1050925 w 1057275"/>
                  <a:gd name="connsiteY2" fmla="*/ 66675 h 142875"/>
                  <a:gd name="connsiteX3" fmla="*/ 1050925 w 1057275"/>
                  <a:gd name="connsiteY3" fmla="*/ 95250 h 142875"/>
                  <a:gd name="connsiteX4" fmla="*/ 1022350 w 1057275"/>
                  <a:gd name="connsiteY4" fmla="*/ 114300 h 142875"/>
                  <a:gd name="connsiteX5" fmla="*/ 6350 w 1057275"/>
                  <a:gd name="connsiteY5" fmla="*/ 139700 h 142875"/>
                  <a:gd name="connsiteX6" fmla="*/ 15875 w 1057275"/>
                  <a:gd name="connsiteY6" fmla="*/ 82550 h 142875"/>
                  <a:gd name="connsiteX7" fmla="*/ 0 w 1057275"/>
                  <a:gd name="connsiteY7" fmla="*/ 2540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7275" h="142875">
                    <a:moveTo>
                      <a:pt x="0" y="25400"/>
                    </a:moveTo>
                    <a:lnTo>
                      <a:pt x="1012825" y="50800"/>
                    </a:lnTo>
                    <a:cubicBezTo>
                      <a:pt x="1054100" y="46567"/>
                      <a:pt x="1038225" y="61383"/>
                      <a:pt x="1050925" y="66675"/>
                    </a:cubicBezTo>
                    <a:lnTo>
                      <a:pt x="1050925" y="95250"/>
                    </a:lnTo>
                    <a:cubicBezTo>
                      <a:pt x="1041400" y="101600"/>
                      <a:pt x="1057275" y="120650"/>
                      <a:pt x="1022350" y="114300"/>
                    </a:cubicBezTo>
                    <a:lnTo>
                      <a:pt x="6350" y="139700"/>
                    </a:lnTo>
                    <a:cubicBezTo>
                      <a:pt x="9525" y="120650"/>
                      <a:pt x="15875" y="142875"/>
                      <a:pt x="15875" y="82550"/>
                    </a:cubicBezTo>
                    <a:cubicBezTo>
                      <a:pt x="13758" y="0"/>
                      <a:pt x="5292" y="44450"/>
                      <a:pt x="0" y="254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6E6E6">
                      <a:lumMod val="10000"/>
                    </a:srgbClr>
                  </a:gs>
                  <a:gs pos="100000">
                    <a:srgbClr val="E6E6E6">
                      <a:lumMod val="25000"/>
                    </a:srgb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3" name="Ellipse 28"/>
              <p:cNvSpPr/>
              <p:nvPr/>
            </p:nvSpPr>
            <p:spPr>
              <a:xfrm>
                <a:off x="4445000" y="4016375"/>
                <a:ext cx="295275" cy="295275"/>
              </a:xfrm>
              <a:prstGeom prst="ellipse">
                <a:avLst/>
              </a:prstGeom>
              <a:gradFill rotWithShape="1">
                <a:gsLst>
                  <a:gs pos="0">
                    <a:srgbClr val="E6E6E6">
                      <a:lumMod val="10000"/>
                    </a:srgbClr>
                  </a:gs>
                  <a:gs pos="100000">
                    <a:srgbClr val="E6E6E6">
                      <a:lumMod val="25000"/>
                    </a:srgb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</p:grpSp>
      </p:grpSp>
      <p:grpSp>
        <p:nvGrpSpPr>
          <p:cNvPr id="61" name="Grupper 59"/>
          <p:cNvGrpSpPr/>
          <p:nvPr/>
        </p:nvGrpSpPr>
        <p:grpSpPr bwMode="auto">
          <a:xfrm>
            <a:off x="5124566" y="1754088"/>
            <a:ext cx="2400952" cy="2401661"/>
            <a:chOff x="3761271" y="3328564"/>
            <a:chExt cx="1560029" cy="1560971"/>
          </a:xfrm>
          <a:effectLst>
            <a:reflection stA="85000" endPos="38000" dir="5400000" sy="-100000" algn="bl" rotWithShape="0"/>
          </a:effectLst>
        </p:grpSpPr>
        <p:sp>
          <p:nvSpPr>
            <p:cNvPr id="62" name="Ellipse 35"/>
            <p:cNvSpPr/>
            <p:nvPr/>
          </p:nvSpPr>
          <p:spPr>
            <a:xfrm>
              <a:off x="3891392" y="3459608"/>
              <a:ext cx="1305568" cy="1305568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pic>
          <p:nvPicPr>
            <p:cNvPr id="63" name="Billede 36" descr="tachometer2.e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61271" y="3328564"/>
              <a:ext cx="1560029" cy="1560971"/>
            </a:xfrm>
            <a:prstGeom prst="rect">
              <a:avLst/>
            </a:prstGeom>
          </p:spPr>
        </p:pic>
        <p:grpSp>
          <p:nvGrpSpPr>
            <p:cNvPr id="64" name="Grupper 23"/>
            <p:cNvGrpSpPr/>
            <p:nvPr/>
          </p:nvGrpSpPr>
          <p:grpSpPr>
            <a:xfrm>
              <a:off x="3943081" y="3503751"/>
              <a:ext cx="1195277" cy="1104132"/>
              <a:chOff x="1983535" y="732368"/>
              <a:chExt cx="5250729" cy="4850354"/>
            </a:xfrm>
          </p:grpSpPr>
          <p:sp>
            <p:nvSpPr>
              <p:cNvPr id="70" name="Kombinationstegning 43"/>
              <p:cNvSpPr/>
              <p:nvPr/>
            </p:nvSpPr>
            <p:spPr>
              <a:xfrm>
                <a:off x="2629619" y="3596909"/>
                <a:ext cx="1756834" cy="1947332"/>
              </a:xfrm>
              <a:custGeom>
                <a:avLst/>
                <a:gdLst>
                  <a:gd name="connsiteX0" fmla="*/ 1756833 w 1756833"/>
                  <a:gd name="connsiteY0" fmla="*/ 76200 h 1947333"/>
                  <a:gd name="connsiteX1" fmla="*/ 643466 w 1756833"/>
                  <a:gd name="connsiteY1" fmla="*/ 1947333 h 1947333"/>
                  <a:gd name="connsiteX2" fmla="*/ 474133 w 1756833"/>
                  <a:gd name="connsiteY2" fmla="*/ 1849967 h 1947333"/>
                  <a:gd name="connsiteX3" fmla="*/ 249766 w 1756833"/>
                  <a:gd name="connsiteY3" fmla="*/ 1667933 h 1947333"/>
                  <a:gd name="connsiteX4" fmla="*/ 38100 w 1756833"/>
                  <a:gd name="connsiteY4" fmla="*/ 1456267 h 1947333"/>
                  <a:gd name="connsiteX5" fmla="*/ 0 w 1756833"/>
                  <a:gd name="connsiteY5" fmla="*/ 1418167 h 1947333"/>
                  <a:gd name="connsiteX6" fmla="*/ 1672166 w 1756833"/>
                  <a:gd name="connsiteY6" fmla="*/ 0 h 1947333"/>
                  <a:gd name="connsiteX7" fmla="*/ 1697566 w 1756833"/>
                  <a:gd name="connsiteY7" fmla="*/ 29633 h 1947333"/>
                  <a:gd name="connsiteX8" fmla="*/ 1756833 w 1756833"/>
                  <a:gd name="connsiteY8" fmla="*/ 76200 h 194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6833" h="1947333">
                    <a:moveTo>
                      <a:pt x="1756833" y="76200"/>
                    </a:moveTo>
                    <a:lnTo>
                      <a:pt x="643466" y="1947333"/>
                    </a:lnTo>
                    <a:lnTo>
                      <a:pt x="474133" y="1849967"/>
                    </a:lnTo>
                    <a:lnTo>
                      <a:pt x="249766" y="1667933"/>
                    </a:lnTo>
                    <a:lnTo>
                      <a:pt x="38100" y="1456267"/>
                    </a:lnTo>
                    <a:lnTo>
                      <a:pt x="0" y="1418167"/>
                    </a:lnTo>
                    <a:lnTo>
                      <a:pt x="1672166" y="0"/>
                    </a:lnTo>
                    <a:lnTo>
                      <a:pt x="1697566" y="29633"/>
                    </a:lnTo>
                    <a:lnTo>
                      <a:pt x="1756833" y="762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1BE"/>
                  </a:gs>
                  <a:gs pos="100000">
                    <a:srgbClr val="78C5DD"/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1" name="Kombinationstegning 44"/>
              <p:cNvSpPr/>
              <p:nvPr/>
            </p:nvSpPr>
            <p:spPr>
              <a:xfrm rot="1210489">
                <a:off x="2269788" y="3161588"/>
                <a:ext cx="1756834" cy="1947332"/>
              </a:xfrm>
              <a:custGeom>
                <a:avLst/>
                <a:gdLst>
                  <a:gd name="connsiteX0" fmla="*/ 1756833 w 1756833"/>
                  <a:gd name="connsiteY0" fmla="*/ 76200 h 1947333"/>
                  <a:gd name="connsiteX1" fmla="*/ 643466 w 1756833"/>
                  <a:gd name="connsiteY1" fmla="*/ 1947333 h 1947333"/>
                  <a:gd name="connsiteX2" fmla="*/ 474133 w 1756833"/>
                  <a:gd name="connsiteY2" fmla="*/ 1849967 h 1947333"/>
                  <a:gd name="connsiteX3" fmla="*/ 249766 w 1756833"/>
                  <a:gd name="connsiteY3" fmla="*/ 1667933 h 1947333"/>
                  <a:gd name="connsiteX4" fmla="*/ 38100 w 1756833"/>
                  <a:gd name="connsiteY4" fmla="*/ 1456267 h 1947333"/>
                  <a:gd name="connsiteX5" fmla="*/ 0 w 1756833"/>
                  <a:gd name="connsiteY5" fmla="*/ 1418167 h 1947333"/>
                  <a:gd name="connsiteX6" fmla="*/ 1672166 w 1756833"/>
                  <a:gd name="connsiteY6" fmla="*/ 0 h 1947333"/>
                  <a:gd name="connsiteX7" fmla="*/ 1697566 w 1756833"/>
                  <a:gd name="connsiteY7" fmla="*/ 29633 h 1947333"/>
                  <a:gd name="connsiteX8" fmla="*/ 1756833 w 1756833"/>
                  <a:gd name="connsiteY8" fmla="*/ 76200 h 194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6833" h="1947333">
                    <a:moveTo>
                      <a:pt x="1756833" y="76200"/>
                    </a:moveTo>
                    <a:lnTo>
                      <a:pt x="643466" y="1947333"/>
                    </a:lnTo>
                    <a:lnTo>
                      <a:pt x="474133" y="1849967"/>
                    </a:lnTo>
                    <a:lnTo>
                      <a:pt x="249766" y="1667933"/>
                    </a:lnTo>
                    <a:lnTo>
                      <a:pt x="38100" y="1456267"/>
                    </a:lnTo>
                    <a:lnTo>
                      <a:pt x="0" y="1418167"/>
                    </a:lnTo>
                    <a:lnTo>
                      <a:pt x="1672166" y="0"/>
                    </a:lnTo>
                    <a:lnTo>
                      <a:pt x="1697566" y="29633"/>
                    </a:lnTo>
                    <a:lnTo>
                      <a:pt x="1756833" y="762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1BE"/>
                  </a:gs>
                  <a:gs pos="100000">
                    <a:srgbClr val="78C5DD"/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2" name="Kombinationstegning 45"/>
              <p:cNvSpPr/>
              <p:nvPr/>
            </p:nvSpPr>
            <p:spPr>
              <a:xfrm rot="2402244">
                <a:off x="2080558" y="2625406"/>
                <a:ext cx="1773041" cy="1957191"/>
              </a:xfrm>
              <a:custGeom>
                <a:avLst/>
                <a:gdLst>
                  <a:gd name="connsiteX0" fmla="*/ 1756833 w 1756833"/>
                  <a:gd name="connsiteY0" fmla="*/ 76200 h 1947333"/>
                  <a:gd name="connsiteX1" fmla="*/ 643466 w 1756833"/>
                  <a:gd name="connsiteY1" fmla="*/ 1947333 h 1947333"/>
                  <a:gd name="connsiteX2" fmla="*/ 474133 w 1756833"/>
                  <a:gd name="connsiteY2" fmla="*/ 1849967 h 1947333"/>
                  <a:gd name="connsiteX3" fmla="*/ 249766 w 1756833"/>
                  <a:gd name="connsiteY3" fmla="*/ 1667933 h 1947333"/>
                  <a:gd name="connsiteX4" fmla="*/ 38100 w 1756833"/>
                  <a:gd name="connsiteY4" fmla="*/ 1456267 h 1947333"/>
                  <a:gd name="connsiteX5" fmla="*/ 0 w 1756833"/>
                  <a:gd name="connsiteY5" fmla="*/ 1418167 h 1947333"/>
                  <a:gd name="connsiteX6" fmla="*/ 1672166 w 1756833"/>
                  <a:gd name="connsiteY6" fmla="*/ 0 h 1947333"/>
                  <a:gd name="connsiteX7" fmla="*/ 1697566 w 1756833"/>
                  <a:gd name="connsiteY7" fmla="*/ 29633 h 1947333"/>
                  <a:gd name="connsiteX8" fmla="*/ 1756833 w 1756833"/>
                  <a:gd name="connsiteY8" fmla="*/ 76200 h 1947333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697566 w 1756833"/>
                  <a:gd name="connsiteY7" fmla="*/ 39491 h 1957191"/>
                  <a:gd name="connsiteX8" fmla="*/ 1756833 w 1756833"/>
                  <a:gd name="connsiteY8" fmla="*/ 86058 h 1957191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736594 w 1756833"/>
                  <a:gd name="connsiteY7" fmla="*/ 39875 h 1957191"/>
                  <a:gd name="connsiteX8" fmla="*/ 1756833 w 1756833"/>
                  <a:gd name="connsiteY8" fmla="*/ 86058 h 1957191"/>
                  <a:gd name="connsiteX0" fmla="*/ 1773039 w 1773039"/>
                  <a:gd name="connsiteY0" fmla="*/ 72441 h 1957191"/>
                  <a:gd name="connsiteX1" fmla="*/ 643466 w 1773039"/>
                  <a:gd name="connsiteY1" fmla="*/ 1957191 h 1957191"/>
                  <a:gd name="connsiteX2" fmla="*/ 474133 w 1773039"/>
                  <a:gd name="connsiteY2" fmla="*/ 1859825 h 1957191"/>
                  <a:gd name="connsiteX3" fmla="*/ 249766 w 1773039"/>
                  <a:gd name="connsiteY3" fmla="*/ 1677791 h 1957191"/>
                  <a:gd name="connsiteX4" fmla="*/ 38100 w 1773039"/>
                  <a:gd name="connsiteY4" fmla="*/ 1466125 h 1957191"/>
                  <a:gd name="connsiteX5" fmla="*/ 0 w 1773039"/>
                  <a:gd name="connsiteY5" fmla="*/ 1428025 h 1957191"/>
                  <a:gd name="connsiteX6" fmla="*/ 1697059 w 1773039"/>
                  <a:gd name="connsiteY6" fmla="*/ 0 h 1957191"/>
                  <a:gd name="connsiteX7" fmla="*/ 1736594 w 1773039"/>
                  <a:gd name="connsiteY7" fmla="*/ 39875 h 1957191"/>
                  <a:gd name="connsiteX8" fmla="*/ 1773039 w 1773039"/>
                  <a:gd name="connsiteY8" fmla="*/ 72441 h 195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3039" h="1957191">
                    <a:moveTo>
                      <a:pt x="1773039" y="72441"/>
                    </a:moveTo>
                    <a:lnTo>
                      <a:pt x="643466" y="1957191"/>
                    </a:lnTo>
                    <a:lnTo>
                      <a:pt x="474133" y="1859825"/>
                    </a:lnTo>
                    <a:lnTo>
                      <a:pt x="249766" y="1677791"/>
                    </a:lnTo>
                    <a:lnTo>
                      <a:pt x="38100" y="1466125"/>
                    </a:lnTo>
                    <a:lnTo>
                      <a:pt x="0" y="1428025"/>
                    </a:lnTo>
                    <a:lnTo>
                      <a:pt x="1697059" y="0"/>
                    </a:lnTo>
                    <a:lnTo>
                      <a:pt x="1736594" y="39875"/>
                    </a:lnTo>
                    <a:lnTo>
                      <a:pt x="1773039" y="7244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1BE"/>
                  </a:gs>
                  <a:gs pos="100000">
                    <a:srgbClr val="78C5DD"/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3" name="Kombinationstegning 46"/>
              <p:cNvSpPr/>
              <p:nvPr/>
            </p:nvSpPr>
            <p:spPr>
              <a:xfrm rot="3600000">
                <a:off x="2075612" y="2032739"/>
                <a:ext cx="1773039" cy="1957193"/>
              </a:xfrm>
              <a:custGeom>
                <a:avLst/>
                <a:gdLst>
                  <a:gd name="connsiteX0" fmla="*/ 1756833 w 1756833"/>
                  <a:gd name="connsiteY0" fmla="*/ 76200 h 1947333"/>
                  <a:gd name="connsiteX1" fmla="*/ 643466 w 1756833"/>
                  <a:gd name="connsiteY1" fmla="*/ 1947333 h 1947333"/>
                  <a:gd name="connsiteX2" fmla="*/ 474133 w 1756833"/>
                  <a:gd name="connsiteY2" fmla="*/ 1849967 h 1947333"/>
                  <a:gd name="connsiteX3" fmla="*/ 249766 w 1756833"/>
                  <a:gd name="connsiteY3" fmla="*/ 1667933 h 1947333"/>
                  <a:gd name="connsiteX4" fmla="*/ 38100 w 1756833"/>
                  <a:gd name="connsiteY4" fmla="*/ 1456267 h 1947333"/>
                  <a:gd name="connsiteX5" fmla="*/ 0 w 1756833"/>
                  <a:gd name="connsiteY5" fmla="*/ 1418167 h 1947333"/>
                  <a:gd name="connsiteX6" fmla="*/ 1672166 w 1756833"/>
                  <a:gd name="connsiteY6" fmla="*/ 0 h 1947333"/>
                  <a:gd name="connsiteX7" fmla="*/ 1697566 w 1756833"/>
                  <a:gd name="connsiteY7" fmla="*/ 29633 h 1947333"/>
                  <a:gd name="connsiteX8" fmla="*/ 1756833 w 1756833"/>
                  <a:gd name="connsiteY8" fmla="*/ 76200 h 1947333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697566 w 1756833"/>
                  <a:gd name="connsiteY7" fmla="*/ 39491 h 1957191"/>
                  <a:gd name="connsiteX8" fmla="*/ 1756833 w 1756833"/>
                  <a:gd name="connsiteY8" fmla="*/ 86058 h 1957191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736594 w 1756833"/>
                  <a:gd name="connsiteY7" fmla="*/ 39875 h 1957191"/>
                  <a:gd name="connsiteX8" fmla="*/ 1756833 w 1756833"/>
                  <a:gd name="connsiteY8" fmla="*/ 86058 h 1957191"/>
                  <a:gd name="connsiteX0" fmla="*/ 1773039 w 1773039"/>
                  <a:gd name="connsiteY0" fmla="*/ 72441 h 1957191"/>
                  <a:gd name="connsiteX1" fmla="*/ 643466 w 1773039"/>
                  <a:gd name="connsiteY1" fmla="*/ 1957191 h 1957191"/>
                  <a:gd name="connsiteX2" fmla="*/ 474133 w 1773039"/>
                  <a:gd name="connsiteY2" fmla="*/ 1859825 h 1957191"/>
                  <a:gd name="connsiteX3" fmla="*/ 249766 w 1773039"/>
                  <a:gd name="connsiteY3" fmla="*/ 1677791 h 1957191"/>
                  <a:gd name="connsiteX4" fmla="*/ 38100 w 1773039"/>
                  <a:gd name="connsiteY4" fmla="*/ 1466125 h 1957191"/>
                  <a:gd name="connsiteX5" fmla="*/ 0 w 1773039"/>
                  <a:gd name="connsiteY5" fmla="*/ 1428025 h 1957191"/>
                  <a:gd name="connsiteX6" fmla="*/ 1697059 w 1773039"/>
                  <a:gd name="connsiteY6" fmla="*/ 0 h 1957191"/>
                  <a:gd name="connsiteX7" fmla="*/ 1736594 w 1773039"/>
                  <a:gd name="connsiteY7" fmla="*/ 39875 h 1957191"/>
                  <a:gd name="connsiteX8" fmla="*/ 1773039 w 1773039"/>
                  <a:gd name="connsiteY8" fmla="*/ 72441 h 195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3039" h="1957191">
                    <a:moveTo>
                      <a:pt x="1773039" y="72441"/>
                    </a:moveTo>
                    <a:lnTo>
                      <a:pt x="643466" y="1957191"/>
                    </a:lnTo>
                    <a:lnTo>
                      <a:pt x="474133" y="1859825"/>
                    </a:lnTo>
                    <a:lnTo>
                      <a:pt x="249766" y="1677791"/>
                    </a:lnTo>
                    <a:lnTo>
                      <a:pt x="38100" y="1466125"/>
                    </a:lnTo>
                    <a:lnTo>
                      <a:pt x="0" y="1428025"/>
                    </a:lnTo>
                    <a:lnTo>
                      <a:pt x="1697059" y="0"/>
                    </a:lnTo>
                    <a:lnTo>
                      <a:pt x="1736594" y="39875"/>
                    </a:lnTo>
                    <a:lnTo>
                      <a:pt x="1773039" y="7244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1BE"/>
                  </a:gs>
                  <a:gs pos="100000">
                    <a:srgbClr val="78C5DD"/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4" name="Kombinationstegning 47"/>
              <p:cNvSpPr/>
              <p:nvPr/>
            </p:nvSpPr>
            <p:spPr>
              <a:xfrm rot="4780901">
                <a:off x="2295748" y="1503573"/>
                <a:ext cx="1773039" cy="1957192"/>
              </a:xfrm>
              <a:custGeom>
                <a:avLst/>
                <a:gdLst>
                  <a:gd name="connsiteX0" fmla="*/ 1756833 w 1756833"/>
                  <a:gd name="connsiteY0" fmla="*/ 76200 h 1947333"/>
                  <a:gd name="connsiteX1" fmla="*/ 643466 w 1756833"/>
                  <a:gd name="connsiteY1" fmla="*/ 1947333 h 1947333"/>
                  <a:gd name="connsiteX2" fmla="*/ 474133 w 1756833"/>
                  <a:gd name="connsiteY2" fmla="*/ 1849967 h 1947333"/>
                  <a:gd name="connsiteX3" fmla="*/ 249766 w 1756833"/>
                  <a:gd name="connsiteY3" fmla="*/ 1667933 h 1947333"/>
                  <a:gd name="connsiteX4" fmla="*/ 38100 w 1756833"/>
                  <a:gd name="connsiteY4" fmla="*/ 1456267 h 1947333"/>
                  <a:gd name="connsiteX5" fmla="*/ 0 w 1756833"/>
                  <a:gd name="connsiteY5" fmla="*/ 1418167 h 1947333"/>
                  <a:gd name="connsiteX6" fmla="*/ 1672166 w 1756833"/>
                  <a:gd name="connsiteY6" fmla="*/ 0 h 1947333"/>
                  <a:gd name="connsiteX7" fmla="*/ 1697566 w 1756833"/>
                  <a:gd name="connsiteY7" fmla="*/ 29633 h 1947333"/>
                  <a:gd name="connsiteX8" fmla="*/ 1756833 w 1756833"/>
                  <a:gd name="connsiteY8" fmla="*/ 76200 h 1947333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697566 w 1756833"/>
                  <a:gd name="connsiteY7" fmla="*/ 39491 h 1957191"/>
                  <a:gd name="connsiteX8" fmla="*/ 1756833 w 1756833"/>
                  <a:gd name="connsiteY8" fmla="*/ 86058 h 1957191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736594 w 1756833"/>
                  <a:gd name="connsiteY7" fmla="*/ 39875 h 1957191"/>
                  <a:gd name="connsiteX8" fmla="*/ 1756833 w 1756833"/>
                  <a:gd name="connsiteY8" fmla="*/ 86058 h 1957191"/>
                  <a:gd name="connsiteX0" fmla="*/ 1773039 w 1773039"/>
                  <a:gd name="connsiteY0" fmla="*/ 72441 h 1957191"/>
                  <a:gd name="connsiteX1" fmla="*/ 643466 w 1773039"/>
                  <a:gd name="connsiteY1" fmla="*/ 1957191 h 1957191"/>
                  <a:gd name="connsiteX2" fmla="*/ 474133 w 1773039"/>
                  <a:gd name="connsiteY2" fmla="*/ 1859825 h 1957191"/>
                  <a:gd name="connsiteX3" fmla="*/ 249766 w 1773039"/>
                  <a:gd name="connsiteY3" fmla="*/ 1677791 h 1957191"/>
                  <a:gd name="connsiteX4" fmla="*/ 38100 w 1773039"/>
                  <a:gd name="connsiteY4" fmla="*/ 1466125 h 1957191"/>
                  <a:gd name="connsiteX5" fmla="*/ 0 w 1773039"/>
                  <a:gd name="connsiteY5" fmla="*/ 1428025 h 1957191"/>
                  <a:gd name="connsiteX6" fmla="*/ 1697059 w 1773039"/>
                  <a:gd name="connsiteY6" fmla="*/ 0 h 1957191"/>
                  <a:gd name="connsiteX7" fmla="*/ 1736594 w 1773039"/>
                  <a:gd name="connsiteY7" fmla="*/ 39875 h 1957191"/>
                  <a:gd name="connsiteX8" fmla="*/ 1773039 w 1773039"/>
                  <a:gd name="connsiteY8" fmla="*/ 72441 h 195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3039" h="1957191">
                    <a:moveTo>
                      <a:pt x="1773039" y="72441"/>
                    </a:moveTo>
                    <a:lnTo>
                      <a:pt x="643466" y="1957191"/>
                    </a:lnTo>
                    <a:lnTo>
                      <a:pt x="474133" y="1859825"/>
                    </a:lnTo>
                    <a:lnTo>
                      <a:pt x="249766" y="1677791"/>
                    </a:lnTo>
                    <a:lnTo>
                      <a:pt x="38100" y="1466125"/>
                    </a:lnTo>
                    <a:lnTo>
                      <a:pt x="0" y="1428025"/>
                    </a:lnTo>
                    <a:lnTo>
                      <a:pt x="1697059" y="0"/>
                    </a:lnTo>
                    <a:lnTo>
                      <a:pt x="1736594" y="39875"/>
                    </a:lnTo>
                    <a:lnTo>
                      <a:pt x="1773039" y="72441"/>
                    </a:lnTo>
                    <a:close/>
                  </a:path>
                </a:pathLst>
              </a:custGeom>
              <a:solidFill>
                <a:srgbClr val="D7D8D9">
                  <a:lumMod val="9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5" name="Kombinationstegning 48"/>
              <p:cNvSpPr/>
              <p:nvPr/>
            </p:nvSpPr>
            <p:spPr>
              <a:xfrm rot="5998282">
                <a:off x="2685213" y="1063308"/>
                <a:ext cx="1773039" cy="1957192"/>
              </a:xfrm>
              <a:custGeom>
                <a:avLst/>
                <a:gdLst>
                  <a:gd name="connsiteX0" fmla="*/ 1756833 w 1756833"/>
                  <a:gd name="connsiteY0" fmla="*/ 76200 h 1947333"/>
                  <a:gd name="connsiteX1" fmla="*/ 643466 w 1756833"/>
                  <a:gd name="connsiteY1" fmla="*/ 1947333 h 1947333"/>
                  <a:gd name="connsiteX2" fmla="*/ 474133 w 1756833"/>
                  <a:gd name="connsiteY2" fmla="*/ 1849967 h 1947333"/>
                  <a:gd name="connsiteX3" fmla="*/ 249766 w 1756833"/>
                  <a:gd name="connsiteY3" fmla="*/ 1667933 h 1947333"/>
                  <a:gd name="connsiteX4" fmla="*/ 38100 w 1756833"/>
                  <a:gd name="connsiteY4" fmla="*/ 1456267 h 1947333"/>
                  <a:gd name="connsiteX5" fmla="*/ 0 w 1756833"/>
                  <a:gd name="connsiteY5" fmla="*/ 1418167 h 1947333"/>
                  <a:gd name="connsiteX6" fmla="*/ 1672166 w 1756833"/>
                  <a:gd name="connsiteY6" fmla="*/ 0 h 1947333"/>
                  <a:gd name="connsiteX7" fmla="*/ 1697566 w 1756833"/>
                  <a:gd name="connsiteY7" fmla="*/ 29633 h 1947333"/>
                  <a:gd name="connsiteX8" fmla="*/ 1756833 w 1756833"/>
                  <a:gd name="connsiteY8" fmla="*/ 76200 h 1947333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697566 w 1756833"/>
                  <a:gd name="connsiteY7" fmla="*/ 39491 h 1957191"/>
                  <a:gd name="connsiteX8" fmla="*/ 1756833 w 1756833"/>
                  <a:gd name="connsiteY8" fmla="*/ 86058 h 1957191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736594 w 1756833"/>
                  <a:gd name="connsiteY7" fmla="*/ 39875 h 1957191"/>
                  <a:gd name="connsiteX8" fmla="*/ 1756833 w 1756833"/>
                  <a:gd name="connsiteY8" fmla="*/ 86058 h 1957191"/>
                  <a:gd name="connsiteX0" fmla="*/ 1773039 w 1773039"/>
                  <a:gd name="connsiteY0" fmla="*/ 72441 h 1957191"/>
                  <a:gd name="connsiteX1" fmla="*/ 643466 w 1773039"/>
                  <a:gd name="connsiteY1" fmla="*/ 1957191 h 1957191"/>
                  <a:gd name="connsiteX2" fmla="*/ 474133 w 1773039"/>
                  <a:gd name="connsiteY2" fmla="*/ 1859825 h 1957191"/>
                  <a:gd name="connsiteX3" fmla="*/ 249766 w 1773039"/>
                  <a:gd name="connsiteY3" fmla="*/ 1677791 h 1957191"/>
                  <a:gd name="connsiteX4" fmla="*/ 38100 w 1773039"/>
                  <a:gd name="connsiteY4" fmla="*/ 1466125 h 1957191"/>
                  <a:gd name="connsiteX5" fmla="*/ 0 w 1773039"/>
                  <a:gd name="connsiteY5" fmla="*/ 1428025 h 1957191"/>
                  <a:gd name="connsiteX6" fmla="*/ 1697059 w 1773039"/>
                  <a:gd name="connsiteY6" fmla="*/ 0 h 1957191"/>
                  <a:gd name="connsiteX7" fmla="*/ 1736594 w 1773039"/>
                  <a:gd name="connsiteY7" fmla="*/ 39875 h 1957191"/>
                  <a:gd name="connsiteX8" fmla="*/ 1773039 w 1773039"/>
                  <a:gd name="connsiteY8" fmla="*/ 72441 h 195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3039" h="1957191">
                    <a:moveTo>
                      <a:pt x="1773039" y="72441"/>
                    </a:moveTo>
                    <a:lnTo>
                      <a:pt x="643466" y="1957191"/>
                    </a:lnTo>
                    <a:lnTo>
                      <a:pt x="474133" y="1859825"/>
                    </a:lnTo>
                    <a:lnTo>
                      <a:pt x="249766" y="1677791"/>
                    </a:lnTo>
                    <a:lnTo>
                      <a:pt x="38100" y="1466125"/>
                    </a:lnTo>
                    <a:lnTo>
                      <a:pt x="0" y="1428025"/>
                    </a:lnTo>
                    <a:lnTo>
                      <a:pt x="1697059" y="0"/>
                    </a:lnTo>
                    <a:lnTo>
                      <a:pt x="1736594" y="39875"/>
                    </a:lnTo>
                    <a:lnTo>
                      <a:pt x="1773039" y="72441"/>
                    </a:lnTo>
                    <a:close/>
                  </a:path>
                </a:pathLst>
              </a:custGeom>
              <a:solidFill>
                <a:srgbClr val="D7D8D9">
                  <a:lumMod val="9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dirty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6" name="Kombinationstegning 49"/>
              <p:cNvSpPr/>
              <p:nvPr/>
            </p:nvSpPr>
            <p:spPr>
              <a:xfrm rot="7200000">
                <a:off x="3197447" y="779675"/>
                <a:ext cx="1773039" cy="1957192"/>
              </a:xfrm>
              <a:custGeom>
                <a:avLst/>
                <a:gdLst>
                  <a:gd name="connsiteX0" fmla="*/ 1756833 w 1756833"/>
                  <a:gd name="connsiteY0" fmla="*/ 76200 h 1947333"/>
                  <a:gd name="connsiteX1" fmla="*/ 643466 w 1756833"/>
                  <a:gd name="connsiteY1" fmla="*/ 1947333 h 1947333"/>
                  <a:gd name="connsiteX2" fmla="*/ 474133 w 1756833"/>
                  <a:gd name="connsiteY2" fmla="*/ 1849967 h 1947333"/>
                  <a:gd name="connsiteX3" fmla="*/ 249766 w 1756833"/>
                  <a:gd name="connsiteY3" fmla="*/ 1667933 h 1947333"/>
                  <a:gd name="connsiteX4" fmla="*/ 38100 w 1756833"/>
                  <a:gd name="connsiteY4" fmla="*/ 1456267 h 1947333"/>
                  <a:gd name="connsiteX5" fmla="*/ 0 w 1756833"/>
                  <a:gd name="connsiteY5" fmla="*/ 1418167 h 1947333"/>
                  <a:gd name="connsiteX6" fmla="*/ 1672166 w 1756833"/>
                  <a:gd name="connsiteY6" fmla="*/ 0 h 1947333"/>
                  <a:gd name="connsiteX7" fmla="*/ 1697566 w 1756833"/>
                  <a:gd name="connsiteY7" fmla="*/ 29633 h 1947333"/>
                  <a:gd name="connsiteX8" fmla="*/ 1756833 w 1756833"/>
                  <a:gd name="connsiteY8" fmla="*/ 76200 h 1947333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697566 w 1756833"/>
                  <a:gd name="connsiteY7" fmla="*/ 39491 h 1957191"/>
                  <a:gd name="connsiteX8" fmla="*/ 1756833 w 1756833"/>
                  <a:gd name="connsiteY8" fmla="*/ 86058 h 1957191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736594 w 1756833"/>
                  <a:gd name="connsiteY7" fmla="*/ 39875 h 1957191"/>
                  <a:gd name="connsiteX8" fmla="*/ 1756833 w 1756833"/>
                  <a:gd name="connsiteY8" fmla="*/ 86058 h 1957191"/>
                  <a:gd name="connsiteX0" fmla="*/ 1773039 w 1773039"/>
                  <a:gd name="connsiteY0" fmla="*/ 72441 h 1957191"/>
                  <a:gd name="connsiteX1" fmla="*/ 643466 w 1773039"/>
                  <a:gd name="connsiteY1" fmla="*/ 1957191 h 1957191"/>
                  <a:gd name="connsiteX2" fmla="*/ 474133 w 1773039"/>
                  <a:gd name="connsiteY2" fmla="*/ 1859825 h 1957191"/>
                  <a:gd name="connsiteX3" fmla="*/ 249766 w 1773039"/>
                  <a:gd name="connsiteY3" fmla="*/ 1677791 h 1957191"/>
                  <a:gd name="connsiteX4" fmla="*/ 38100 w 1773039"/>
                  <a:gd name="connsiteY4" fmla="*/ 1466125 h 1957191"/>
                  <a:gd name="connsiteX5" fmla="*/ 0 w 1773039"/>
                  <a:gd name="connsiteY5" fmla="*/ 1428025 h 1957191"/>
                  <a:gd name="connsiteX6" fmla="*/ 1697059 w 1773039"/>
                  <a:gd name="connsiteY6" fmla="*/ 0 h 1957191"/>
                  <a:gd name="connsiteX7" fmla="*/ 1736594 w 1773039"/>
                  <a:gd name="connsiteY7" fmla="*/ 39875 h 1957191"/>
                  <a:gd name="connsiteX8" fmla="*/ 1773039 w 1773039"/>
                  <a:gd name="connsiteY8" fmla="*/ 72441 h 195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3039" h="1957191">
                    <a:moveTo>
                      <a:pt x="1773039" y="72441"/>
                    </a:moveTo>
                    <a:lnTo>
                      <a:pt x="643466" y="1957191"/>
                    </a:lnTo>
                    <a:lnTo>
                      <a:pt x="474133" y="1859825"/>
                    </a:lnTo>
                    <a:lnTo>
                      <a:pt x="249766" y="1677791"/>
                    </a:lnTo>
                    <a:lnTo>
                      <a:pt x="38100" y="1466125"/>
                    </a:lnTo>
                    <a:lnTo>
                      <a:pt x="0" y="1428025"/>
                    </a:lnTo>
                    <a:lnTo>
                      <a:pt x="1697059" y="0"/>
                    </a:lnTo>
                    <a:lnTo>
                      <a:pt x="1736594" y="39875"/>
                    </a:lnTo>
                    <a:lnTo>
                      <a:pt x="1773039" y="72441"/>
                    </a:lnTo>
                    <a:close/>
                  </a:path>
                </a:pathLst>
              </a:custGeom>
              <a:solidFill>
                <a:srgbClr val="D7D8D9">
                  <a:lumMod val="9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dirty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7" name="Kombinationstegning 50"/>
              <p:cNvSpPr/>
              <p:nvPr/>
            </p:nvSpPr>
            <p:spPr>
              <a:xfrm>
                <a:off x="4212169" y="732368"/>
                <a:ext cx="846665" cy="2235200"/>
              </a:xfrm>
              <a:custGeom>
                <a:avLst/>
                <a:gdLst>
                  <a:gd name="connsiteX0" fmla="*/ 359833 w 846666"/>
                  <a:gd name="connsiteY0" fmla="*/ 2235200 h 2235200"/>
                  <a:gd name="connsiteX1" fmla="*/ 0 w 846666"/>
                  <a:gd name="connsiteY1" fmla="*/ 29633 h 2235200"/>
                  <a:gd name="connsiteX2" fmla="*/ 67733 w 846666"/>
                  <a:gd name="connsiteY2" fmla="*/ 25400 h 2235200"/>
                  <a:gd name="connsiteX3" fmla="*/ 309033 w 846666"/>
                  <a:gd name="connsiteY3" fmla="*/ 4233 h 2235200"/>
                  <a:gd name="connsiteX4" fmla="*/ 524933 w 846666"/>
                  <a:gd name="connsiteY4" fmla="*/ 0 h 2235200"/>
                  <a:gd name="connsiteX5" fmla="*/ 821266 w 846666"/>
                  <a:gd name="connsiteY5" fmla="*/ 29633 h 2235200"/>
                  <a:gd name="connsiteX6" fmla="*/ 846666 w 846666"/>
                  <a:gd name="connsiteY6" fmla="*/ 33866 h 2235200"/>
                  <a:gd name="connsiteX7" fmla="*/ 469900 w 846666"/>
                  <a:gd name="connsiteY7" fmla="*/ 2226733 h 2235200"/>
                  <a:gd name="connsiteX8" fmla="*/ 419100 w 846666"/>
                  <a:gd name="connsiteY8" fmla="*/ 2222500 h 2235200"/>
                  <a:gd name="connsiteX9" fmla="*/ 359833 w 846666"/>
                  <a:gd name="connsiteY9" fmla="*/ 2235200 h 223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6666" h="2235200">
                    <a:moveTo>
                      <a:pt x="359833" y="2235200"/>
                    </a:moveTo>
                    <a:lnTo>
                      <a:pt x="0" y="29633"/>
                    </a:lnTo>
                    <a:lnTo>
                      <a:pt x="67733" y="25400"/>
                    </a:lnTo>
                    <a:lnTo>
                      <a:pt x="309033" y="4233"/>
                    </a:lnTo>
                    <a:lnTo>
                      <a:pt x="524933" y="0"/>
                    </a:lnTo>
                    <a:lnTo>
                      <a:pt x="821266" y="29633"/>
                    </a:lnTo>
                    <a:lnTo>
                      <a:pt x="846666" y="33866"/>
                    </a:lnTo>
                    <a:lnTo>
                      <a:pt x="469900" y="2226733"/>
                    </a:lnTo>
                    <a:lnTo>
                      <a:pt x="419100" y="2222500"/>
                    </a:lnTo>
                    <a:lnTo>
                      <a:pt x="359833" y="2235200"/>
                    </a:lnTo>
                    <a:close/>
                  </a:path>
                </a:pathLst>
              </a:custGeom>
              <a:solidFill>
                <a:srgbClr val="D7D8D9">
                  <a:lumMod val="9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8" name="Kombinationstegning 51"/>
              <p:cNvSpPr/>
              <p:nvPr/>
            </p:nvSpPr>
            <p:spPr>
              <a:xfrm rot="1191548">
                <a:off x="4720168" y="833967"/>
                <a:ext cx="846665" cy="2235200"/>
              </a:xfrm>
              <a:custGeom>
                <a:avLst/>
                <a:gdLst>
                  <a:gd name="connsiteX0" fmla="*/ 359833 w 846666"/>
                  <a:gd name="connsiteY0" fmla="*/ 2235200 h 2235200"/>
                  <a:gd name="connsiteX1" fmla="*/ 0 w 846666"/>
                  <a:gd name="connsiteY1" fmla="*/ 29633 h 2235200"/>
                  <a:gd name="connsiteX2" fmla="*/ 67733 w 846666"/>
                  <a:gd name="connsiteY2" fmla="*/ 25400 h 2235200"/>
                  <a:gd name="connsiteX3" fmla="*/ 309033 w 846666"/>
                  <a:gd name="connsiteY3" fmla="*/ 4233 h 2235200"/>
                  <a:gd name="connsiteX4" fmla="*/ 524933 w 846666"/>
                  <a:gd name="connsiteY4" fmla="*/ 0 h 2235200"/>
                  <a:gd name="connsiteX5" fmla="*/ 821266 w 846666"/>
                  <a:gd name="connsiteY5" fmla="*/ 29633 h 2235200"/>
                  <a:gd name="connsiteX6" fmla="*/ 846666 w 846666"/>
                  <a:gd name="connsiteY6" fmla="*/ 33866 h 2235200"/>
                  <a:gd name="connsiteX7" fmla="*/ 469900 w 846666"/>
                  <a:gd name="connsiteY7" fmla="*/ 2226733 h 2235200"/>
                  <a:gd name="connsiteX8" fmla="*/ 419100 w 846666"/>
                  <a:gd name="connsiteY8" fmla="*/ 2222500 h 2235200"/>
                  <a:gd name="connsiteX9" fmla="*/ 359833 w 846666"/>
                  <a:gd name="connsiteY9" fmla="*/ 2235200 h 223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6666" h="2235200">
                    <a:moveTo>
                      <a:pt x="359833" y="2235200"/>
                    </a:moveTo>
                    <a:lnTo>
                      <a:pt x="0" y="29633"/>
                    </a:lnTo>
                    <a:lnTo>
                      <a:pt x="67733" y="25400"/>
                    </a:lnTo>
                    <a:lnTo>
                      <a:pt x="309033" y="4233"/>
                    </a:lnTo>
                    <a:lnTo>
                      <a:pt x="524933" y="0"/>
                    </a:lnTo>
                    <a:lnTo>
                      <a:pt x="821266" y="29633"/>
                    </a:lnTo>
                    <a:lnTo>
                      <a:pt x="846666" y="33866"/>
                    </a:lnTo>
                    <a:lnTo>
                      <a:pt x="469900" y="2226733"/>
                    </a:lnTo>
                    <a:lnTo>
                      <a:pt x="419100" y="2222500"/>
                    </a:lnTo>
                    <a:lnTo>
                      <a:pt x="359833" y="2235200"/>
                    </a:lnTo>
                    <a:close/>
                  </a:path>
                </a:pathLst>
              </a:custGeom>
              <a:solidFill>
                <a:srgbClr val="D7D8D9">
                  <a:lumMod val="9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9" name="Kombinationstegning 52"/>
              <p:cNvSpPr/>
              <p:nvPr/>
            </p:nvSpPr>
            <p:spPr>
              <a:xfrm rot="2389753">
                <a:off x="5194302" y="1096433"/>
                <a:ext cx="846665" cy="2235200"/>
              </a:xfrm>
              <a:custGeom>
                <a:avLst/>
                <a:gdLst>
                  <a:gd name="connsiteX0" fmla="*/ 359833 w 846666"/>
                  <a:gd name="connsiteY0" fmla="*/ 2235200 h 2235200"/>
                  <a:gd name="connsiteX1" fmla="*/ 0 w 846666"/>
                  <a:gd name="connsiteY1" fmla="*/ 29633 h 2235200"/>
                  <a:gd name="connsiteX2" fmla="*/ 67733 w 846666"/>
                  <a:gd name="connsiteY2" fmla="*/ 25400 h 2235200"/>
                  <a:gd name="connsiteX3" fmla="*/ 309033 w 846666"/>
                  <a:gd name="connsiteY3" fmla="*/ 4233 h 2235200"/>
                  <a:gd name="connsiteX4" fmla="*/ 524933 w 846666"/>
                  <a:gd name="connsiteY4" fmla="*/ 0 h 2235200"/>
                  <a:gd name="connsiteX5" fmla="*/ 821266 w 846666"/>
                  <a:gd name="connsiteY5" fmla="*/ 29633 h 2235200"/>
                  <a:gd name="connsiteX6" fmla="*/ 846666 w 846666"/>
                  <a:gd name="connsiteY6" fmla="*/ 33866 h 2235200"/>
                  <a:gd name="connsiteX7" fmla="*/ 469900 w 846666"/>
                  <a:gd name="connsiteY7" fmla="*/ 2226733 h 2235200"/>
                  <a:gd name="connsiteX8" fmla="*/ 419100 w 846666"/>
                  <a:gd name="connsiteY8" fmla="*/ 2222500 h 2235200"/>
                  <a:gd name="connsiteX9" fmla="*/ 359833 w 846666"/>
                  <a:gd name="connsiteY9" fmla="*/ 2235200 h 223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6666" h="2235200">
                    <a:moveTo>
                      <a:pt x="359833" y="2235200"/>
                    </a:moveTo>
                    <a:lnTo>
                      <a:pt x="0" y="29633"/>
                    </a:lnTo>
                    <a:lnTo>
                      <a:pt x="67733" y="25400"/>
                    </a:lnTo>
                    <a:lnTo>
                      <a:pt x="309033" y="4233"/>
                    </a:lnTo>
                    <a:lnTo>
                      <a:pt x="524933" y="0"/>
                    </a:lnTo>
                    <a:lnTo>
                      <a:pt x="821266" y="29633"/>
                    </a:lnTo>
                    <a:lnTo>
                      <a:pt x="846666" y="33866"/>
                    </a:lnTo>
                    <a:lnTo>
                      <a:pt x="469900" y="2226733"/>
                    </a:lnTo>
                    <a:lnTo>
                      <a:pt x="419100" y="2222500"/>
                    </a:lnTo>
                    <a:lnTo>
                      <a:pt x="359833" y="2235200"/>
                    </a:lnTo>
                    <a:close/>
                  </a:path>
                </a:pathLst>
              </a:custGeom>
              <a:solidFill>
                <a:srgbClr val="D7D8D9">
                  <a:lumMod val="9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80" name="Kombinationstegning 53"/>
              <p:cNvSpPr/>
              <p:nvPr/>
            </p:nvSpPr>
            <p:spPr>
              <a:xfrm rot="3635334">
                <a:off x="5520268" y="1507064"/>
                <a:ext cx="846665" cy="2235198"/>
              </a:xfrm>
              <a:custGeom>
                <a:avLst/>
                <a:gdLst>
                  <a:gd name="connsiteX0" fmla="*/ 359833 w 846666"/>
                  <a:gd name="connsiteY0" fmla="*/ 2235200 h 2235200"/>
                  <a:gd name="connsiteX1" fmla="*/ 0 w 846666"/>
                  <a:gd name="connsiteY1" fmla="*/ 29633 h 2235200"/>
                  <a:gd name="connsiteX2" fmla="*/ 67733 w 846666"/>
                  <a:gd name="connsiteY2" fmla="*/ 25400 h 2235200"/>
                  <a:gd name="connsiteX3" fmla="*/ 309033 w 846666"/>
                  <a:gd name="connsiteY3" fmla="*/ 4233 h 2235200"/>
                  <a:gd name="connsiteX4" fmla="*/ 524933 w 846666"/>
                  <a:gd name="connsiteY4" fmla="*/ 0 h 2235200"/>
                  <a:gd name="connsiteX5" fmla="*/ 821266 w 846666"/>
                  <a:gd name="connsiteY5" fmla="*/ 29633 h 2235200"/>
                  <a:gd name="connsiteX6" fmla="*/ 846666 w 846666"/>
                  <a:gd name="connsiteY6" fmla="*/ 33866 h 2235200"/>
                  <a:gd name="connsiteX7" fmla="*/ 469900 w 846666"/>
                  <a:gd name="connsiteY7" fmla="*/ 2226733 h 2235200"/>
                  <a:gd name="connsiteX8" fmla="*/ 419100 w 846666"/>
                  <a:gd name="connsiteY8" fmla="*/ 2222500 h 2235200"/>
                  <a:gd name="connsiteX9" fmla="*/ 359833 w 846666"/>
                  <a:gd name="connsiteY9" fmla="*/ 2235200 h 223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6666" h="2235200">
                    <a:moveTo>
                      <a:pt x="359833" y="2235200"/>
                    </a:moveTo>
                    <a:lnTo>
                      <a:pt x="0" y="29633"/>
                    </a:lnTo>
                    <a:lnTo>
                      <a:pt x="67733" y="25400"/>
                    </a:lnTo>
                    <a:lnTo>
                      <a:pt x="309033" y="4233"/>
                    </a:lnTo>
                    <a:lnTo>
                      <a:pt x="524933" y="0"/>
                    </a:lnTo>
                    <a:lnTo>
                      <a:pt x="821266" y="29633"/>
                    </a:lnTo>
                    <a:lnTo>
                      <a:pt x="846666" y="33866"/>
                    </a:lnTo>
                    <a:lnTo>
                      <a:pt x="469900" y="2226733"/>
                    </a:lnTo>
                    <a:lnTo>
                      <a:pt x="419100" y="2222500"/>
                    </a:lnTo>
                    <a:lnTo>
                      <a:pt x="359833" y="2235200"/>
                    </a:lnTo>
                    <a:close/>
                  </a:path>
                </a:pathLst>
              </a:custGeom>
              <a:solidFill>
                <a:srgbClr val="D7D8D9">
                  <a:lumMod val="9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81" name="Kombinationstegning 54"/>
              <p:cNvSpPr/>
              <p:nvPr/>
            </p:nvSpPr>
            <p:spPr>
              <a:xfrm rot="13206660">
                <a:off x="5398780" y="2142809"/>
                <a:ext cx="1773040" cy="1957191"/>
              </a:xfrm>
              <a:custGeom>
                <a:avLst/>
                <a:gdLst>
                  <a:gd name="connsiteX0" fmla="*/ 1756833 w 1756833"/>
                  <a:gd name="connsiteY0" fmla="*/ 76200 h 1947333"/>
                  <a:gd name="connsiteX1" fmla="*/ 643466 w 1756833"/>
                  <a:gd name="connsiteY1" fmla="*/ 1947333 h 1947333"/>
                  <a:gd name="connsiteX2" fmla="*/ 474133 w 1756833"/>
                  <a:gd name="connsiteY2" fmla="*/ 1849967 h 1947333"/>
                  <a:gd name="connsiteX3" fmla="*/ 249766 w 1756833"/>
                  <a:gd name="connsiteY3" fmla="*/ 1667933 h 1947333"/>
                  <a:gd name="connsiteX4" fmla="*/ 38100 w 1756833"/>
                  <a:gd name="connsiteY4" fmla="*/ 1456267 h 1947333"/>
                  <a:gd name="connsiteX5" fmla="*/ 0 w 1756833"/>
                  <a:gd name="connsiteY5" fmla="*/ 1418167 h 1947333"/>
                  <a:gd name="connsiteX6" fmla="*/ 1672166 w 1756833"/>
                  <a:gd name="connsiteY6" fmla="*/ 0 h 1947333"/>
                  <a:gd name="connsiteX7" fmla="*/ 1697566 w 1756833"/>
                  <a:gd name="connsiteY7" fmla="*/ 29633 h 1947333"/>
                  <a:gd name="connsiteX8" fmla="*/ 1756833 w 1756833"/>
                  <a:gd name="connsiteY8" fmla="*/ 76200 h 1947333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697566 w 1756833"/>
                  <a:gd name="connsiteY7" fmla="*/ 39491 h 1957191"/>
                  <a:gd name="connsiteX8" fmla="*/ 1756833 w 1756833"/>
                  <a:gd name="connsiteY8" fmla="*/ 86058 h 1957191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736594 w 1756833"/>
                  <a:gd name="connsiteY7" fmla="*/ 39875 h 1957191"/>
                  <a:gd name="connsiteX8" fmla="*/ 1756833 w 1756833"/>
                  <a:gd name="connsiteY8" fmla="*/ 86058 h 1957191"/>
                  <a:gd name="connsiteX0" fmla="*/ 1773039 w 1773039"/>
                  <a:gd name="connsiteY0" fmla="*/ 72441 h 1957191"/>
                  <a:gd name="connsiteX1" fmla="*/ 643466 w 1773039"/>
                  <a:gd name="connsiteY1" fmla="*/ 1957191 h 1957191"/>
                  <a:gd name="connsiteX2" fmla="*/ 474133 w 1773039"/>
                  <a:gd name="connsiteY2" fmla="*/ 1859825 h 1957191"/>
                  <a:gd name="connsiteX3" fmla="*/ 249766 w 1773039"/>
                  <a:gd name="connsiteY3" fmla="*/ 1677791 h 1957191"/>
                  <a:gd name="connsiteX4" fmla="*/ 38100 w 1773039"/>
                  <a:gd name="connsiteY4" fmla="*/ 1466125 h 1957191"/>
                  <a:gd name="connsiteX5" fmla="*/ 0 w 1773039"/>
                  <a:gd name="connsiteY5" fmla="*/ 1428025 h 1957191"/>
                  <a:gd name="connsiteX6" fmla="*/ 1697059 w 1773039"/>
                  <a:gd name="connsiteY6" fmla="*/ 0 h 1957191"/>
                  <a:gd name="connsiteX7" fmla="*/ 1736594 w 1773039"/>
                  <a:gd name="connsiteY7" fmla="*/ 39875 h 1957191"/>
                  <a:gd name="connsiteX8" fmla="*/ 1773039 w 1773039"/>
                  <a:gd name="connsiteY8" fmla="*/ 72441 h 195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3039" h="1957191">
                    <a:moveTo>
                      <a:pt x="1773039" y="72441"/>
                    </a:moveTo>
                    <a:lnTo>
                      <a:pt x="643466" y="1957191"/>
                    </a:lnTo>
                    <a:lnTo>
                      <a:pt x="474133" y="1859825"/>
                    </a:lnTo>
                    <a:lnTo>
                      <a:pt x="249766" y="1677791"/>
                    </a:lnTo>
                    <a:lnTo>
                      <a:pt x="38100" y="1466125"/>
                    </a:lnTo>
                    <a:lnTo>
                      <a:pt x="0" y="1428025"/>
                    </a:lnTo>
                    <a:lnTo>
                      <a:pt x="1697059" y="0"/>
                    </a:lnTo>
                    <a:lnTo>
                      <a:pt x="1736594" y="39875"/>
                    </a:lnTo>
                    <a:lnTo>
                      <a:pt x="1773039" y="72441"/>
                    </a:lnTo>
                    <a:close/>
                  </a:path>
                </a:pathLst>
              </a:custGeom>
              <a:solidFill>
                <a:srgbClr val="D7D8D9">
                  <a:lumMod val="9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82" name="Kombinationstegning 55"/>
              <p:cNvSpPr/>
              <p:nvPr/>
            </p:nvSpPr>
            <p:spPr>
              <a:xfrm rot="14344187">
                <a:off x="5369148" y="2731241"/>
                <a:ext cx="1773039" cy="1957192"/>
              </a:xfrm>
              <a:custGeom>
                <a:avLst/>
                <a:gdLst>
                  <a:gd name="connsiteX0" fmla="*/ 1756833 w 1756833"/>
                  <a:gd name="connsiteY0" fmla="*/ 76200 h 1947333"/>
                  <a:gd name="connsiteX1" fmla="*/ 643466 w 1756833"/>
                  <a:gd name="connsiteY1" fmla="*/ 1947333 h 1947333"/>
                  <a:gd name="connsiteX2" fmla="*/ 474133 w 1756833"/>
                  <a:gd name="connsiteY2" fmla="*/ 1849967 h 1947333"/>
                  <a:gd name="connsiteX3" fmla="*/ 249766 w 1756833"/>
                  <a:gd name="connsiteY3" fmla="*/ 1667933 h 1947333"/>
                  <a:gd name="connsiteX4" fmla="*/ 38100 w 1756833"/>
                  <a:gd name="connsiteY4" fmla="*/ 1456267 h 1947333"/>
                  <a:gd name="connsiteX5" fmla="*/ 0 w 1756833"/>
                  <a:gd name="connsiteY5" fmla="*/ 1418167 h 1947333"/>
                  <a:gd name="connsiteX6" fmla="*/ 1672166 w 1756833"/>
                  <a:gd name="connsiteY6" fmla="*/ 0 h 1947333"/>
                  <a:gd name="connsiteX7" fmla="*/ 1697566 w 1756833"/>
                  <a:gd name="connsiteY7" fmla="*/ 29633 h 1947333"/>
                  <a:gd name="connsiteX8" fmla="*/ 1756833 w 1756833"/>
                  <a:gd name="connsiteY8" fmla="*/ 76200 h 1947333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697566 w 1756833"/>
                  <a:gd name="connsiteY7" fmla="*/ 39491 h 1957191"/>
                  <a:gd name="connsiteX8" fmla="*/ 1756833 w 1756833"/>
                  <a:gd name="connsiteY8" fmla="*/ 86058 h 1957191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736594 w 1756833"/>
                  <a:gd name="connsiteY7" fmla="*/ 39875 h 1957191"/>
                  <a:gd name="connsiteX8" fmla="*/ 1756833 w 1756833"/>
                  <a:gd name="connsiteY8" fmla="*/ 86058 h 1957191"/>
                  <a:gd name="connsiteX0" fmla="*/ 1773039 w 1773039"/>
                  <a:gd name="connsiteY0" fmla="*/ 72441 h 1957191"/>
                  <a:gd name="connsiteX1" fmla="*/ 643466 w 1773039"/>
                  <a:gd name="connsiteY1" fmla="*/ 1957191 h 1957191"/>
                  <a:gd name="connsiteX2" fmla="*/ 474133 w 1773039"/>
                  <a:gd name="connsiteY2" fmla="*/ 1859825 h 1957191"/>
                  <a:gd name="connsiteX3" fmla="*/ 249766 w 1773039"/>
                  <a:gd name="connsiteY3" fmla="*/ 1677791 h 1957191"/>
                  <a:gd name="connsiteX4" fmla="*/ 38100 w 1773039"/>
                  <a:gd name="connsiteY4" fmla="*/ 1466125 h 1957191"/>
                  <a:gd name="connsiteX5" fmla="*/ 0 w 1773039"/>
                  <a:gd name="connsiteY5" fmla="*/ 1428025 h 1957191"/>
                  <a:gd name="connsiteX6" fmla="*/ 1697059 w 1773039"/>
                  <a:gd name="connsiteY6" fmla="*/ 0 h 1957191"/>
                  <a:gd name="connsiteX7" fmla="*/ 1736594 w 1773039"/>
                  <a:gd name="connsiteY7" fmla="*/ 39875 h 1957191"/>
                  <a:gd name="connsiteX8" fmla="*/ 1773039 w 1773039"/>
                  <a:gd name="connsiteY8" fmla="*/ 72441 h 195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3039" h="1957191">
                    <a:moveTo>
                      <a:pt x="1773039" y="72441"/>
                    </a:moveTo>
                    <a:lnTo>
                      <a:pt x="643466" y="1957191"/>
                    </a:lnTo>
                    <a:lnTo>
                      <a:pt x="474133" y="1859825"/>
                    </a:lnTo>
                    <a:lnTo>
                      <a:pt x="249766" y="1677791"/>
                    </a:lnTo>
                    <a:lnTo>
                      <a:pt x="38100" y="1466125"/>
                    </a:lnTo>
                    <a:lnTo>
                      <a:pt x="0" y="1428025"/>
                    </a:lnTo>
                    <a:lnTo>
                      <a:pt x="1697059" y="0"/>
                    </a:lnTo>
                    <a:lnTo>
                      <a:pt x="1736594" y="39875"/>
                    </a:lnTo>
                    <a:lnTo>
                      <a:pt x="1773039" y="72441"/>
                    </a:lnTo>
                    <a:close/>
                  </a:path>
                </a:pathLst>
              </a:custGeom>
              <a:solidFill>
                <a:srgbClr val="D7D8D9">
                  <a:lumMod val="9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83" name="Kombinationstegning 56"/>
              <p:cNvSpPr/>
              <p:nvPr/>
            </p:nvSpPr>
            <p:spPr>
              <a:xfrm rot="15590630">
                <a:off x="5165942" y="3285807"/>
                <a:ext cx="1773039" cy="1957191"/>
              </a:xfrm>
              <a:custGeom>
                <a:avLst/>
                <a:gdLst>
                  <a:gd name="connsiteX0" fmla="*/ 1756833 w 1756833"/>
                  <a:gd name="connsiteY0" fmla="*/ 76200 h 1947333"/>
                  <a:gd name="connsiteX1" fmla="*/ 643466 w 1756833"/>
                  <a:gd name="connsiteY1" fmla="*/ 1947333 h 1947333"/>
                  <a:gd name="connsiteX2" fmla="*/ 474133 w 1756833"/>
                  <a:gd name="connsiteY2" fmla="*/ 1849967 h 1947333"/>
                  <a:gd name="connsiteX3" fmla="*/ 249766 w 1756833"/>
                  <a:gd name="connsiteY3" fmla="*/ 1667933 h 1947333"/>
                  <a:gd name="connsiteX4" fmla="*/ 38100 w 1756833"/>
                  <a:gd name="connsiteY4" fmla="*/ 1456267 h 1947333"/>
                  <a:gd name="connsiteX5" fmla="*/ 0 w 1756833"/>
                  <a:gd name="connsiteY5" fmla="*/ 1418167 h 1947333"/>
                  <a:gd name="connsiteX6" fmla="*/ 1672166 w 1756833"/>
                  <a:gd name="connsiteY6" fmla="*/ 0 h 1947333"/>
                  <a:gd name="connsiteX7" fmla="*/ 1697566 w 1756833"/>
                  <a:gd name="connsiteY7" fmla="*/ 29633 h 1947333"/>
                  <a:gd name="connsiteX8" fmla="*/ 1756833 w 1756833"/>
                  <a:gd name="connsiteY8" fmla="*/ 76200 h 1947333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697566 w 1756833"/>
                  <a:gd name="connsiteY7" fmla="*/ 39491 h 1957191"/>
                  <a:gd name="connsiteX8" fmla="*/ 1756833 w 1756833"/>
                  <a:gd name="connsiteY8" fmla="*/ 86058 h 1957191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736594 w 1756833"/>
                  <a:gd name="connsiteY7" fmla="*/ 39875 h 1957191"/>
                  <a:gd name="connsiteX8" fmla="*/ 1756833 w 1756833"/>
                  <a:gd name="connsiteY8" fmla="*/ 86058 h 1957191"/>
                  <a:gd name="connsiteX0" fmla="*/ 1773039 w 1773039"/>
                  <a:gd name="connsiteY0" fmla="*/ 72441 h 1957191"/>
                  <a:gd name="connsiteX1" fmla="*/ 643466 w 1773039"/>
                  <a:gd name="connsiteY1" fmla="*/ 1957191 h 1957191"/>
                  <a:gd name="connsiteX2" fmla="*/ 474133 w 1773039"/>
                  <a:gd name="connsiteY2" fmla="*/ 1859825 h 1957191"/>
                  <a:gd name="connsiteX3" fmla="*/ 249766 w 1773039"/>
                  <a:gd name="connsiteY3" fmla="*/ 1677791 h 1957191"/>
                  <a:gd name="connsiteX4" fmla="*/ 38100 w 1773039"/>
                  <a:gd name="connsiteY4" fmla="*/ 1466125 h 1957191"/>
                  <a:gd name="connsiteX5" fmla="*/ 0 w 1773039"/>
                  <a:gd name="connsiteY5" fmla="*/ 1428025 h 1957191"/>
                  <a:gd name="connsiteX6" fmla="*/ 1697059 w 1773039"/>
                  <a:gd name="connsiteY6" fmla="*/ 0 h 1957191"/>
                  <a:gd name="connsiteX7" fmla="*/ 1736594 w 1773039"/>
                  <a:gd name="connsiteY7" fmla="*/ 39875 h 1957191"/>
                  <a:gd name="connsiteX8" fmla="*/ 1773039 w 1773039"/>
                  <a:gd name="connsiteY8" fmla="*/ 72441 h 195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3039" h="1957191">
                    <a:moveTo>
                      <a:pt x="1773039" y="72441"/>
                    </a:moveTo>
                    <a:lnTo>
                      <a:pt x="643466" y="1957191"/>
                    </a:lnTo>
                    <a:lnTo>
                      <a:pt x="474133" y="1859825"/>
                    </a:lnTo>
                    <a:lnTo>
                      <a:pt x="249766" y="1677791"/>
                    </a:lnTo>
                    <a:lnTo>
                      <a:pt x="38100" y="1466125"/>
                    </a:lnTo>
                    <a:lnTo>
                      <a:pt x="0" y="1428025"/>
                    </a:lnTo>
                    <a:lnTo>
                      <a:pt x="1697059" y="0"/>
                    </a:lnTo>
                    <a:lnTo>
                      <a:pt x="1736594" y="39875"/>
                    </a:lnTo>
                    <a:lnTo>
                      <a:pt x="1773039" y="72441"/>
                    </a:lnTo>
                    <a:close/>
                  </a:path>
                </a:pathLst>
              </a:custGeom>
              <a:solidFill>
                <a:srgbClr val="D7D8D9">
                  <a:lumMod val="9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84" name="Kombinationstegning 57"/>
              <p:cNvSpPr/>
              <p:nvPr/>
            </p:nvSpPr>
            <p:spPr>
              <a:xfrm rot="16788421">
                <a:off x="4776476" y="3717606"/>
                <a:ext cx="1773040" cy="1957192"/>
              </a:xfrm>
              <a:custGeom>
                <a:avLst/>
                <a:gdLst>
                  <a:gd name="connsiteX0" fmla="*/ 1756833 w 1756833"/>
                  <a:gd name="connsiteY0" fmla="*/ 76200 h 1947333"/>
                  <a:gd name="connsiteX1" fmla="*/ 643466 w 1756833"/>
                  <a:gd name="connsiteY1" fmla="*/ 1947333 h 1947333"/>
                  <a:gd name="connsiteX2" fmla="*/ 474133 w 1756833"/>
                  <a:gd name="connsiteY2" fmla="*/ 1849967 h 1947333"/>
                  <a:gd name="connsiteX3" fmla="*/ 249766 w 1756833"/>
                  <a:gd name="connsiteY3" fmla="*/ 1667933 h 1947333"/>
                  <a:gd name="connsiteX4" fmla="*/ 38100 w 1756833"/>
                  <a:gd name="connsiteY4" fmla="*/ 1456267 h 1947333"/>
                  <a:gd name="connsiteX5" fmla="*/ 0 w 1756833"/>
                  <a:gd name="connsiteY5" fmla="*/ 1418167 h 1947333"/>
                  <a:gd name="connsiteX6" fmla="*/ 1672166 w 1756833"/>
                  <a:gd name="connsiteY6" fmla="*/ 0 h 1947333"/>
                  <a:gd name="connsiteX7" fmla="*/ 1697566 w 1756833"/>
                  <a:gd name="connsiteY7" fmla="*/ 29633 h 1947333"/>
                  <a:gd name="connsiteX8" fmla="*/ 1756833 w 1756833"/>
                  <a:gd name="connsiteY8" fmla="*/ 76200 h 1947333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697566 w 1756833"/>
                  <a:gd name="connsiteY7" fmla="*/ 39491 h 1957191"/>
                  <a:gd name="connsiteX8" fmla="*/ 1756833 w 1756833"/>
                  <a:gd name="connsiteY8" fmla="*/ 86058 h 1957191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736594 w 1756833"/>
                  <a:gd name="connsiteY7" fmla="*/ 39875 h 1957191"/>
                  <a:gd name="connsiteX8" fmla="*/ 1756833 w 1756833"/>
                  <a:gd name="connsiteY8" fmla="*/ 86058 h 1957191"/>
                  <a:gd name="connsiteX0" fmla="*/ 1773039 w 1773039"/>
                  <a:gd name="connsiteY0" fmla="*/ 72441 h 1957191"/>
                  <a:gd name="connsiteX1" fmla="*/ 643466 w 1773039"/>
                  <a:gd name="connsiteY1" fmla="*/ 1957191 h 1957191"/>
                  <a:gd name="connsiteX2" fmla="*/ 474133 w 1773039"/>
                  <a:gd name="connsiteY2" fmla="*/ 1859825 h 1957191"/>
                  <a:gd name="connsiteX3" fmla="*/ 249766 w 1773039"/>
                  <a:gd name="connsiteY3" fmla="*/ 1677791 h 1957191"/>
                  <a:gd name="connsiteX4" fmla="*/ 38100 w 1773039"/>
                  <a:gd name="connsiteY4" fmla="*/ 1466125 h 1957191"/>
                  <a:gd name="connsiteX5" fmla="*/ 0 w 1773039"/>
                  <a:gd name="connsiteY5" fmla="*/ 1428025 h 1957191"/>
                  <a:gd name="connsiteX6" fmla="*/ 1697059 w 1773039"/>
                  <a:gd name="connsiteY6" fmla="*/ 0 h 1957191"/>
                  <a:gd name="connsiteX7" fmla="*/ 1736594 w 1773039"/>
                  <a:gd name="connsiteY7" fmla="*/ 39875 h 1957191"/>
                  <a:gd name="connsiteX8" fmla="*/ 1773039 w 1773039"/>
                  <a:gd name="connsiteY8" fmla="*/ 72441 h 195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3039" h="1957191">
                    <a:moveTo>
                      <a:pt x="1773039" y="72441"/>
                    </a:moveTo>
                    <a:lnTo>
                      <a:pt x="643466" y="1957191"/>
                    </a:lnTo>
                    <a:lnTo>
                      <a:pt x="474133" y="1859825"/>
                    </a:lnTo>
                    <a:lnTo>
                      <a:pt x="249766" y="1677791"/>
                    </a:lnTo>
                    <a:lnTo>
                      <a:pt x="38100" y="1466125"/>
                    </a:lnTo>
                    <a:lnTo>
                      <a:pt x="0" y="1428025"/>
                    </a:lnTo>
                    <a:lnTo>
                      <a:pt x="1697059" y="0"/>
                    </a:lnTo>
                    <a:lnTo>
                      <a:pt x="1736594" y="39875"/>
                    </a:lnTo>
                    <a:lnTo>
                      <a:pt x="1773039" y="72441"/>
                    </a:lnTo>
                    <a:close/>
                  </a:path>
                </a:pathLst>
              </a:custGeom>
              <a:solidFill>
                <a:srgbClr val="D7D8D9">
                  <a:lumMod val="9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85" name="Ellipse 58"/>
              <p:cNvSpPr/>
              <p:nvPr/>
            </p:nvSpPr>
            <p:spPr>
              <a:xfrm>
                <a:off x="4152900" y="2819400"/>
                <a:ext cx="1054099" cy="1054099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</p:grpSp>
        <p:sp>
          <p:nvSpPr>
            <p:cNvPr id="65" name="Ellipse 7"/>
            <p:cNvSpPr/>
            <p:nvPr/>
          </p:nvSpPr>
          <p:spPr>
            <a:xfrm>
              <a:off x="4099294" y="3549798"/>
              <a:ext cx="896672" cy="662756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lumMod val="40000"/>
                    <a:lumOff val="60000"/>
                    <a:alpha val="0"/>
                  </a:srgbClr>
                </a:gs>
                <a:gs pos="100000">
                  <a:srgbClr val="FFFCF9">
                    <a:alpha val="77000"/>
                  </a:srgb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66" name="Tekstboks 39"/>
            <p:cNvSpPr txBox="1"/>
            <p:nvPr/>
          </p:nvSpPr>
          <p:spPr>
            <a:xfrm>
              <a:off x="4271124" y="4273514"/>
              <a:ext cx="545908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400" kern="0" dirty="0">
                  <a:ln w="3175">
                    <a:noFill/>
                  </a:ln>
                  <a:solidFill>
                    <a:srgbClr val="1F88C8"/>
                  </a:solidFill>
                  <a:effectLst>
                    <a:outerShdw blurRad="66675" dir="2700000" algn="tl" rotWithShape="0">
                      <a:srgbClr val="000000">
                        <a:alpha val="5000"/>
                      </a:srgbClr>
                    </a:outerShdw>
                  </a:effectLst>
                  <a:latin typeface="Calibri"/>
                  <a:ea typeface="+mn-ea"/>
                </a:rPr>
                <a:t>20</a:t>
              </a:r>
              <a:r>
                <a:rPr lang="da-DK" sz="2000" kern="0" dirty="0">
                  <a:ln w="3175">
                    <a:noFill/>
                  </a:ln>
                  <a:solidFill>
                    <a:srgbClr val="1F88C8"/>
                  </a:solidFill>
                  <a:effectLst>
                    <a:outerShdw blurRad="66675" dir="2700000" algn="tl" rotWithShape="0">
                      <a:srgbClr val="000000">
                        <a:alpha val="5000"/>
                      </a:srgbClr>
                    </a:outerShdw>
                  </a:effectLst>
                  <a:latin typeface="Calibri"/>
                  <a:ea typeface="+mn-ea"/>
                </a:rPr>
                <a:t>%</a:t>
              </a:r>
            </a:p>
          </p:txBody>
        </p:sp>
        <p:grpSp>
          <p:nvGrpSpPr>
            <p:cNvPr id="67" name="Grupper 30"/>
            <p:cNvGrpSpPr/>
            <p:nvPr/>
          </p:nvGrpSpPr>
          <p:grpSpPr>
            <a:xfrm rot="12138997">
              <a:off x="3912373" y="3906810"/>
              <a:ext cx="746039" cy="160606"/>
              <a:chOff x="4444998" y="4016375"/>
              <a:chExt cx="1371601" cy="295275"/>
            </a:xfrm>
          </p:grpSpPr>
          <p:sp>
            <p:nvSpPr>
              <p:cNvPr id="68" name="Kombinationstegning 41"/>
              <p:cNvSpPr/>
              <p:nvPr/>
            </p:nvSpPr>
            <p:spPr>
              <a:xfrm>
                <a:off x="4759325" y="4086224"/>
                <a:ext cx="1057274" cy="142876"/>
              </a:xfrm>
              <a:custGeom>
                <a:avLst/>
                <a:gdLst>
                  <a:gd name="connsiteX0" fmla="*/ 0 w 1050925"/>
                  <a:gd name="connsiteY0" fmla="*/ 0 h 114300"/>
                  <a:gd name="connsiteX1" fmla="*/ 1012825 w 1050925"/>
                  <a:gd name="connsiteY1" fmla="*/ 25400 h 114300"/>
                  <a:gd name="connsiteX2" fmla="*/ 1050925 w 1050925"/>
                  <a:gd name="connsiteY2" fmla="*/ 41275 h 114300"/>
                  <a:gd name="connsiteX3" fmla="*/ 1050925 w 1050925"/>
                  <a:gd name="connsiteY3" fmla="*/ 69850 h 114300"/>
                  <a:gd name="connsiteX4" fmla="*/ 1022350 w 1050925"/>
                  <a:gd name="connsiteY4" fmla="*/ 88900 h 114300"/>
                  <a:gd name="connsiteX5" fmla="*/ 6350 w 1050925"/>
                  <a:gd name="connsiteY5" fmla="*/ 114300 h 114300"/>
                  <a:gd name="connsiteX6" fmla="*/ 15875 w 1050925"/>
                  <a:gd name="connsiteY6" fmla="*/ 57150 h 114300"/>
                  <a:gd name="connsiteX7" fmla="*/ 0 w 1050925"/>
                  <a:gd name="connsiteY7" fmla="*/ 0 h 114300"/>
                  <a:gd name="connsiteX0" fmla="*/ 0 w 1050925"/>
                  <a:gd name="connsiteY0" fmla="*/ 25400 h 139700"/>
                  <a:gd name="connsiteX1" fmla="*/ 1012825 w 1050925"/>
                  <a:gd name="connsiteY1" fmla="*/ 50800 h 139700"/>
                  <a:gd name="connsiteX2" fmla="*/ 1050925 w 1050925"/>
                  <a:gd name="connsiteY2" fmla="*/ 66675 h 139700"/>
                  <a:gd name="connsiteX3" fmla="*/ 1050925 w 1050925"/>
                  <a:gd name="connsiteY3" fmla="*/ 95250 h 139700"/>
                  <a:gd name="connsiteX4" fmla="*/ 1022350 w 1050925"/>
                  <a:gd name="connsiteY4" fmla="*/ 114300 h 139700"/>
                  <a:gd name="connsiteX5" fmla="*/ 6350 w 1050925"/>
                  <a:gd name="connsiteY5" fmla="*/ 139700 h 139700"/>
                  <a:gd name="connsiteX6" fmla="*/ 15875 w 1050925"/>
                  <a:gd name="connsiteY6" fmla="*/ 82550 h 139700"/>
                  <a:gd name="connsiteX7" fmla="*/ 0 w 1050925"/>
                  <a:gd name="connsiteY7" fmla="*/ 25400 h 139700"/>
                  <a:gd name="connsiteX0" fmla="*/ 0 w 1050925"/>
                  <a:gd name="connsiteY0" fmla="*/ 25400 h 142875"/>
                  <a:gd name="connsiteX1" fmla="*/ 1012825 w 1050925"/>
                  <a:gd name="connsiteY1" fmla="*/ 50800 h 142875"/>
                  <a:gd name="connsiteX2" fmla="*/ 1050925 w 1050925"/>
                  <a:gd name="connsiteY2" fmla="*/ 66675 h 142875"/>
                  <a:gd name="connsiteX3" fmla="*/ 1050925 w 1050925"/>
                  <a:gd name="connsiteY3" fmla="*/ 95250 h 142875"/>
                  <a:gd name="connsiteX4" fmla="*/ 1022350 w 1050925"/>
                  <a:gd name="connsiteY4" fmla="*/ 114300 h 142875"/>
                  <a:gd name="connsiteX5" fmla="*/ 6350 w 1050925"/>
                  <a:gd name="connsiteY5" fmla="*/ 139700 h 142875"/>
                  <a:gd name="connsiteX6" fmla="*/ 15875 w 1050925"/>
                  <a:gd name="connsiteY6" fmla="*/ 82550 h 142875"/>
                  <a:gd name="connsiteX7" fmla="*/ 0 w 1050925"/>
                  <a:gd name="connsiteY7" fmla="*/ 25400 h 142875"/>
                  <a:gd name="connsiteX0" fmla="*/ 0 w 1054100"/>
                  <a:gd name="connsiteY0" fmla="*/ 25400 h 142875"/>
                  <a:gd name="connsiteX1" fmla="*/ 1012825 w 1054100"/>
                  <a:gd name="connsiteY1" fmla="*/ 50800 h 142875"/>
                  <a:gd name="connsiteX2" fmla="*/ 1050925 w 1054100"/>
                  <a:gd name="connsiteY2" fmla="*/ 66675 h 142875"/>
                  <a:gd name="connsiteX3" fmla="*/ 1050925 w 1054100"/>
                  <a:gd name="connsiteY3" fmla="*/ 95250 h 142875"/>
                  <a:gd name="connsiteX4" fmla="*/ 1022350 w 1054100"/>
                  <a:gd name="connsiteY4" fmla="*/ 114300 h 142875"/>
                  <a:gd name="connsiteX5" fmla="*/ 6350 w 1054100"/>
                  <a:gd name="connsiteY5" fmla="*/ 139700 h 142875"/>
                  <a:gd name="connsiteX6" fmla="*/ 15875 w 1054100"/>
                  <a:gd name="connsiteY6" fmla="*/ 82550 h 142875"/>
                  <a:gd name="connsiteX7" fmla="*/ 0 w 1054100"/>
                  <a:gd name="connsiteY7" fmla="*/ 25400 h 142875"/>
                  <a:gd name="connsiteX0" fmla="*/ 0 w 1057275"/>
                  <a:gd name="connsiteY0" fmla="*/ 25400 h 142875"/>
                  <a:gd name="connsiteX1" fmla="*/ 1012825 w 1057275"/>
                  <a:gd name="connsiteY1" fmla="*/ 50800 h 142875"/>
                  <a:gd name="connsiteX2" fmla="*/ 1050925 w 1057275"/>
                  <a:gd name="connsiteY2" fmla="*/ 66675 h 142875"/>
                  <a:gd name="connsiteX3" fmla="*/ 1050925 w 1057275"/>
                  <a:gd name="connsiteY3" fmla="*/ 95250 h 142875"/>
                  <a:gd name="connsiteX4" fmla="*/ 1022350 w 1057275"/>
                  <a:gd name="connsiteY4" fmla="*/ 114300 h 142875"/>
                  <a:gd name="connsiteX5" fmla="*/ 6350 w 1057275"/>
                  <a:gd name="connsiteY5" fmla="*/ 139700 h 142875"/>
                  <a:gd name="connsiteX6" fmla="*/ 15875 w 1057275"/>
                  <a:gd name="connsiteY6" fmla="*/ 82550 h 142875"/>
                  <a:gd name="connsiteX7" fmla="*/ 0 w 1057275"/>
                  <a:gd name="connsiteY7" fmla="*/ 2540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7275" h="142875">
                    <a:moveTo>
                      <a:pt x="0" y="25400"/>
                    </a:moveTo>
                    <a:lnTo>
                      <a:pt x="1012825" y="50800"/>
                    </a:lnTo>
                    <a:cubicBezTo>
                      <a:pt x="1054100" y="46567"/>
                      <a:pt x="1038225" y="61383"/>
                      <a:pt x="1050925" y="66675"/>
                    </a:cubicBezTo>
                    <a:lnTo>
                      <a:pt x="1050925" y="95250"/>
                    </a:lnTo>
                    <a:cubicBezTo>
                      <a:pt x="1041400" y="101600"/>
                      <a:pt x="1057275" y="120650"/>
                      <a:pt x="1022350" y="114300"/>
                    </a:cubicBezTo>
                    <a:lnTo>
                      <a:pt x="6350" y="139700"/>
                    </a:lnTo>
                    <a:cubicBezTo>
                      <a:pt x="9525" y="120650"/>
                      <a:pt x="15875" y="142875"/>
                      <a:pt x="15875" y="82550"/>
                    </a:cubicBezTo>
                    <a:cubicBezTo>
                      <a:pt x="13758" y="0"/>
                      <a:pt x="5292" y="44450"/>
                      <a:pt x="0" y="254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6E6E6">
                      <a:lumMod val="10000"/>
                    </a:srgbClr>
                  </a:gs>
                  <a:gs pos="100000">
                    <a:srgbClr val="E6E6E6">
                      <a:lumMod val="25000"/>
                    </a:srgb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69" name="Ellipse 42"/>
              <p:cNvSpPr/>
              <p:nvPr/>
            </p:nvSpPr>
            <p:spPr>
              <a:xfrm>
                <a:off x="4444998" y="4016375"/>
                <a:ext cx="295276" cy="295275"/>
              </a:xfrm>
              <a:prstGeom prst="ellipse">
                <a:avLst/>
              </a:prstGeom>
              <a:gradFill rotWithShape="1">
                <a:gsLst>
                  <a:gs pos="0">
                    <a:srgbClr val="E6E6E6">
                      <a:lumMod val="10000"/>
                    </a:srgbClr>
                  </a:gs>
                  <a:gs pos="100000">
                    <a:srgbClr val="E6E6E6">
                      <a:lumMod val="25000"/>
                    </a:srgb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8B141-064E-46B2-B27C-2F149573A5EA}" type="slidenum">
              <a:rPr lang="zh-CN" altLang="en-US"/>
              <a:pPr>
                <a:defRPr/>
              </a:pPr>
              <a:t>2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6738"/>
            <a:ext cx="9144000" cy="463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5943346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endParaRPr lang="zh-CN" altLang="en-US" smtClean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0638" y="1257649"/>
            <a:ext cx="9139238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endParaRPr lang="zh-CN" altLang="en-US" smtClean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5956684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endParaRPr lang="zh-CN" altLang="en-US" smtClean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9144000" cy="11966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Arial" charset="0"/>
              <a:buNone/>
            </a:pPr>
            <a:endParaRPr lang="zh-CN" altLang="zh-CN" smtClean="0">
              <a:solidFill>
                <a:srgbClr val="000000"/>
              </a:solidFill>
              <a:latin typeface="Calibri" pitchFamily="34" charset="0"/>
              <a:ea typeface="宋体" charset="-122"/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362052"/>
            <a:ext cx="1428750" cy="19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2987678" y="548794"/>
            <a:ext cx="5184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2000" b="1" i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000" b="1" i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 smtClean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pic>
        <p:nvPicPr>
          <p:cNvPr id="13322" name="图片 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8" y="129578"/>
            <a:ext cx="2982913" cy="99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05088" y="0"/>
            <a:ext cx="984250" cy="97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1341494"/>
            <a:ext cx="2297112" cy="524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61375" y="4218842"/>
            <a:ext cx="71438" cy="16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0188" y="3723405"/>
            <a:ext cx="1217612" cy="121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2627316" y="2477188"/>
            <a:ext cx="53292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alibri" pitchFamily="34" charset="0"/>
                <a:ea typeface="宋体" charset="-122"/>
                <a:hlinkClick r:id="rId5"/>
              </a:rPr>
              <a:t>PPT</a:t>
            </a:r>
            <a:r>
              <a:rPr lang="zh-CN" altLang="en-US" sz="1600" smtClean="0">
                <a:solidFill>
                  <a:srgbClr val="000000"/>
                </a:solidFill>
                <a:latin typeface="Calibri" pitchFamily="34" charset="0"/>
                <a:ea typeface="宋体" charset="-122"/>
                <a:hlinkClick r:id="rId5"/>
              </a:rPr>
              <a:t>模板下载 </a:t>
            </a:r>
            <a:r>
              <a:rPr lang="en-US" altLang="zh-CN" sz="1600" smtClean="0">
                <a:solidFill>
                  <a:srgbClr val="000000"/>
                </a:solidFill>
                <a:latin typeface="Calibri" pitchFamily="34" charset="0"/>
                <a:ea typeface="宋体" charset="-122"/>
                <a:hlinkClick r:id="rId5"/>
              </a:rPr>
              <a:t>http://www.pptbz.com/</a:t>
            </a:r>
            <a:endParaRPr lang="en-US" altLang="zh-CN" sz="1600" smtClean="0">
              <a:solidFill>
                <a:srgbClr val="000000"/>
              </a:solidFill>
              <a:latin typeface="Calibri" pitchFamily="34" charset="0"/>
              <a:ea typeface="宋体" charset="-122"/>
            </a:endParaRPr>
          </a:p>
          <a:p>
            <a:pPr>
              <a:buFont typeface="Arial" charset="0"/>
              <a:buNone/>
            </a:pPr>
            <a:endParaRPr lang="zh-CN" altLang="en-US" sz="1600" smtClean="0">
              <a:solidFill>
                <a:srgbClr val="000000"/>
              </a:solidFill>
              <a:latin typeface="Calibri" pitchFamily="34" charset="0"/>
              <a:ea typeface="宋体" charset="-122"/>
            </a:endParaRPr>
          </a:p>
          <a:p>
            <a:pPr>
              <a:buFont typeface="Arial" charset="0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alibri" pitchFamily="34" charset="0"/>
                <a:ea typeface="宋体" charset="-122"/>
                <a:hlinkClick r:id="rId11"/>
              </a:rPr>
              <a:t>PPT</a:t>
            </a:r>
            <a:r>
              <a:rPr lang="zh-CN" altLang="en-US" sz="1600" smtClean="0">
                <a:solidFill>
                  <a:srgbClr val="000000"/>
                </a:solidFill>
                <a:latin typeface="Calibri" pitchFamily="34" charset="0"/>
                <a:ea typeface="宋体" charset="-122"/>
                <a:hlinkClick r:id="rId11"/>
              </a:rPr>
              <a:t>素材下载  </a:t>
            </a:r>
            <a:r>
              <a:rPr lang="en-US" altLang="zh-CN" sz="1600" smtClean="0">
                <a:solidFill>
                  <a:srgbClr val="000000"/>
                </a:solidFill>
                <a:latin typeface="Calibri" pitchFamily="34" charset="0"/>
                <a:ea typeface="宋体" charset="-122"/>
                <a:hlinkClick r:id="rId11"/>
              </a:rPr>
              <a:t>http://www.pptbz.com/pptshucai/</a:t>
            </a:r>
            <a:endParaRPr lang="en-US" altLang="zh-CN" sz="1600" smtClean="0">
              <a:solidFill>
                <a:srgbClr val="000000"/>
              </a:solidFill>
              <a:latin typeface="Calibri" pitchFamily="34" charset="0"/>
              <a:ea typeface="宋体" charset="-122"/>
            </a:endParaRPr>
          </a:p>
          <a:p>
            <a:pPr>
              <a:buFont typeface="Arial" charset="0"/>
              <a:buNone/>
            </a:pPr>
            <a:endParaRPr lang="zh-CN" altLang="en-US" sz="1600" smtClean="0">
              <a:solidFill>
                <a:srgbClr val="000000"/>
              </a:solidFill>
              <a:latin typeface="Calibri" pitchFamily="34" charset="0"/>
              <a:ea typeface="宋体" charset="-122"/>
            </a:endParaRPr>
          </a:p>
          <a:p>
            <a:pPr>
              <a:buFont typeface="Arial" charset="0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alibri" pitchFamily="34" charset="0"/>
                <a:ea typeface="宋体" charset="-122"/>
                <a:hlinkClick r:id="rId12"/>
              </a:rPr>
              <a:t>PPT</a:t>
            </a:r>
            <a:r>
              <a:rPr lang="zh-CN" altLang="en-US" sz="1600" smtClean="0">
                <a:solidFill>
                  <a:srgbClr val="000000"/>
                </a:solidFill>
                <a:latin typeface="Calibri" pitchFamily="34" charset="0"/>
                <a:ea typeface="宋体" charset="-122"/>
                <a:hlinkClick r:id="rId12"/>
              </a:rPr>
              <a:t>背景图片 </a:t>
            </a:r>
            <a:r>
              <a:rPr lang="en-US" altLang="zh-CN" sz="1600" smtClean="0">
                <a:solidFill>
                  <a:srgbClr val="000000"/>
                </a:solidFill>
                <a:latin typeface="Calibri" pitchFamily="34" charset="0"/>
                <a:ea typeface="宋体" charset="-122"/>
                <a:hlinkClick r:id="rId12"/>
              </a:rPr>
              <a:t>http://www.pptbz.com/pptpic/</a:t>
            </a:r>
            <a:endParaRPr lang="en-US" altLang="zh-CN" sz="1600" smtClean="0">
              <a:solidFill>
                <a:srgbClr val="000000"/>
              </a:solidFill>
              <a:latin typeface="Calibri" pitchFamily="34" charset="0"/>
              <a:ea typeface="宋体" charset="-122"/>
            </a:endParaRPr>
          </a:p>
          <a:p>
            <a:pPr>
              <a:buFont typeface="Arial" charset="0"/>
              <a:buNone/>
            </a:pPr>
            <a:endParaRPr lang="zh-CN" altLang="en-US" sz="1600" smtClean="0">
              <a:solidFill>
                <a:srgbClr val="000000"/>
              </a:solidFill>
              <a:latin typeface="Calibri" pitchFamily="34" charset="0"/>
              <a:ea typeface="宋体" charset="-122"/>
            </a:endParaRPr>
          </a:p>
          <a:p>
            <a:pPr>
              <a:buFont typeface="Arial" charset="0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alibri" pitchFamily="34" charset="0"/>
                <a:ea typeface="宋体" charset="-122"/>
                <a:hlinkClick r:id="rId13"/>
              </a:rPr>
              <a:t>PPT</a:t>
            </a:r>
            <a:r>
              <a:rPr lang="zh-CN" altLang="en-US" sz="1600" smtClean="0">
                <a:solidFill>
                  <a:srgbClr val="000000"/>
                </a:solidFill>
                <a:latin typeface="Calibri" pitchFamily="34" charset="0"/>
                <a:ea typeface="宋体" charset="-122"/>
                <a:hlinkClick r:id="rId13"/>
              </a:rPr>
              <a:t>课件下载 </a:t>
            </a:r>
            <a:r>
              <a:rPr lang="en-US" altLang="zh-CN" sz="1600" smtClean="0">
                <a:solidFill>
                  <a:srgbClr val="000000"/>
                </a:solidFill>
                <a:latin typeface="Calibri" pitchFamily="34" charset="0"/>
                <a:ea typeface="宋体" charset="-122"/>
                <a:hlinkClick r:id="rId13"/>
              </a:rPr>
              <a:t>http://www.pptbz.com/kejian/</a:t>
            </a:r>
            <a:endParaRPr lang="zh-CN" altLang="en-US" sz="1600" smtClean="0">
              <a:solidFill>
                <a:srgbClr val="000000"/>
              </a:solidFill>
              <a:latin typeface="Calibri" pitchFamily="34" charset="0"/>
              <a:ea typeface="宋体" charset="-122"/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2305206">
            <a:off x="2293938" y="2370478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2305206">
            <a:off x="2293938" y="295166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2305206">
            <a:off x="2293938" y="352713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2305206">
            <a:off x="2293938" y="4104511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1903416" y="6166294"/>
            <a:ext cx="69164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400" smtClean="0">
                <a:solidFill>
                  <a:srgbClr val="FF0000"/>
                </a:solidFill>
                <a:latin typeface="Calibri" pitchFamily="34" charset="0"/>
                <a:ea typeface="宋体" charset="-122"/>
              </a:rPr>
              <a:t>更多精美</a:t>
            </a:r>
            <a:r>
              <a:rPr lang="en-US" altLang="zh-CN" sz="2400" smtClean="0">
                <a:solidFill>
                  <a:srgbClr val="FF0000"/>
                </a:solidFill>
                <a:latin typeface="Calibri" pitchFamily="34" charset="0"/>
                <a:ea typeface="宋体" charset="-122"/>
              </a:rPr>
              <a:t>ppt</a:t>
            </a:r>
            <a:r>
              <a:rPr lang="zh-CN" altLang="en-US" sz="2400" smtClean="0">
                <a:solidFill>
                  <a:srgbClr val="FF0000"/>
                </a:solidFill>
                <a:latin typeface="Calibri" pitchFamily="34" charset="0"/>
                <a:ea typeface="宋体" charset="-122"/>
              </a:rPr>
              <a:t>下载请点击：</a:t>
            </a:r>
            <a:r>
              <a:rPr lang="en-US" altLang="zh-CN" sz="2400" smtClean="0">
                <a:solidFill>
                  <a:srgbClr val="FF0000"/>
                </a:solidFill>
                <a:latin typeface="Calibri" pitchFamily="34" charset="0"/>
                <a:ea typeface="宋体" charset="-122"/>
                <a:hlinkClick r:id="rId5"/>
              </a:rPr>
              <a:t>ppt</a:t>
            </a:r>
            <a:r>
              <a:rPr lang="zh-CN" altLang="en-US" sz="2400" smtClean="0">
                <a:solidFill>
                  <a:srgbClr val="FF0000"/>
                </a:solidFill>
                <a:latin typeface="Calibri" pitchFamily="34" charset="0"/>
                <a:ea typeface="宋体" charset="-122"/>
                <a:hlinkClick r:id="rId5"/>
              </a:rPr>
              <a:t>宝藏</a:t>
            </a:r>
            <a:r>
              <a:rPr lang="en-US" altLang="zh-CN" sz="2400" smtClean="0">
                <a:solidFill>
                  <a:srgbClr val="FF0000"/>
                </a:solidFill>
                <a:latin typeface="Calibri" pitchFamily="34" charset="0"/>
                <a:ea typeface="宋体" charset="-122"/>
                <a:hlinkClick r:id="rId5"/>
              </a:rPr>
              <a:t>_www.pptbz.com</a:t>
            </a:r>
            <a:endParaRPr lang="zh-CN" altLang="en-US" sz="2400" smtClean="0">
              <a:solidFill>
                <a:srgbClr val="FF0000"/>
              </a:solidFill>
              <a:latin typeface="Calibri" pitchFamily="34" charset="0"/>
              <a:ea typeface="宋体" charset="-122"/>
            </a:endParaRPr>
          </a:p>
        </p:txBody>
      </p:sp>
    </p:spTree>
  </p:cSld>
  <p:clrMapOvr>
    <a:masterClrMapping/>
  </p:clrMapOvr>
  <p:transition>
    <p:sndAc>
      <p:stSnd loop="1">
        <p:snd r:embed="rId2" name="亡灵序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chemeClr val="bg1">
              <a:lumMod val="75000"/>
            </a:schemeClr>
          </a:solidFill>
        </a:ln>
        <a:effectLst/>
        <a:scene3d>
          <a:camera prst="orthographicFront"/>
          <a:lightRig rig="flat" dir="t"/>
        </a:scene3d>
        <a:sp3d>
          <a:extrusionClr>
            <a:schemeClr val="bg1"/>
          </a:extrusionClr>
          <a:contourClr>
            <a:schemeClr val="bg1"/>
          </a:contourClr>
        </a:sp3d>
      </a:spPr>
      <a:bodyPr rtlCol="0" anchor="ctr"/>
      <a:lstStyle>
        <a:defPPr marL="0" algn="ctr" eaLnBrk="0" fontAlgn="ctr" hangingPunct="0">
          <a:spcBef>
            <a:spcPts val="0"/>
          </a:spcBef>
          <a:spcAft>
            <a:spcPts val="0"/>
          </a:spcAft>
          <a:buClr>
            <a:srgbClr val="FF0000"/>
          </a:buClr>
          <a:buSzPct val="70000"/>
          <a:tabLst>
            <a:tab pos="136525" algn="l"/>
          </a:tabLst>
          <a:defRPr sz="1400">
            <a:latin typeface="微软雅黑" pitchFamily="34" charset="-122"/>
            <a:ea typeface="微软雅黑" pitchFamily="34" charset="-122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19445</TotalTime>
  <Words>83</Words>
  <Application>Microsoft Office PowerPoint</Application>
  <PresentationFormat>全屏显示(4:3)</PresentationFormat>
  <Paragraphs>14</Paragraphs>
  <Slides>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4" baseType="lpstr">
      <vt:lpstr>Office 主题</vt:lpstr>
      <vt:lpstr>1_Office 主题</vt:lpstr>
      <vt:lpstr>幻灯片 1</vt:lpstr>
      <vt:lpstr>幻灯片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</dc:title>
  <dc:creator>www.1ppt.com</dc:creator>
  <cp:keywords>第一PPT www.1ppt.com</cp:keywords>
  <cp:lastModifiedBy>Administrator</cp:lastModifiedBy>
  <cp:revision>910</cp:revision>
  <dcterms:created xsi:type="dcterms:W3CDTF">2009-02-11T05:37:22Z</dcterms:created>
  <dcterms:modified xsi:type="dcterms:W3CDTF">2014-10-26T08:32:54Z</dcterms:modified>
  <cp:category>http://www.1ppt.com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锐普图表</vt:lpwstr>
  </property>
  <property fmtid="{D5CDD505-2E9C-101B-9397-08002B2CF9AE}" pid="3" name="SlideDescription">
    <vt:lpwstr/>
  </property>
</Properties>
</file>