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11"/>
  </p:notesMasterIdLst>
  <p:handoutMasterIdLst>
    <p:handoutMasterId r:id="rId12"/>
  </p:handoutMasterIdLst>
  <p:sldIdLst>
    <p:sldId id="390" r:id="rId3"/>
    <p:sldId id="391" r:id="rId4"/>
    <p:sldId id="395" r:id="rId5"/>
    <p:sldId id="394" r:id="rId6"/>
    <p:sldId id="393" r:id="rId7"/>
    <p:sldId id="392" r:id="rId8"/>
    <p:sldId id="396" r:id="rId9"/>
    <p:sldId id="397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  <a:srgbClr val="990099"/>
    <a:srgbClr val="FF3399"/>
    <a:srgbClr val="66FF33"/>
    <a:srgbClr val="99FF66"/>
    <a:srgbClr val="FFCC66"/>
    <a:srgbClr val="FFFFFF"/>
    <a:srgbClr val="FFCC00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366" autoAdjust="0"/>
    <p:restoredTop sz="95672" autoAdjust="0"/>
  </p:normalViewPr>
  <p:slideViewPr>
    <p:cSldViewPr>
      <p:cViewPr>
        <p:scale>
          <a:sx n="90" d="100"/>
          <a:sy n="90" d="100"/>
        </p:scale>
        <p:origin x="-177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8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1A7895-9E8F-4C50-B5E8-7345F3E6B0B6}" type="datetimeFigureOut">
              <a:rPr lang="zh-CN" altLang="en-US"/>
              <a:pPr>
                <a:defRPr/>
              </a:pPr>
              <a:t>2014/8/27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C19984-4B2A-48B4-B869-87DEC631B6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729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D0698-BD05-4639-9D81-B9F65B9CB3B9}" type="datetimeFigureOut">
              <a:rPr lang="zh-CN" altLang="en-US" smtClean="0"/>
              <a:pPr/>
              <a:t>2014/8/27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EE79-D6A9-404B-B2E7-14B1D3548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64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0" y="-14288"/>
            <a:ext cx="9144000" cy="871538"/>
          </a:xfrm>
          <a:prstGeom prst="rect">
            <a:avLst/>
          </a:prstGeom>
          <a:blipFill dpi="0" rotWithShape="1">
            <a:blip r:embed="rId2"/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-7938" y="6042025"/>
            <a:ext cx="9188451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8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1875" y="792942"/>
            <a:ext cx="9192388" cy="53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flipH="1">
            <a:off x="3314578" y="6345218"/>
            <a:ext cx="5829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png素材 (276)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2654"/>
            <a:ext cx="78579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4716016" y="332656"/>
            <a:ext cx="442012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en-US" altLang="zh-CN" sz="1800" spc="3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PPT</a:t>
            </a:r>
            <a:r>
              <a:rPr lang="zh-CN" altLang="en-US" sz="1800" spc="3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宝藏</a:t>
            </a:r>
            <a:r>
              <a:rPr lang="en-US" altLang="zh-CN" sz="18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</a:t>
            </a:r>
            <a:r>
              <a:rPr lang="zh-CN" altLang="en-US" sz="18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b="0" spc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WWW.PPTBZ.COM</a:t>
            </a:r>
            <a:endParaRPr lang="zh-CN" altLang="en-US" sz="1800" b="0" spc="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347864" y="6347069"/>
            <a:ext cx="5356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宝藏</a:t>
            </a:r>
            <a:r>
              <a:rPr lang="en-US" altLang="zh-CN" sz="14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HTTP://</a:t>
            </a:r>
            <a:r>
              <a:rPr lang="en-US" altLang="zh-CN" sz="14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WWW.PPTBZ.COM</a:t>
            </a:r>
            <a:endParaRPr lang="zh-CN" altLang="en-US" sz="14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2670"/>
          <p:cNvSpPr>
            <a:spLocks noEditPoints="1"/>
          </p:cNvSpPr>
          <p:nvPr userDrawn="1"/>
        </p:nvSpPr>
        <p:spPr bwMode="auto">
          <a:xfrm>
            <a:off x="2786050" y="6273138"/>
            <a:ext cx="403225" cy="406400"/>
          </a:xfrm>
          <a:custGeom>
            <a:avLst/>
            <a:gdLst>
              <a:gd name="T0" fmla="*/ 73 w 300"/>
              <a:gd name="T1" fmla="*/ 144 h 302"/>
              <a:gd name="T2" fmla="*/ 58 w 300"/>
              <a:gd name="T3" fmla="*/ 153 h 302"/>
              <a:gd name="T4" fmla="*/ 41 w 300"/>
              <a:gd name="T5" fmla="*/ 156 h 302"/>
              <a:gd name="T6" fmla="*/ 15 w 300"/>
              <a:gd name="T7" fmla="*/ 156 h 302"/>
              <a:gd name="T8" fmla="*/ 4 w 300"/>
              <a:gd name="T9" fmla="*/ 151 h 302"/>
              <a:gd name="T10" fmla="*/ 2 w 300"/>
              <a:gd name="T11" fmla="*/ 147 h 302"/>
              <a:gd name="T12" fmla="*/ 0 w 300"/>
              <a:gd name="T13" fmla="*/ 113 h 302"/>
              <a:gd name="T14" fmla="*/ 0 w 300"/>
              <a:gd name="T15" fmla="*/ 104 h 302"/>
              <a:gd name="T16" fmla="*/ 7 w 300"/>
              <a:gd name="T17" fmla="*/ 90 h 302"/>
              <a:gd name="T18" fmla="*/ 82 w 300"/>
              <a:gd name="T19" fmla="*/ 12 h 302"/>
              <a:gd name="T20" fmla="*/ 89 w 300"/>
              <a:gd name="T21" fmla="*/ 7 h 302"/>
              <a:gd name="T22" fmla="*/ 104 w 300"/>
              <a:gd name="T23" fmla="*/ 2 h 302"/>
              <a:gd name="T24" fmla="*/ 113 w 300"/>
              <a:gd name="T25" fmla="*/ 0 h 302"/>
              <a:gd name="T26" fmla="*/ 129 w 300"/>
              <a:gd name="T27" fmla="*/ 3 h 302"/>
              <a:gd name="T28" fmla="*/ 142 w 300"/>
              <a:gd name="T29" fmla="*/ 12 h 302"/>
              <a:gd name="T30" fmla="*/ 148 w 300"/>
              <a:gd name="T31" fmla="*/ 19 h 302"/>
              <a:gd name="T32" fmla="*/ 154 w 300"/>
              <a:gd name="T33" fmla="*/ 34 h 302"/>
              <a:gd name="T34" fmla="*/ 154 w 300"/>
              <a:gd name="T35" fmla="*/ 43 h 302"/>
              <a:gd name="T36" fmla="*/ 152 w 300"/>
              <a:gd name="T37" fmla="*/ 59 h 302"/>
              <a:gd name="T38" fmla="*/ 142 w 300"/>
              <a:gd name="T39" fmla="*/ 73 h 302"/>
              <a:gd name="T40" fmla="*/ 21 w 300"/>
              <a:gd name="T41" fmla="*/ 97 h 302"/>
              <a:gd name="T42" fmla="*/ 18 w 300"/>
              <a:gd name="T43" fmla="*/ 100 h 302"/>
              <a:gd name="T44" fmla="*/ 15 w 300"/>
              <a:gd name="T45" fmla="*/ 109 h 302"/>
              <a:gd name="T46" fmla="*/ 15 w 300"/>
              <a:gd name="T47" fmla="*/ 118 h 302"/>
              <a:gd name="T48" fmla="*/ 19 w 300"/>
              <a:gd name="T49" fmla="*/ 117 h 302"/>
              <a:gd name="T50" fmla="*/ 22 w 300"/>
              <a:gd name="T51" fmla="*/ 118 h 302"/>
              <a:gd name="T52" fmla="*/ 30 w 300"/>
              <a:gd name="T53" fmla="*/ 120 h 302"/>
              <a:gd name="T54" fmla="*/ 33 w 300"/>
              <a:gd name="T55" fmla="*/ 123 h 302"/>
              <a:gd name="T56" fmla="*/ 37 w 300"/>
              <a:gd name="T57" fmla="*/ 130 h 302"/>
              <a:gd name="T58" fmla="*/ 38 w 300"/>
              <a:gd name="T59" fmla="*/ 136 h 302"/>
              <a:gd name="T60" fmla="*/ 38 w 300"/>
              <a:gd name="T61" fmla="*/ 141 h 302"/>
              <a:gd name="T62" fmla="*/ 41 w 300"/>
              <a:gd name="T63" fmla="*/ 141 h 302"/>
              <a:gd name="T64" fmla="*/ 52 w 300"/>
              <a:gd name="T65" fmla="*/ 138 h 302"/>
              <a:gd name="T66" fmla="*/ 59 w 300"/>
              <a:gd name="T67" fmla="*/ 134 h 302"/>
              <a:gd name="T68" fmla="*/ 62 w 300"/>
              <a:gd name="T69" fmla="*/ 130 h 302"/>
              <a:gd name="T70" fmla="*/ 65 w 300"/>
              <a:gd name="T71" fmla="*/ 122 h 302"/>
              <a:gd name="T72" fmla="*/ 65 w 300"/>
              <a:gd name="T73" fmla="*/ 117 h 302"/>
              <a:gd name="T74" fmla="*/ 63 w 300"/>
              <a:gd name="T75" fmla="*/ 106 h 302"/>
              <a:gd name="T76" fmla="*/ 58 w 300"/>
              <a:gd name="T77" fmla="*/ 97 h 302"/>
              <a:gd name="T78" fmla="*/ 54 w 300"/>
              <a:gd name="T79" fmla="*/ 94 h 302"/>
              <a:gd name="T80" fmla="*/ 44 w 300"/>
              <a:gd name="T81" fmla="*/ 90 h 302"/>
              <a:gd name="T82" fmla="*/ 38 w 300"/>
              <a:gd name="T83" fmla="*/ 90 h 302"/>
              <a:gd name="T84" fmla="*/ 30 w 300"/>
              <a:gd name="T85" fmla="*/ 91 h 302"/>
              <a:gd name="T86" fmla="*/ 21 w 300"/>
              <a:gd name="T87" fmla="*/ 97 h 302"/>
              <a:gd name="T88" fmla="*/ 81 w 300"/>
              <a:gd name="T89" fmla="*/ 113 h 302"/>
              <a:gd name="T90" fmla="*/ 132 w 300"/>
              <a:gd name="T91" fmla="*/ 62 h 302"/>
              <a:gd name="T92" fmla="*/ 137 w 300"/>
              <a:gd name="T93" fmla="*/ 54 h 302"/>
              <a:gd name="T94" fmla="*/ 139 w 300"/>
              <a:gd name="T95" fmla="*/ 43 h 302"/>
              <a:gd name="T96" fmla="*/ 139 w 300"/>
              <a:gd name="T97" fmla="*/ 37 h 302"/>
              <a:gd name="T98" fmla="*/ 135 w 300"/>
              <a:gd name="T99" fmla="*/ 28 h 302"/>
              <a:gd name="T100" fmla="*/ 132 w 300"/>
              <a:gd name="T101" fmla="*/ 24 h 302"/>
              <a:gd name="T102" fmla="*/ 123 w 300"/>
              <a:gd name="T103" fmla="*/ 18 h 302"/>
              <a:gd name="T104" fmla="*/ 113 w 300"/>
              <a:gd name="T105" fmla="*/ 15 h 302"/>
              <a:gd name="T106" fmla="*/ 107 w 300"/>
              <a:gd name="T107" fmla="*/ 16 h 302"/>
              <a:gd name="T108" fmla="*/ 97 w 300"/>
              <a:gd name="T109" fmla="*/ 21 h 302"/>
              <a:gd name="T110" fmla="*/ 41 w 300"/>
              <a:gd name="T111" fmla="*/ 74 h 302"/>
              <a:gd name="T112" fmla="*/ 49 w 300"/>
              <a:gd name="T113" fmla="*/ 75 h 302"/>
              <a:gd name="T114" fmla="*/ 63 w 300"/>
              <a:gd name="T115" fmla="*/ 82 h 302"/>
              <a:gd name="T116" fmla="*/ 69 w 300"/>
              <a:gd name="T117" fmla="*/ 86 h 302"/>
              <a:gd name="T118" fmla="*/ 77 w 300"/>
              <a:gd name="T119" fmla="*/ 99 h 302"/>
              <a:gd name="T120" fmla="*/ 81 w 300"/>
              <a:gd name="T121" fmla="*/ 113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2771800" y="8253536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PPT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宝藏模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板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网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www.pptbz.com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72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5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76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5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08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53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98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23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23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32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32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97B707-22D4-4B06-9A8A-89EF284804D8}" type="datetimeFigureOut">
              <a:rPr lang="zh-CN" altLang="en-US"/>
              <a:pPr>
                <a:defRPr/>
              </a:pPr>
              <a:t>2014/8/27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F49717-76DA-4DAA-9161-16E5D566D9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2014/8/27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17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pptbz.com/kejian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hyperlink" Target="http://www.pptbz.com/pptpic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pptbz.com/pptshucai/" TargetMode="External"/><Relationship Id="rId5" Type="http://schemas.openxmlformats.org/officeDocument/2006/relationships/hyperlink" Target="http://www.pptbz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llipse 3"/>
          <p:cNvSpPr/>
          <p:nvPr/>
        </p:nvSpPr>
        <p:spPr>
          <a:xfrm>
            <a:off x="3408989" y="2359793"/>
            <a:ext cx="2326023" cy="2326023"/>
          </a:xfrm>
          <a:prstGeom prst="ellipse">
            <a:avLst/>
          </a:prstGeom>
          <a:gradFill flip="none" rotWithShape="1">
            <a:gsLst>
              <a:gs pos="0">
                <a:srgbClr val="3F4855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3F4855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3F4855">
                  <a:lumMod val="60000"/>
                  <a:lumOff val="4000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ap="flat" cmpd="sng" algn="ctr">
            <a:solidFill>
              <a:srgbClr val="3F4855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Business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Plan</a:t>
            </a:r>
          </a:p>
        </p:txBody>
      </p:sp>
      <p:sp>
        <p:nvSpPr>
          <p:cNvPr id="66" name="Ellipse 1"/>
          <p:cNvSpPr/>
          <p:nvPr/>
        </p:nvSpPr>
        <p:spPr bwMode="auto">
          <a:xfrm>
            <a:off x="3815926" y="844922"/>
            <a:ext cx="1563135" cy="1352357"/>
          </a:xfrm>
          <a:custGeom>
            <a:avLst/>
            <a:gdLst/>
            <a:ahLst/>
            <a:cxnLst/>
            <a:rect l="l" t="t" r="r" b="b"/>
            <a:pathLst>
              <a:path w="1881327" h="1627643">
                <a:moveTo>
                  <a:pt x="909737" y="0"/>
                </a:moveTo>
                <a:cubicBezTo>
                  <a:pt x="1446331" y="0"/>
                  <a:pt x="1881327" y="434996"/>
                  <a:pt x="1881327" y="971590"/>
                </a:cubicBezTo>
                <a:cubicBezTo>
                  <a:pt x="1881327" y="1225467"/>
                  <a:pt x="1783954" y="1456601"/>
                  <a:pt x="1622304" y="1627643"/>
                </a:cubicBezTo>
                <a:cubicBezTo>
                  <a:pt x="1407823" y="1531333"/>
                  <a:pt x="1169935" y="1478429"/>
                  <a:pt x="919691" y="1478429"/>
                </a:cubicBezTo>
                <a:cubicBezTo>
                  <a:pt x="752338" y="1478429"/>
                  <a:pt x="590510" y="1502090"/>
                  <a:pt x="437764" y="1547609"/>
                </a:cubicBezTo>
                <a:cubicBezTo>
                  <a:pt x="439086" y="1543067"/>
                  <a:pt x="439528" y="1538427"/>
                  <a:pt x="439938" y="1533777"/>
                </a:cubicBezTo>
                <a:cubicBezTo>
                  <a:pt x="472664" y="1162783"/>
                  <a:pt x="292347" y="822130"/>
                  <a:pt x="0" y="633018"/>
                </a:cubicBezTo>
                <a:cubicBezTo>
                  <a:pt x="136468" y="263166"/>
                  <a:pt x="492370" y="0"/>
                  <a:pt x="909737" y="0"/>
                </a:cubicBezTo>
                <a:close/>
              </a:path>
            </a:pathLst>
          </a:custGeom>
          <a:gradFill flip="none" rotWithShape="1">
            <a:gsLst>
              <a:gs pos="0">
                <a:srgbClr val="8FC332">
                  <a:shade val="30000"/>
                  <a:satMod val="115000"/>
                </a:srgbClr>
              </a:gs>
              <a:gs pos="50000">
                <a:srgbClr val="8FC332">
                  <a:shade val="67500"/>
                  <a:satMod val="115000"/>
                </a:srgbClr>
              </a:gs>
              <a:gs pos="100000">
                <a:srgbClr val="8FC332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67" name="Ellipse 2"/>
          <p:cNvSpPr/>
          <p:nvPr/>
        </p:nvSpPr>
        <p:spPr bwMode="auto">
          <a:xfrm rot="21307012">
            <a:off x="5154596" y="1231565"/>
            <a:ext cx="1438241" cy="1614271"/>
          </a:xfrm>
          <a:custGeom>
            <a:avLst/>
            <a:gdLst/>
            <a:ahLst/>
            <a:cxnLst/>
            <a:rect l="l" t="t" r="r" b="b"/>
            <a:pathLst>
              <a:path w="1731010" h="1942872">
                <a:moveTo>
                  <a:pt x="858760" y="5016"/>
                </a:moveTo>
                <a:cubicBezTo>
                  <a:pt x="1348690" y="54771"/>
                  <a:pt x="1731010" y="468533"/>
                  <a:pt x="1731010" y="971590"/>
                </a:cubicBezTo>
                <a:cubicBezTo>
                  <a:pt x="1731011" y="1506152"/>
                  <a:pt x="1299302" y="1939885"/>
                  <a:pt x="765509" y="1942872"/>
                </a:cubicBezTo>
                <a:cubicBezTo>
                  <a:pt x="615484" y="1581148"/>
                  <a:pt x="345116" y="1278803"/>
                  <a:pt x="0" y="1090065"/>
                </a:cubicBezTo>
                <a:cubicBezTo>
                  <a:pt x="173819" y="931818"/>
                  <a:pt x="290325" y="709981"/>
                  <a:pt x="311916" y="457252"/>
                </a:cubicBezTo>
                <a:cubicBezTo>
                  <a:pt x="321717" y="342547"/>
                  <a:pt x="311168" y="230797"/>
                  <a:pt x="282160" y="125858"/>
                </a:cubicBezTo>
                <a:cubicBezTo>
                  <a:pt x="422873" y="45524"/>
                  <a:pt x="585831" y="0"/>
                  <a:pt x="759421" y="0"/>
                </a:cubicBezTo>
                <a:cubicBezTo>
                  <a:pt x="792958" y="0"/>
                  <a:pt x="826098" y="1699"/>
                  <a:pt x="858760" y="5016"/>
                </a:cubicBezTo>
                <a:close/>
              </a:path>
            </a:pathLst>
          </a:custGeom>
          <a:gradFill flip="none" rotWithShape="1">
            <a:gsLst>
              <a:gs pos="0">
                <a:srgbClr val="F8DA00">
                  <a:shade val="30000"/>
                  <a:satMod val="115000"/>
                </a:srgbClr>
              </a:gs>
              <a:gs pos="50000">
                <a:srgbClr val="F8DA00">
                  <a:shade val="67500"/>
                  <a:satMod val="115000"/>
                </a:srgbClr>
              </a:gs>
              <a:gs pos="100000">
                <a:srgbClr val="F8DA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68" name="Ellipse 3"/>
          <p:cNvSpPr/>
          <p:nvPr/>
        </p:nvSpPr>
        <p:spPr bwMode="auto">
          <a:xfrm rot="20990394">
            <a:off x="5875770" y="2367451"/>
            <a:ext cx="1358494" cy="1576948"/>
          </a:xfrm>
          <a:custGeom>
            <a:avLst/>
            <a:gdLst/>
            <a:ahLst/>
            <a:cxnLst/>
            <a:rect l="l" t="t" r="r" b="b"/>
            <a:pathLst>
              <a:path w="1635030" h="1897952">
                <a:moveTo>
                  <a:pt x="956588" y="0"/>
                </a:moveTo>
                <a:cubicBezTo>
                  <a:pt x="1349940" y="124139"/>
                  <a:pt x="1635030" y="491957"/>
                  <a:pt x="1635030" y="926362"/>
                </a:cubicBezTo>
                <a:cubicBezTo>
                  <a:pt x="1635030" y="1462956"/>
                  <a:pt x="1200034" y="1897952"/>
                  <a:pt x="663440" y="1897952"/>
                </a:cubicBezTo>
                <a:cubicBezTo>
                  <a:pt x="406603" y="1897952"/>
                  <a:pt x="173042" y="1798295"/>
                  <a:pt x="0" y="1634809"/>
                </a:cubicBezTo>
                <a:cubicBezTo>
                  <a:pt x="50748" y="1518368"/>
                  <a:pt x="88053" y="1394101"/>
                  <a:pt x="111401" y="1263820"/>
                </a:cubicBezTo>
                <a:cubicBezTo>
                  <a:pt x="162526" y="978537"/>
                  <a:pt x="140877" y="697051"/>
                  <a:pt x="58634" y="438772"/>
                </a:cubicBezTo>
                <a:cubicBezTo>
                  <a:pt x="428124" y="471037"/>
                  <a:pt x="767689" y="291430"/>
                  <a:pt x="956588" y="0"/>
                </a:cubicBezTo>
                <a:close/>
              </a:path>
            </a:pathLst>
          </a:custGeom>
          <a:gradFill flip="none" rotWithShape="1">
            <a:gsLst>
              <a:gs pos="0">
                <a:srgbClr val="EE8510">
                  <a:shade val="30000"/>
                  <a:satMod val="115000"/>
                </a:srgbClr>
              </a:gs>
              <a:gs pos="50000">
                <a:srgbClr val="EE8510">
                  <a:shade val="67500"/>
                  <a:satMod val="115000"/>
                </a:srgbClr>
              </a:gs>
              <a:gs pos="100000">
                <a:srgbClr val="EE8510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69" name="Ellipse 4"/>
          <p:cNvSpPr/>
          <p:nvPr/>
        </p:nvSpPr>
        <p:spPr bwMode="auto">
          <a:xfrm rot="1800000">
            <a:off x="5625524" y="3745161"/>
            <a:ext cx="1386075" cy="1592847"/>
          </a:xfrm>
          <a:custGeom>
            <a:avLst/>
            <a:gdLst/>
            <a:ahLst/>
            <a:cxnLst/>
            <a:rect l="l" t="t" r="r" b="b"/>
            <a:pathLst>
              <a:path w="1668225" h="1917087">
                <a:moveTo>
                  <a:pt x="63584" y="420981"/>
                </a:moveTo>
                <a:cubicBezTo>
                  <a:pt x="301175" y="436911"/>
                  <a:pt x="544391" y="362470"/>
                  <a:pt x="740979" y="196574"/>
                </a:cubicBezTo>
                <a:cubicBezTo>
                  <a:pt x="810270" y="138102"/>
                  <a:pt x="869335" y="72009"/>
                  <a:pt x="917157" y="0"/>
                </a:cubicBezTo>
                <a:cubicBezTo>
                  <a:pt x="1347622" y="99043"/>
                  <a:pt x="1668225" y="484830"/>
                  <a:pt x="1668225" y="945497"/>
                </a:cubicBezTo>
                <a:cubicBezTo>
                  <a:pt x="1668225" y="1482091"/>
                  <a:pt x="1233229" y="1917087"/>
                  <a:pt x="696635" y="1917087"/>
                </a:cubicBezTo>
                <a:cubicBezTo>
                  <a:pt x="423198" y="1917087"/>
                  <a:pt x="176143" y="1804131"/>
                  <a:pt x="0" y="1621933"/>
                </a:cubicBezTo>
                <a:cubicBezTo>
                  <a:pt x="162221" y="1248707"/>
                  <a:pt x="190159" y="822130"/>
                  <a:pt x="63584" y="420981"/>
                </a:cubicBezTo>
                <a:close/>
              </a:path>
            </a:pathLst>
          </a:custGeom>
          <a:gradFill flip="none" rotWithShape="1">
            <a:gsLst>
              <a:gs pos="0">
                <a:srgbClr val="DA0930">
                  <a:shade val="30000"/>
                  <a:satMod val="115000"/>
                </a:srgbClr>
              </a:gs>
              <a:gs pos="50000">
                <a:srgbClr val="DA0930">
                  <a:shade val="67500"/>
                  <a:satMod val="115000"/>
                </a:srgbClr>
              </a:gs>
              <a:gs pos="100000">
                <a:srgbClr val="DA0930">
                  <a:shade val="100000"/>
                  <a:satMod val="115000"/>
                </a:srgb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70" name="Ellipse 5"/>
          <p:cNvSpPr/>
          <p:nvPr/>
        </p:nvSpPr>
        <p:spPr bwMode="auto">
          <a:xfrm rot="1503323">
            <a:off x="4374825" y="4625875"/>
            <a:ext cx="1614526" cy="1475047"/>
          </a:xfrm>
          <a:custGeom>
            <a:avLst/>
            <a:gdLst/>
            <a:ahLst/>
            <a:cxnLst/>
            <a:rect l="l" t="t" r="r" b="b"/>
            <a:pathLst>
              <a:path w="1943180" h="1775308">
                <a:moveTo>
                  <a:pt x="904367" y="0"/>
                </a:moveTo>
                <a:cubicBezTo>
                  <a:pt x="1062994" y="197860"/>
                  <a:pt x="1299569" y="331902"/>
                  <a:pt x="1572225" y="355491"/>
                </a:cubicBezTo>
                <a:cubicBezTo>
                  <a:pt x="1659461" y="363038"/>
                  <a:pt x="1745001" y="358812"/>
                  <a:pt x="1827075" y="343010"/>
                </a:cubicBezTo>
                <a:cubicBezTo>
                  <a:pt x="1901182" y="480062"/>
                  <a:pt x="1943180" y="636986"/>
                  <a:pt x="1943180" y="803718"/>
                </a:cubicBezTo>
                <a:cubicBezTo>
                  <a:pt x="1943180" y="1340312"/>
                  <a:pt x="1508184" y="1775308"/>
                  <a:pt x="971590" y="1775308"/>
                </a:cubicBezTo>
                <a:cubicBezTo>
                  <a:pt x="434996" y="1775308"/>
                  <a:pt x="0" y="1340312"/>
                  <a:pt x="0" y="803718"/>
                </a:cubicBezTo>
                <a:lnTo>
                  <a:pt x="291" y="799869"/>
                </a:lnTo>
                <a:lnTo>
                  <a:pt x="109854" y="755236"/>
                </a:lnTo>
                <a:cubicBezTo>
                  <a:pt x="463499" y="589912"/>
                  <a:pt x="735380" y="320692"/>
                  <a:pt x="904367" y="0"/>
                </a:cubicBezTo>
                <a:close/>
              </a:path>
            </a:pathLst>
          </a:custGeom>
          <a:gradFill flip="none" rotWithShape="1">
            <a:gsLst>
              <a:gs pos="0">
                <a:srgbClr val="CD2F86">
                  <a:shade val="30000"/>
                  <a:satMod val="115000"/>
                </a:srgbClr>
              </a:gs>
              <a:gs pos="50000">
                <a:srgbClr val="CD2F86">
                  <a:shade val="67500"/>
                  <a:satMod val="115000"/>
                </a:srgbClr>
              </a:gs>
              <a:gs pos="100000">
                <a:srgbClr val="CD2F86">
                  <a:shade val="100000"/>
                  <a:satMod val="115000"/>
                </a:srgb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71" name="Ellipse 6"/>
          <p:cNvSpPr/>
          <p:nvPr/>
        </p:nvSpPr>
        <p:spPr bwMode="auto">
          <a:xfrm rot="1176661">
            <a:off x="3103589" y="4718814"/>
            <a:ext cx="1569837" cy="1372382"/>
          </a:xfrm>
          <a:custGeom>
            <a:avLst/>
            <a:gdLst/>
            <a:ahLst/>
            <a:cxnLst/>
            <a:rect l="l" t="t" r="r" b="b"/>
            <a:pathLst>
              <a:path w="1889394" h="1651744">
                <a:moveTo>
                  <a:pt x="279665" y="0"/>
                </a:moveTo>
                <a:cubicBezTo>
                  <a:pt x="634044" y="154724"/>
                  <a:pt x="1040729" y="190238"/>
                  <a:pt x="1435837" y="76626"/>
                </a:cubicBezTo>
                <a:cubicBezTo>
                  <a:pt x="1435485" y="77872"/>
                  <a:pt x="1435361" y="79143"/>
                  <a:pt x="1435240" y="80413"/>
                </a:cubicBezTo>
                <a:cubicBezTo>
                  <a:pt x="1399091" y="459696"/>
                  <a:pt x="1586117" y="808797"/>
                  <a:pt x="1889394" y="996686"/>
                </a:cubicBezTo>
                <a:cubicBezTo>
                  <a:pt x="1758959" y="1378030"/>
                  <a:pt x="1397239" y="1651744"/>
                  <a:pt x="971590" y="1651744"/>
                </a:cubicBezTo>
                <a:cubicBezTo>
                  <a:pt x="434996" y="1651744"/>
                  <a:pt x="0" y="1216748"/>
                  <a:pt x="0" y="680154"/>
                </a:cubicBezTo>
                <a:cubicBezTo>
                  <a:pt x="0" y="414855"/>
                  <a:pt x="106332" y="174391"/>
                  <a:pt x="279665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65000"/>
                  <a:shade val="30000"/>
                  <a:satMod val="115000"/>
                </a:sysClr>
              </a:gs>
              <a:gs pos="50000">
                <a:sysClr val="window" lastClr="FFFFFF">
                  <a:lumMod val="65000"/>
                  <a:shade val="67500"/>
                  <a:satMod val="115000"/>
                </a:sysClr>
              </a:gs>
              <a:gs pos="100000">
                <a:sysClr val="window" lastClr="FFFFFF">
                  <a:lumMod val="65000"/>
                  <a:shade val="100000"/>
                  <a:satMod val="115000"/>
                </a:sys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72" name="Ellipse 7"/>
          <p:cNvSpPr/>
          <p:nvPr/>
        </p:nvSpPr>
        <p:spPr bwMode="auto">
          <a:xfrm rot="909458">
            <a:off x="2119522" y="3617571"/>
            <a:ext cx="1492730" cy="1614526"/>
          </a:xfrm>
          <a:custGeom>
            <a:avLst/>
            <a:gdLst/>
            <a:ahLst/>
            <a:cxnLst/>
            <a:rect l="l" t="t" r="r" b="b"/>
            <a:pathLst>
              <a:path w="1796590" h="1943180">
                <a:moveTo>
                  <a:pt x="682669" y="43681"/>
                </a:moveTo>
                <a:cubicBezTo>
                  <a:pt x="773939" y="15293"/>
                  <a:pt x="870979" y="0"/>
                  <a:pt x="971590" y="0"/>
                </a:cubicBezTo>
                <a:lnTo>
                  <a:pt x="982053" y="950"/>
                </a:lnTo>
                <a:cubicBezTo>
                  <a:pt x="1137146" y="405830"/>
                  <a:pt x="1432341" y="724421"/>
                  <a:pt x="1796590" y="913797"/>
                </a:cubicBezTo>
                <a:cubicBezTo>
                  <a:pt x="1609613" y="1073552"/>
                  <a:pt x="1484803" y="1305144"/>
                  <a:pt x="1464191" y="1569791"/>
                </a:cubicBezTo>
                <a:cubicBezTo>
                  <a:pt x="1458025" y="1648968"/>
                  <a:pt x="1461531" y="1726667"/>
                  <a:pt x="1474818" y="1801546"/>
                </a:cubicBezTo>
                <a:cubicBezTo>
                  <a:pt x="1328502" y="1891776"/>
                  <a:pt x="1156049" y="1943180"/>
                  <a:pt x="971590" y="1943180"/>
                </a:cubicBezTo>
                <a:cubicBezTo>
                  <a:pt x="434996" y="1943180"/>
                  <a:pt x="0" y="1508184"/>
                  <a:pt x="0" y="971590"/>
                </a:cubicBezTo>
                <a:cubicBezTo>
                  <a:pt x="0" y="535607"/>
                  <a:pt x="287165" y="166695"/>
                  <a:pt x="682669" y="43681"/>
                </a:cubicBez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lumMod val="75000"/>
                  <a:lumOff val="25000"/>
                  <a:shade val="30000"/>
                  <a:satMod val="115000"/>
                </a:sysClr>
              </a:gs>
              <a:gs pos="50000">
                <a:sysClr val="windowText" lastClr="000000">
                  <a:lumMod val="75000"/>
                  <a:lumOff val="25000"/>
                  <a:shade val="67500"/>
                  <a:satMod val="115000"/>
                </a:sysClr>
              </a:gs>
              <a:gs pos="100000">
                <a:sysClr val="windowText" lastClr="000000">
                  <a:lumMod val="75000"/>
                  <a:lumOff val="25000"/>
                  <a:shade val="100000"/>
                  <a:satMod val="115000"/>
                </a:sys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73" name="Ellipse 8"/>
          <p:cNvSpPr/>
          <p:nvPr/>
        </p:nvSpPr>
        <p:spPr bwMode="auto">
          <a:xfrm rot="548672">
            <a:off x="1920689" y="2346576"/>
            <a:ext cx="1386024" cy="1570888"/>
          </a:xfrm>
          <a:custGeom>
            <a:avLst/>
            <a:gdLst/>
            <a:ahLst/>
            <a:cxnLst/>
            <a:rect l="l" t="t" r="r" b="b"/>
            <a:pathLst>
              <a:path w="1668163" h="1890659">
                <a:moveTo>
                  <a:pt x="775781" y="19739"/>
                </a:moveTo>
                <a:cubicBezTo>
                  <a:pt x="839029" y="6797"/>
                  <a:pt x="904516" y="0"/>
                  <a:pt x="971590" y="0"/>
                </a:cubicBezTo>
                <a:cubicBezTo>
                  <a:pt x="1244994" y="0"/>
                  <a:pt x="1492023" y="112929"/>
                  <a:pt x="1668163" y="295086"/>
                </a:cubicBezTo>
                <a:cubicBezTo>
                  <a:pt x="1526732" y="598933"/>
                  <a:pt x="1471606" y="946877"/>
                  <a:pt x="1528881" y="1302684"/>
                </a:cubicBezTo>
                <a:cubicBezTo>
                  <a:pt x="1538399" y="1361813"/>
                  <a:pt x="1550796" y="1419761"/>
                  <a:pt x="1565918" y="1476406"/>
                </a:cubicBezTo>
                <a:cubicBezTo>
                  <a:pt x="1562561" y="1475471"/>
                  <a:pt x="1559135" y="1475092"/>
                  <a:pt x="1555703" y="1474731"/>
                </a:cubicBezTo>
                <a:cubicBezTo>
                  <a:pt x="1190050" y="1436214"/>
                  <a:pt x="850441" y="1605803"/>
                  <a:pt x="658517" y="1890659"/>
                </a:cubicBezTo>
                <a:cubicBezTo>
                  <a:pt x="275385" y="1761163"/>
                  <a:pt x="0" y="1398536"/>
                  <a:pt x="0" y="971590"/>
                </a:cubicBezTo>
                <a:cubicBezTo>
                  <a:pt x="0" y="502070"/>
                  <a:pt x="333044" y="110336"/>
                  <a:pt x="775781" y="19739"/>
                </a:cubicBezTo>
                <a:close/>
              </a:path>
            </a:pathLst>
          </a:custGeom>
          <a:gradFill flip="none" rotWithShape="1">
            <a:gsLst>
              <a:gs pos="0">
                <a:srgbClr val="574F9C">
                  <a:shade val="30000"/>
                  <a:satMod val="115000"/>
                </a:srgbClr>
              </a:gs>
              <a:gs pos="50000">
                <a:srgbClr val="574F9C">
                  <a:shade val="67500"/>
                  <a:satMod val="115000"/>
                </a:srgbClr>
              </a:gs>
              <a:gs pos="100000">
                <a:srgbClr val="574F9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74" name="Ellipse 9"/>
          <p:cNvSpPr/>
          <p:nvPr/>
        </p:nvSpPr>
        <p:spPr bwMode="auto">
          <a:xfrm rot="302462">
            <a:off x="2576590" y="1241379"/>
            <a:ext cx="1614526" cy="1465705"/>
          </a:xfrm>
          <a:custGeom>
            <a:avLst/>
            <a:gdLst/>
            <a:ahLst/>
            <a:cxnLst/>
            <a:rect l="l" t="t" r="r" b="b"/>
            <a:pathLst>
              <a:path w="1943180" h="1764064">
                <a:moveTo>
                  <a:pt x="872251" y="5016"/>
                </a:moveTo>
                <a:cubicBezTo>
                  <a:pt x="904913" y="1699"/>
                  <a:pt x="938053" y="0"/>
                  <a:pt x="971590" y="0"/>
                </a:cubicBezTo>
                <a:cubicBezTo>
                  <a:pt x="1508184" y="0"/>
                  <a:pt x="1943180" y="434996"/>
                  <a:pt x="1943180" y="971590"/>
                </a:cubicBezTo>
                <a:lnTo>
                  <a:pt x="1942564" y="985441"/>
                </a:lnTo>
                <a:cubicBezTo>
                  <a:pt x="1557767" y="1132507"/>
                  <a:pt x="1243321" y="1412222"/>
                  <a:pt x="1048315" y="1764064"/>
                </a:cubicBezTo>
                <a:cubicBezTo>
                  <a:pt x="886896" y="1568582"/>
                  <a:pt x="648418" y="1438073"/>
                  <a:pt x="375495" y="1418492"/>
                </a:cubicBezTo>
                <a:cubicBezTo>
                  <a:pt x="287012" y="1412144"/>
                  <a:pt x="200448" y="1417854"/>
                  <a:pt x="117626" y="1435300"/>
                </a:cubicBezTo>
                <a:cubicBezTo>
                  <a:pt x="42605" y="1297505"/>
                  <a:pt x="0" y="1139523"/>
                  <a:pt x="0" y="971590"/>
                </a:cubicBezTo>
                <a:cubicBezTo>
                  <a:pt x="0" y="468533"/>
                  <a:pt x="382321" y="54771"/>
                  <a:pt x="872251" y="5016"/>
                </a:cubicBezTo>
                <a:close/>
              </a:path>
            </a:pathLst>
          </a:custGeom>
          <a:gradFill flip="none" rotWithShape="1">
            <a:gsLst>
              <a:gs pos="0">
                <a:srgbClr val="0098D1">
                  <a:shade val="30000"/>
                  <a:satMod val="115000"/>
                </a:srgbClr>
              </a:gs>
              <a:gs pos="50000">
                <a:srgbClr val="0098D1">
                  <a:shade val="67500"/>
                  <a:satMod val="115000"/>
                </a:srgbClr>
              </a:gs>
              <a:gs pos="100000">
                <a:srgbClr val="0098D1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75" name="Rectangle 4"/>
          <p:cNvSpPr/>
          <p:nvPr/>
        </p:nvSpPr>
        <p:spPr>
          <a:xfrm>
            <a:off x="3911652" y="1214277"/>
            <a:ext cx="143590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Company values and mission statement</a:t>
            </a:r>
          </a:p>
        </p:txBody>
      </p:sp>
      <p:sp>
        <p:nvSpPr>
          <p:cNvPr id="76" name="Rectangle 6"/>
          <p:cNvSpPr/>
          <p:nvPr/>
        </p:nvSpPr>
        <p:spPr>
          <a:xfrm>
            <a:off x="5366441" y="1791022"/>
            <a:ext cx="112298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Research for 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business</a:t>
            </a:r>
          </a:p>
        </p:txBody>
      </p:sp>
      <p:sp>
        <p:nvSpPr>
          <p:cNvPr id="77" name="Rectangle 7"/>
          <p:cNvSpPr/>
          <p:nvPr/>
        </p:nvSpPr>
        <p:spPr>
          <a:xfrm>
            <a:off x="5953731" y="2941598"/>
            <a:ext cx="120257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Financial</a:t>
            </a:r>
          </a:p>
          <a:p>
            <a:pPr algn="ctr"/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Plan</a:t>
            </a:r>
            <a:endParaRPr 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8" name="Rectangle 9"/>
          <p:cNvSpPr/>
          <p:nvPr/>
        </p:nvSpPr>
        <p:spPr>
          <a:xfrm>
            <a:off x="5772463" y="4353405"/>
            <a:ext cx="984283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Marketing </a:t>
            </a:r>
            <a:endParaRPr 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Plan</a:t>
            </a:r>
          </a:p>
        </p:txBody>
      </p:sp>
      <p:sp>
        <p:nvSpPr>
          <p:cNvPr id="79" name="Rectangle 10"/>
          <p:cNvSpPr/>
          <p:nvPr/>
        </p:nvSpPr>
        <p:spPr>
          <a:xfrm>
            <a:off x="4441874" y="5092302"/>
            <a:ext cx="1511857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Revenue and Profitability Targets</a:t>
            </a:r>
          </a:p>
        </p:txBody>
      </p:sp>
      <p:sp>
        <p:nvSpPr>
          <p:cNvPr id="80" name="Rectangle 11"/>
          <p:cNvSpPr/>
          <p:nvPr/>
        </p:nvSpPr>
        <p:spPr>
          <a:xfrm>
            <a:off x="3320998" y="5184635"/>
            <a:ext cx="98985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SWOT </a:t>
            </a:r>
            <a:endParaRPr 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Analysis</a:t>
            </a:r>
          </a:p>
        </p:txBody>
      </p:sp>
      <p:sp>
        <p:nvSpPr>
          <p:cNvPr id="81" name="Rectangle 24"/>
          <p:cNvSpPr/>
          <p:nvPr/>
        </p:nvSpPr>
        <p:spPr>
          <a:xfrm>
            <a:off x="2147249" y="4249945"/>
            <a:ext cx="127788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Staffing/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Outsourcing</a:t>
            </a:r>
          </a:p>
        </p:txBody>
      </p:sp>
      <p:sp>
        <p:nvSpPr>
          <p:cNvPr id="82" name="Rectangle 25"/>
          <p:cNvSpPr/>
          <p:nvPr/>
        </p:nvSpPr>
        <p:spPr>
          <a:xfrm>
            <a:off x="2154777" y="2941598"/>
            <a:ext cx="91784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Plan for </a:t>
            </a:r>
          </a:p>
          <a:p>
            <a:pPr algn="ctr"/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Growth</a:t>
            </a:r>
            <a:endParaRPr 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3" name="Rectangle 27"/>
          <p:cNvSpPr/>
          <p:nvPr/>
        </p:nvSpPr>
        <p:spPr>
          <a:xfrm>
            <a:off x="2834304" y="1791022"/>
            <a:ext cx="1054203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Plan for Uncertainty</a:t>
            </a:r>
            <a:endParaRPr 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53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3"/>
          <p:cNvSpPr/>
          <p:nvPr/>
        </p:nvSpPr>
        <p:spPr bwMode="auto">
          <a:xfrm>
            <a:off x="5104791" y="1352081"/>
            <a:ext cx="1566494" cy="1609203"/>
          </a:xfrm>
          <a:custGeom>
            <a:avLst/>
            <a:gdLst/>
            <a:ahLst/>
            <a:cxnLst/>
            <a:rect l="l" t="t" r="r" b="b"/>
            <a:pathLst>
              <a:path w="2039673" h="2095282">
                <a:moveTo>
                  <a:pt x="992032" y="0"/>
                </a:moveTo>
                <a:cubicBezTo>
                  <a:pt x="1570628" y="0"/>
                  <a:pt x="2039673" y="469045"/>
                  <a:pt x="2039673" y="1047641"/>
                </a:cubicBezTo>
                <a:cubicBezTo>
                  <a:pt x="2039673" y="1626237"/>
                  <a:pt x="1570628" y="2095282"/>
                  <a:pt x="992032" y="2095282"/>
                </a:cubicBezTo>
                <a:lnTo>
                  <a:pt x="913263" y="2091654"/>
                </a:lnTo>
                <a:cubicBezTo>
                  <a:pt x="742462" y="1674017"/>
                  <a:pt x="413165" y="1338183"/>
                  <a:pt x="0" y="1158863"/>
                </a:cubicBezTo>
                <a:cubicBezTo>
                  <a:pt x="217803" y="968647"/>
                  <a:pt x="354143" y="688544"/>
                  <a:pt x="354143" y="376597"/>
                </a:cubicBezTo>
                <a:cubicBezTo>
                  <a:pt x="354143" y="325683"/>
                  <a:pt x="350511" y="275617"/>
                  <a:pt x="342224" y="226825"/>
                </a:cubicBezTo>
                <a:cubicBezTo>
                  <a:pt x="520395" y="84578"/>
                  <a:pt x="746337" y="0"/>
                  <a:pt x="992032" y="0"/>
                </a:cubicBezTo>
                <a:close/>
              </a:path>
            </a:pathLst>
          </a:custGeom>
          <a:gradFill flip="none" rotWithShape="1">
            <a:gsLst>
              <a:gs pos="0">
                <a:srgbClr val="F8DA00">
                  <a:shade val="30000"/>
                  <a:satMod val="115000"/>
                </a:srgbClr>
              </a:gs>
              <a:gs pos="50000">
                <a:srgbClr val="F8DA00">
                  <a:shade val="67500"/>
                  <a:satMod val="115000"/>
                </a:srgbClr>
              </a:gs>
              <a:gs pos="100000">
                <a:srgbClr val="F8DA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20" name="Ellipse 2"/>
          <p:cNvSpPr/>
          <p:nvPr/>
        </p:nvSpPr>
        <p:spPr bwMode="auto">
          <a:xfrm>
            <a:off x="3776306" y="836712"/>
            <a:ext cx="1600470" cy="1405794"/>
          </a:xfrm>
          <a:custGeom>
            <a:avLst/>
            <a:gdLst/>
            <a:ahLst/>
            <a:cxnLst/>
            <a:rect l="l" t="t" r="r" b="b"/>
            <a:pathLst>
              <a:path w="2083912" h="1830431">
                <a:moveTo>
                  <a:pt x="1036271" y="0"/>
                </a:moveTo>
                <a:cubicBezTo>
                  <a:pt x="1614867" y="0"/>
                  <a:pt x="2083912" y="469045"/>
                  <a:pt x="2083912" y="1047641"/>
                </a:cubicBezTo>
                <a:cubicBezTo>
                  <a:pt x="2083912" y="1359406"/>
                  <a:pt x="1947731" y="1639365"/>
                  <a:pt x="1730858" y="1830431"/>
                </a:cubicBezTo>
                <a:cubicBezTo>
                  <a:pt x="1518336" y="1736588"/>
                  <a:pt x="1283217" y="1684974"/>
                  <a:pt x="1036043" y="1684974"/>
                </a:cubicBezTo>
                <a:cubicBezTo>
                  <a:pt x="812745" y="1684974"/>
                  <a:pt x="599285" y="1727098"/>
                  <a:pt x="403787" y="1805392"/>
                </a:cubicBezTo>
                <a:cubicBezTo>
                  <a:pt x="408688" y="1781009"/>
                  <a:pt x="409569" y="1756137"/>
                  <a:pt x="409569" y="1731059"/>
                </a:cubicBezTo>
                <a:cubicBezTo>
                  <a:pt x="409569" y="1392892"/>
                  <a:pt x="249345" y="1092147"/>
                  <a:pt x="0" y="901467"/>
                </a:cubicBezTo>
                <a:cubicBezTo>
                  <a:pt x="69960" y="391978"/>
                  <a:pt x="507340" y="0"/>
                  <a:pt x="1036271" y="0"/>
                </a:cubicBezTo>
                <a:close/>
              </a:path>
            </a:pathLst>
          </a:custGeom>
          <a:gradFill flip="none" rotWithShape="1">
            <a:gsLst>
              <a:gs pos="0">
                <a:srgbClr val="8FC332">
                  <a:shade val="30000"/>
                  <a:satMod val="115000"/>
                </a:srgbClr>
              </a:gs>
              <a:gs pos="50000">
                <a:srgbClr val="8FC332">
                  <a:shade val="67500"/>
                  <a:satMod val="115000"/>
                </a:srgbClr>
              </a:gs>
              <a:gs pos="100000">
                <a:srgbClr val="8FC332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21" name="Ellipse 4"/>
          <p:cNvSpPr/>
          <p:nvPr/>
        </p:nvSpPr>
        <p:spPr bwMode="auto">
          <a:xfrm>
            <a:off x="5805896" y="2617915"/>
            <a:ext cx="1434327" cy="1603906"/>
          </a:xfrm>
          <a:custGeom>
            <a:avLst/>
            <a:gdLst/>
            <a:ahLst/>
            <a:cxnLst/>
            <a:rect l="l" t="t" r="r" b="b"/>
            <a:pathLst>
              <a:path w="1867583" h="2088386">
                <a:moveTo>
                  <a:pt x="936798" y="0"/>
                </a:moveTo>
                <a:cubicBezTo>
                  <a:pt x="1460421" y="57686"/>
                  <a:pt x="1867583" y="501667"/>
                  <a:pt x="1867583" y="1040745"/>
                </a:cubicBezTo>
                <a:cubicBezTo>
                  <a:pt x="1867583" y="1619341"/>
                  <a:pt x="1398538" y="2088386"/>
                  <a:pt x="819942" y="2088386"/>
                </a:cubicBezTo>
                <a:cubicBezTo>
                  <a:pt x="498012" y="2088386"/>
                  <a:pt x="209997" y="1943180"/>
                  <a:pt x="18143" y="1714416"/>
                </a:cubicBezTo>
                <a:cubicBezTo>
                  <a:pt x="91671" y="1524801"/>
                  <a:pt x="130859" y="1318578"/>
                  <a:pt x="130859" y="1103203"/>
                </a:cubicBezTo>
                <a:cubicBezTo>
                  <a:pt x="130859" y="869156"/>
                  <a:pt x="84582" y="645918"/>
                  <a:pt x="0" y="442419"/>
                </a:cubicBezTo>
                <a:cubicBezTo>
                  <a:pt x="26032" y="446092"/>
                  <a:pt x="52475" y="447089"/>
                  <a:pt x="79149" y="447089"/>
                </a:cubicBezTo>
                <a:cubicBezTo>
                  <a:pt x="434146" y="447089"/>
                  <a:pt x="747903" y="270521"/>
                  <a:pt x="936798" y="0"/>
                </a:cubicBezTo>
                <a:close/>
              </a:path>
            </a:pathLst>
          </a:custGeom>
          <a:gradFill flip="none" rotWithShape="1">
            <a:gsLst>
              <a:gs pos="0">
                <a:srgbClr val="EE8510">
                  <a:shade val="30000"/>
                  <a:satMod val="115000"/>
                </a:srgbClr>
              </a:gs>
              <a:gs pos="50000">
                <a:srgbClr val="EE8510">
                  <a:shade val="67500"/>
                  <a:satMod val="115000"/>
                </a:srgbClr>
              </a:gs>
              <a:gs pos="100000">
                <a:srgbClr val="EE8510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22" name="Ellipse 5"/>
          <p:cNvSpPr/>
          <p:nvPr/>
        </p:nvSpPr>
        <p:spPr bwMode="auto">
          <a:xfrm>
            <a:off x="5062081" y="3933520"/>
            <a:ext cx="1609203" cy="1591205"/>
          </a:xfrm>
          <a:custGeom>
            <a:avLst/>
            <a:gdLst/>
            <a:ahLst/>
            <a:cxnLst/>
            <a:rect l="l" t="t" r="r" b="b"/>
            <a:pathLst>
              <a:path w="2095282" h="2071848">
                <a:moveTo>
                  <a:pt x="987153" y="0"/>
                </a:moveTo>
                <a:cubicBezTo>
                  <a:pt x="1177994" y="229930"/>
                  <a:pt x="1466228" y="375386"/>
                  <a:pt x="1788434" y="375386"/>
                </a:cubicBezTo>
                <a:cubicBezTo>
                  <a:pt x="1814637" y="375386"/>
                  <a:pt x="1840615" y="374424"/>
                  <a:pt x="1866256" y="371457"/>
                </a:cubicBezTo>
                <a:cubicBezTo>
                  <a:pt x="2009792" y="550142"/>
                  <a:pt x="2095282" y="777191"/>
                  <a:pt x="2095282" y="1024207"/>
                </a:cubicBezTo>
                <a:cubicBezTo>
                  <a:pt x="2095282" y="1602803"/>
                  <a:pt x="1626237" y="2071848"/>
                  <a:pt x="1047641" y="2071848"/>
                </a:cubicBezTo>
                <a:cubicBezTo>
                  <a:pt x="469045" y="2071848"/>
                  <a:pt x="0" y="1602803"/>
                  <a:pt x="0" y="1024207"/>
                </a:cubicBezTo>
                <a:lnTo>
                  <a:pt x="938" y="1004764"/>
                </a:lnTo>
                <a:cubicBezTo>
                  <a:pt x="456257" y="826007"/>
                  <a:pt x="816868" y="459439"/>
                  <a:pt x="987153" y="0"/>
                </a:cubicBezTo>
                <a:close/>
              </a:path>
            </a:pathLst>
          </a:custGeom>
          <a:gradFill flip="none" rotWithShape="1">
            <a:gsLst>
              <a:gs pos="0">
                <a:srgbClr val="DA0930">
                  <a:shade val="30000"/>
                  <a:satMod val="115000"/>
                </a:srgbClr>
              </a:gs>
              <a:gs pos="50000">
                <a:srgbClr val="DA0930">
                  <a:shade val="67500"/>
                  <a:satMod val="115000"/>
                </a:srgbClr>
              </a:gs>
              <a:gs pos="100000">
                <a:srgbClr val="DA0930">
                  <a:shade val="100000"/>
                  <a:satMod val="115000"/>
                </a:srgb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23" name="Ellipse 6"/>
          <p:cNvSpPr/>
          <p:nvPr/>
        </p:nvSpPr>
        <p:spPr bwMode="auto">
          <a:xfrm>
            <a:off x="3767575" y="4687982"/>
            <a:ext cx="1605879" cy="1405682"/>
          </a:xfrm>
          <a:custGeom>
            <a:avLst/>
            <a:gdLst/>
            <a:ahLst/>
            <a:cxnLst/>
            <a:rect l="l" t="t" r="r" b="b"/>
            <a:pathLst>
              <a:path w="2090955" h="1830285">
                <a:moveTo>
                  <a:pt x="352894" y="0"/>
                </a:moveTo>
                <a:cubicBezTo>
                  <a:pt x="565341" y="93749"/>
                  <a:pt x="800355" y="145314"/>
                  <a:pt x="1047412" y="145314"/>
                </a:cubicBezTo>
                <a:cubicBezTo>
                  <a:pt x="1273289" y="145314"/>
                  <a:pt x="1489098" y="102212"/>
                  <a:pt x="1686512" y="22391"/>
                </a:cubicBezTo>
                <a:lnTo>
                  <a:pt x="1685529" y="41850"/>
                </a:lnTo>
                <a:cubicBezTo>
                  <a:pt x="1685529" y="378158"/>
                  <a:pt x="1843996" y="677454"/>
                  <a:pt x="2090955" y="868343"/>
                </a:cubicBezTo>
                <a:cubicBezTo>
                  <a:pt x="2048189" y="1406892"/>
                  <a:pt x="1597360" y="1830285"/>
                  <a:pt x="1047641" y="1830285"/>
                </a:cubicBezTo>
                <a:cubicBezTo>
                  <a:pt x="469045" y="1830285"/>
                  <a:pt x="0" y="1361240"/>
                  <a:pt x="0" y="782644"/>
                </a:cubicBezTo>
                <a:cubicBezTo>
                  <a:pt x="0" y="470957"/>
                  <a:pt x="136114" y="191061"/>
                  <a:pt x="352894" y="0"/>
                </a:cubicBezTo>
                <a:close/>
              </a:path>
            </a:pathLst>
          </a:custGeom>
          <a:gradFill flip="none" rotWithShape="1">
            <a:gsLst>
              <a:gs pos="0">
                <a:srgbClr val="CD2F86">
                  <a:shade val="30000"/>
                  <a:satMod val="115000"/>
                </a:srgbClr>
              </a:gs>
              <a:gs pos="50000">
                <a:srgbClr val="CD2F86">
                  <a:shade val="67500"/>
                  <a:satMod val="115000"/>
                </a:srgbClr>
              </a:gs>
              <a:gs pos="100000">
                <a:srgbClr val="CD2F86">
                  <a:shade val="100000"/>
                  <a:satMod val="115000"/>
                </a:srgb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24" name="Ellipse 7"/>
          <p:cNvSpPr/>
          <p:nvPr/>
        </p:nvSpPr>
        <p:spPr bwMode="auto">
          <a:xfrm>
            <a:off x="2472716" y="3915522"/>
            <a:ext cx="1566831" cy="1609203"/>
          </a:xfrm>
          <a:custGeom>
            <a:avLst/>
            <a:gdLst/>
            <a:ahLst/>
            <a:cxnLst/>
            <a:rect l="l" t="t" r="r" b="b"/>
            <a:pathLst>
              <a:path w="2040112" h="2095282">
                <a:moveTo>
                  <a:pt x="1047641" y="0"/>
                </a:moveTo>
                <a:lnTo>
                  <a:pt x="1100481" y="2536"/>
                </a:lnTo>
                <a:cubicBezTo>
                  <a:pt x="1260866" y="453302"/>
                  <a:pt x="1603762" y="817076"/>
                  <a:pt x="2040112" y="1006384"/>
                </a:cubicBezTo>
                <a:cubicBezTo>
                  <a:pt x="1822284" y="1196475"/>
                  <a:pt x="1685987" y="1476539"/>
                  <a:pt x="1685987" y="1788435"/>
                </a:cubicBezTo>
                <a:cubicBezTo>
                  <a:pt x="1685987" y="1817201"/>
                  <a:pt x="1687146" y="1845695"/>
                  <a:pt x="1690298" y="1873804"/>
                </a:cubicBezTo>
                <a:cubicBezTo>
                  <a:pt x="1513373" y="2012899"/>
                  <a:pt x="1290128" y="2095282"/>
                  <a:pt x="1047641" y="2095282"/>
                </a:cubicBezTo>
                <a:cubicBezTo>
                  <a:pt x="469045" y="2095282"/>
                  <a:pt x="0" y="1626237"/>
                  <a:pt x="0" y="1047641"/>
                </a:cubicBezTo>
                <a:cubicBezTo>
                  <a:pt x="0" y="469045"/>
                  <a:pt x="469045" y="0"/>
                  <a:pt x="1047641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65000"/>
                  <a:shade val="30000"/>
                  <a:satMod val="115000"/>
                </a:sysClr>
              </a:gs>
              <a:gs pos="50000">
                <a:sysClr val="window" lastClr="FFFFFF">
                  <a:lumMod val="65000"/>
                  <a:shade val="67500"/>
                  <a:satMod val="115000"/>
                </a:sysClr>
              </a:gs>
              <a:gs pos="100000">
                <a:sysClr val="window" lastClr="FFFFFF">
                  <a:lumMod val="65000"/>
                  <a:shade val="100000"/>
                  <a:satMod val="115000"/>
                </a:sys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25" name="Ellipse 8"/>
          <p:cNvSpPr/>
          <p:nvPr/>
        </p:nvSpPr>
        <p:spPr bwMode="auto">
          <a:xfrm>
            <a:off x="1903777" y="2612619"/>
            <a:ext cx="1445337" cy="1606185"/>
          </a:xfrm>
          <a:custGeom>
            <a:avLst/>
            <a:gdLst/>
            <a:ahLst/>
            <a:cxnLst/>
            <a:rect l="l" t="t" r="r" b="b"/>
            <a:pathLst>
              <a:path w="1881919" h="2091353">
                <a:moveTo>
                  <a:pt x="1047641" y="0"/>
                </a:moveTo>
                <a:cubicBezTo>
                  <a:pt x="1388621" y="0"/>
                  <a:pt x="1691554" y="162900"/>
                  <a:pt x="1881919" y="415836"/>
                </a:cubicBezTo>
                <a:cubicBezTo>
                  <a:pt x="1788250" y="628219"/>
                  <a:pt x="1736727" y="863142"/>
                  <a:pt x="1736727" y="1110099"/>
                </a:cubicBezTo>
                <a:cubicBezTo>
                  <a:pt x="1736727" y="1317132"/>
                  <a:pt x="1772938" y="1515708"/>
                  <a:pt x="1841326" y="1699133"/>
                </a:cubicBezTo>
                <a:lnTo>
                  <a:pt x="1788435" y="1696462"/>
                </a:lnTo>
                <a:cubicBezTo>
                  <a:pt x="1456855" y="1696462"/>
                  <a:pt x="1161254" y="1850505"/>
                  <a:pt x="969820" y="2091353"/>
                </a:cubicBezTo>
                <a:cubicBezTo>
                  <a:pt x="427524" y="2052575"/>
                  <a:pt x="0" y="1600035"/>
                  <a:pt x="0" y="1047641"/>
                </a:cubicBezTo>
                <a:cubicBezTo>
                  <a:pt x="0" y="469045"/>
                  <a:pt x="469045" y="0"/>
                  <a:pt x="1047641" y="0"/>
                </a:cubicBezTo>
                <a:close/>
              </a:path>
            </a:pathLst>
          </a:custGeom>
          <a:gradFill flip="none" rotWithShape="1">
            <a:gsLst>
              <a:gs pos="0">
                <a:srgbClr val="574F9C">
                  <a:shade val="30000"/>
                  <a:satMod val="115000"/>
                </a:srgbClr>
              </a:gs>
              <a:gs pos="50000">
                <a:srgbClr val="574F9C">
                  <a:shade val="67500"/>
                  <a:satMod val="115000"/>
                </a:srgbClr>
              </a:gs>
              <a:gs pos="100000">
                <a:srgbClr val="574F9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26" name="Ellipse 1"/>
          <p:cNvSpPr/>
          <p:nvPr/>
        </p:nvSpPr>
        <p:spPr bwMode="auto">
          <a:xfrm>
            <a:off x="2481657" y="1361586"/>
            <a:ext cx="1609203" cy="1570994"/>
          </a:xfrm>
          <a:custGeom>
            <a:avLst/>
            <a:gdLst/>
            <a:ahLst/>
            <a:cxnLst/>
            <a:rect l="l" t="t" r="r" b="b"/>
            <a:pathLst>
              <a:path w="2095282" h="2045532">
                <a:moveTo>
                  <a:pt x="1047641" y="0"/>
                </a:moveTo>
                <a:cubicBezTo>
                  <a:pt x="1626237" y="0"/>
                  <a:pt x="2095282" y="469045"/>
                  <a:pt x="2095282" y="1047641"/>
                </a:cubicBezTo>
                <a:lnTo>
                  <a:pt x="2091820" y="1121125"/>
                </a:lnTo>
                <a:cubicBezTo>
                  <a:pt x="1660122" y="1287477"/>
                  <a:pt x="1312633" y="1622582"/>
                  <a:pt x="1129110" y="2045532"/>
                </a:cubicBezTo>
                <a:cubicBezTo>
                  <a:pt x="939371" y="1791960"/>
                  <a:pt x="636327" y="1628923"/>
                  <a:pt x="295204" y="1628923"/>
                </a:cubicBezTo>
                <a:cubicBezTo>
                  <a:pt x="256426" y="1628923"/>
                  <a:pt x="218141" y="1631030"/>
                  <a:pt x="180494" y="1635491"/>
                </a:cubicBezTo>
                <a:cubicBezTo>
                  <a:pt x="66533" y="1467930"/>
                  <a:pt x="0" y="1265555"/>
                  <a:pt x="0" y="1047641"/>
                </a:cubicBezTo>
                <a:cubicBezTo>
                  <a:pt x="0" y="469045"/>
                  <a:pt x="469045" y="0"/>
                  <a:pt x="1047641" y="0"/>
                </a:cubicBezTo>
                <a:close/>
              </a:path>
            </a:pathLst>
          </a:custGeom>
          <a:gradFill flip="none" rotWithShape="1">
            <a:gsLst>
              <a:gs pos="0">
                <a:srgbClr val="0098D1">
                  <a:shade val="30000"/>
                  <a:satMod val="115000"/>
                </a:srgbClr>
              </a:gs>
              <a:gs pos="50000">
                <a:srgbClr val="0098D1">
                  <a:shade val="67500"/>
                  <a:satMod val="115000"/>
                </a:srgbClr>
              </a:gs>
              <a:gs pos="100000">
                <a:srgbClr val="0098D1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27" name="Ellipse 3"/>
          <p:cNvSpPr/>
          <p:nvPr/>
        </p:nvSpPr>
        <p:spPr>
          <a:xfrm>
            <a:off x="3408989" y="2302177"/>
            <a:ext cx="2326023" cy="2326023"/>
          </a:xfrm>
          <a:prstGeom prst="ellipse">
            <a:avLst/>
          </a:prstGeom>
          <a:gradFill flip="none" rotWithShape="1">
            <a:gsLst>
              <a:gs pos="0">
                <a:srgbClr val="3F4855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3F4855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3F4855">
                  <a:lumMod val="60000"/>
                  <a:lumOff val="4000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ap="flat" cmpd="sng" algn="ctr">
            <a:solidFill>
              <a:srgbClr val="3F4855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E-Learning Strategy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28" name="Rectangle 13"/>
          <p:cNvSpPr/>
          <p:nvPr/>
        </p:nvSpPr>
        <p:spPr>
          <a:xfrm>
            <a:off x="4090860" y="1453919"/>
            <a:ext cx="112298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Participation</a:t>
            </a:r>
            <a:endParaRPr 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4"/>
          <p:cNvSpPr/>
          <p:nvPr/>
        </p:nvSpPr>
        <p:spPr>
          <a:xfrm>
            <a:off x="5356686" y="1886679"/>
            <a:ext cx="112298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Technical Issues</a:t>
            </a:r>
          </a:p>
        </p:txBody>
      </p:sp>
      <p:sp>
        <p:nvSpPr>
          <p:cNvPr id="30" name="Rectangle 15"/>
          <p:cNvSpPr/>
          <p:nvPr/>
        </p:nvSpPr>
        <p:spPr>
          <a:xfrm>
            <a:off x="5961565" y="3096702"/>
            <a:ext cx="1122987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Content creation and acquisition</a:t>
            </a:r>
          </a:p>
        </p:txBody>
      </p:sp>
      <p:sp>
        <p:nvSpPr>
          <p:cNvPr id="31" name="Rectangle 16"/>
          <p:cNvSpPr/>
          <p:nvPr/>
        </p:nvSpPr>
        <p:spPr>
          <a:xfrm>
            <a:off x="5356685" y="4604912"/>
            <a:ext cx="112298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Feedback systems</a:t>
            </a:r>
          </a:p>
        </p:txBody>
      </p:sp>
      <p:sp>
        <p:nvSpPr>
          <p:cNvPr id="32" name="Rectangle 17"/>
          <p:cNvSpPr/>
          <p:nvPr/>
        </p:nvSpPr>
        <p:spPr>
          <a:xfrm>
            <a:off x="3982796" y="5252323"/>
            <a:ext cx="112298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Costs</a:t>
            </a:r>
          </a:p>
        </p:txBody>
      </p:sp>
      <p:sp>
        <p:nvSpPr>
          <p:cNvPr id="33" name="Rectangle 18"/>
          <p:cNvSpPr/>
          <p:nvPr/>
        </p:nvSpPr>
        <p:spPr>
          <a:xfrm>
            <a:off x="2626445" y="4697245"/>
            <a:ext cx="112298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Limitations</a:t>
            </a:r>
          </a:p>
        </p:txBody>
      </p:sp>
      <p:sp>
        <p:nvSpPr>
          <p:cNvPr id="34" name="Rectangle 19"/>
          <p:cNvSpPr/>
          <p:nvPr/>
        </p:nvSpPr>
        <p:spPr>
          <a:xfrm>
            <a:off x="2064951" y="3189035"/>
            <a:ext cx="112298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Types of learner</a:t>
            </a:r>
          </a:p>
        </p:txBody>
      </p:sp>
      <p:sp>
        <p:nvSpPr>
          <p:cNvPr id="35" name="Rectangle 20"/>
          <p:cNvSpPr/>
          <p:nvPr/>
        </p:nvSpPr>
        <p:spPr>
          <a:xfrm>
            <a:off x="2612051" y="1886679"/>
            <a:ext cx="1288159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Business Improvement</a:t>
            </a:r>
          </a:p>
        </p:txBody>
      </p:sp>
    </p:spTree>
    <p:extLst>
      <p:ext uri="{BB962C8B-B14F-4D97-AF65-F5344CB8AC3E}">
        <p14:creationId xmlns:p14="http://schemas.microsoft.com/office/powerpoint/2010/main" xmlns="" val="150511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3"/>
          <p:cNvSpPr/>
          <p:nvPr/>
        </p:nvSpPr>
        <p:spPr bwMode="auto">
          <a:xfrm>
            <a:off x="3628409" y="836712"/>
            <a:ext cx="1783069" cy="1577473"/>
          </a:xfrm>
          <a:custGeom>
            <a:avLst/>
            <a:gdLst/>
            <a:ahLst/>
            <a:cxnLst/>
            <a:rect l="l" t="t" r="r" b="b"/>
            <a:pathLst>
              <a:path w="2523408" h="2232449">
                <a:moveTo>
                  <a:pt x="1260818" y="0"/>
                </a:moveTo>
                <a:cubicBezTo>
                  <a:pt x="1958127" y="0"/>
                  <a:pt x="2523408" y="565281"/>
                  <a:pt x="2523408" y="1262590"/>
                </a:cubicBezTo>
                <a:cubicBezTo>
                  <a:pt x="2523408" y="1652468"/>
                  <a:pt x="2346694" y="2001073"/>
                  <a:pt x="2068803" y="2232449"/>
                </a:cubicBezTo>
                <a:cubicBezTo>
                  <a:pt x="1831495" y="2115656"/>
                  <a:pt x="1564337" y="2051286"/>
                  <a:pt x="1282145" y="2051286"/>
                </a:cubicBezTo>
                <a:cubicBezTo>
                  <a:pt x="1003928" y="2051286"/>
                  <a:pt x="740324" y="2113856"/>
                  <a:pt x="505546" y="2227603"/>
                </a:cubicBezTo>
                <a:cubicBezTo>
                  <a:pt x="505226" y="1861049"/>
                  <a:pt x="343025" y="1498973"/>
                  <a:pt x="34348" y="1252232"/>
                </a:cubicBezTo>
                <a:cubicBezTo>
                  <a:pt x="23287" y="1243391"/>
                  <a:pt x="12123" y="1234765"/>
                  <a:pt x="0" y="1227508"/>
                </a:cubicBezTo>
                <a:cubicBezTo>
                  <a:pt x="17306" y="546401"/>
                  <a:pt x="575253" y="0"/>
                  <a:pt x="1260818" y="0"/>
                </a:cubicBezTo>
                <a:close/>
              </a:path>
            </a:pathLst>
          </a:custGeom>
          <a:gradFill flip="none" rotWithShape="1">
            <a:gsLst>
              <a:gs pos="0">
                <a:srgbClr val="8FC332">
                  <a:shade val="30000"/>
                  <a:satMod val="115000"/>
                </a:srgbClr>
              </a:gs>
              <a:gs pos="50000">
                <a:srgbClr val="8FC332">
                  <a:shade val="67500"/>
                  <a:satMod val="115000"/>
                </a:srgbClr>
              </a:gs>
              <a:gs pos="100000">
                <a:srgbClr val="8FC332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18" name="Ellipse 15"/>
          <p:cNvSpPr/>
          <p:nvPr/>
        </p:nvSpPr>
        <p:spPr bwMode="auto">
          <a:xfrm rot="454032">
            <a:off x="5101862" y="1531329"/>
            <a:ext cx="1777849" cy="1784320"/>
          </a:xfrm>
          <a:custGeom>
            <a:avLst/>
            <a:gdLst/>
            <a:ahLst/>
            <a:cxnLst/>
            <a:rect l="l" t="t" r="r" b="b"/>
            <a:pathLst>
              <a:path w="2516020" h="2525180">
                <a:moveTo>
                  <a:pt x="1124337" y="6519"/>
                </a:moveTo>
                <a:cubicBezTo>
                  <a:pt x="1166781" y="2208"/>
                  <a:pt x="1209848" y="0"/>
                  <a:pt x="1253429" y="0"/>
                </a:cubicBezTo>
                <a:cubicBezTo>
                  <a:pt x="1950738" y="0"/>
                  <a:pt x="2516019" y="565281"/>
                  <a:pt x="2516020" y="1262590"/>
                </a:cubicBezTo>
                <a:cubicBezTo>
                  <a:pt x="2516019" y="1959899"/>
                  <a:pt x="1950738" y="2525180"/>
                  <a:pt x="1253429" y="2525180"/>
                </a:cubicBezTo>
                <a:lnTo>
                  <a:pt x="1133650" y="2519561"/>
                </a:lnTo>
                <a:cubicBezTo>
                  <a:pt x="943483" y="1993214"/>
                  <a:pt x="520323" y="1591224"/>
                  <a:pt x="1829" y="1420286"/>
                </a:cubicBezTo>
                <a:cubicBezTo>
                  <a:pt x="883" y="1416565"/>
                  <a:pt x="433" y="1412781"/>
                  <a:pt x="0" y="1408991"/>
                </a:cubicBezTo>
                <a:cubicBezTo>
                  <a:pt x="236131" y="1148818"/>
                  <a:pt x="362024" y="792008"/>
                  <a:pt x="317582" y="417184"/>
                </a:cubicBezTo>
                <a:cubicBezTo>
                  <a:pt x="520471" y="190582"/>
                  <a:pt x="804790" y="38970"/>
                  <a:pt x="1124337" y="6519"/>
                </a:cubicBezTo>
                <a:close/>
              </a:path>
            </a:pathLst>
          </a:custGeom>
          <a:gradFill flip="none" rotWithShape="1">
            <a:gsLst>
              <a:gs pos="0">
                <a:srgbClr val="F8DA00">
                  <a:shade val="30000"/>
                  <a:satMod val="115000"/>
                </a:srgbClr>
              </a:gs>
              <a:gs pos="50000">
                <a:srgbClr val="F8DA00">
                  <a:shade val="67500"/>
                  <a:satMod val="115000"/>
                </a:srgbClr>
              </a:gs>
              <a:gs pos="100000">
                <a:srgbClr val="F8DA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19" name="Ellipse 17"/>
          <p:cNvSpPr/>
          <p:nvPr/>
        </p:nvSpPr>
        <p:spPr bwMode="auto">
          <a:xfrm rot="751574">
            <a:off x="5638922" y="3088068"/>
            <a:ext cx="1566872" cy="1781260"/>
          </a:xfrm>
          <a:custGeom>
            <a:avLst/>
            <a:gdLst/>
            <a:ahLst/>
            <a:cxnLst/>
            <a:rect l="l" t="t" r="r" b="b"/>
            <a:pathLst>
              <a:path w="2217446" h="2520848">
                <a:moveTo>
                  <a:pt x="1040640" y="0"/>
                </a:moveTo>
                <a:cubicBezTo>
                  <a:pt x="1697992" y="42692"/>
                  <a:pt x="2217444" y="589813"/>
                  <a:pt x="2217446" y="1258258"/>
                </a:cubicBezTo>
                <a:cubicBezTo>
                  <a:pt x="2217446" y="1955567"/>
                  <a:pt x="1652163" y="2520848"/>
                  <a:pt x="954854" y="2520848"/>
                </a:cubicBezTo>
                <a:cubicBezTo>
                  <a:pt x="572995" y="2520848"/>
                  <a:pt x="230728" y="2351328"/>
                  <a:pt x="0" y="2082752"/>
                </a:cubicBezTo>
                <a:cubicBezTo>
                  <a:pt x="179683" y="1723712"/>
                  <a:pt x="241281" y="1302926"/>
                  <a:pt x="147419" y="880457"/>
                </a:cubicBezTo>
                <a:cubicBezTo>
                  <a:pt x="118121" y="748588"/>
                  <a:pt x="75170" y="623281"/>
                  <a:pt x="19315" y="506191"/>
                </a:cubicBezTo>
                <a:cubicBezTo>
                  <a:pt x="59083" y="507674"/>
                  <a:pt x="99264" y="506112"/>
                  <a:pt x="139724" y="502601"/>
                </a:cubicBezTo>
                <a:cubicBezTo>
                  <a:pt x="512765" y="470233"/>
                  <a:pt x="833787" y="278768"/>
                  <a:pt x="1040640" y="0"/>
                </a:cubicBezTo>
                <a:close/>
              </a:path>
            </a:pathLst>
          </a:custGeom>
          <a:gradFill flip="none" rotWithShape="1">
            <a:gsLst>
              <a:gs pos="0">
                <a:srgbClr val="EE8510">
                  <a:shade val="30000"/>
                  <a:satMod val="115000"/>
                </a:srgbClr>
              </a:gs>
              <a:gs pos="50000">
                <a:srgbClr val="EE8510">
                  <a:shade val="67500"/>
                  <a:satMod val="115000"/>
                </a:srgbClr>
              </a:gs>
              <a:gs pos="100000">
                <a:srgbClr val="EE8510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 rot="1140504">
            <a:off x="4407956" y="4345168"/>
            <a:ext cx="1784320" cy="1747544"/>
          </a:xfrm>
          <a:custGeom>
            <a:avLst/>
            <a:gdLst/>
            <a:ahLst/>
            <a:cxnLst/>
            <a:rect l="l" t="t" r="r" b="b"/>
            <a:pathLst>
              <a:path w="2525180" h="2473133">
                <a:moveTo>
                  <a:pt x="1184360" y="0"/>
                </a:moveTo>
                <a:cubicBezTo>
                  <a:pt x="1439220" y="239453"/>
                  <a:pt x="1792745" y="369209"/>
                  <a:pt x="2166930" y="330469"/>
                </a:cubicBezTo>
                <a:cubicBezTo>
                  <a:pt x="2388821" y="557432"/>
                  <a:pt x="2525180" y="868063"/>
                  <a:pt x="2525180" y="1210543"/>
                </a:cubicBezTo>
                <a:cubicBezTo>
                  <a:pt x="2525180" y="1907852"/>
                  <a:pt x="1959899" y="2473133"/>
                  <a:pt x="1262590" y="2473133"/>
                </a:cubicBezTo>
                <a:cubicBezTo>
                  <a:pt x="565281" y="2473133"/>
                  <a:pt x="0" y="1907852"/>
                  <a:pt x="0" y="1210543"/>
                </a:cubicBezTo>
                <a:lnTo>
                  <a:pt x="3802" y="1117905"/>
                </a:lnTo>
                <a:lnTo>
                  <a:pt x="69053" y="1099050"/>
                </a:lnTo>
                <a:cubicBezTo>
                  <a:pt x="608787" y="913116"/>
                  <a:pt x="1004550" y="498159"/>
                  <a:pt x="1184360" y="0"/>
                </a:cubicBezTo>
                <a:close/>
              </a:path>
            </a:pathLst>
          </a:custGeom>
          <a:gradFill flip="none" rotWithShape="1">
            <a:gsLst>
              <a:gs pos="0">
                <a:srgbClr val="DA0930">
                  <a:shade val="30000"/>
                  <a:satMod val="115000"/>
                </a:srgbClr>
              </a:gs>
              <a:gs pos="50000">
                <a:srgbClr val="DA0930">
                  <a:shade val="67500"/>
                  <a:satMod val="115000"/>
                </a:srgbClr>
              </a:gs>
              <a:gs pos="100000">
                <a:srgbClr val="DA0930">
                  <a:shade val="100000"/>
                  <a:satMod val="115000"/>
                </a:srgb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21" name="Ellipse 18"/>
          <p:cNvSpPr/>
          <p:nvPr/>
        </p:nvSpPr>
        <p:spPr bwMode="auto">
          <a:xfrm rot="1517936">
            <a:off x="2796124" y="4506105"/>
            <a:ext cx="1782201" cy="1577226"/>
          </a:xfrm>
          <a:custGeom>
            <a:avLst/>
            <a:gdLst/>
            <a:ahLst/>
            <a:cxnLst/>
            <a:rect l="l" t="t" r="r" b="b"/>
            <a:pathLst>
              <a:path w="2522180" h="2232098">
                <a:moveTo>
                  <a:pt x="454465" y="0"/>
                </a:moveTo>
                <a:cubicBezTo>
                  <a:pt x="922828" y="249241"/>
                  <a:pt x="1494663" y="288822"/>
                  <a:pt x="2014693" y="63641"/>
                </a:cubicBezTo>
                <a:cubicBezTo>
                  <a:pt x="2015397" y="94305"/>
                  <a:pt x="2017660" y="125149"/>
                  <a:pt x="2021075" y="156131"/>
                </a:cubicBezTo>
                <a:cubicBezTo>
                  <a:pt x="2061016" y="518461"/>
                  <a:pt x="2250553" y="828001"/>
                  <a:pt x="2522180" y="1028940"/>
                </a:cubicBezTo>
                <a:cubicBezTo>
                  <a:pt x="2492732" y="1698695"/>
                  <a:pt x="1939952" y="2232098"/>
                  <a:pt x="1262590" y="2232098"/>
                </a:cubicBezTo>
                <a:cubicBezTo>
                  <a:pt x="565281" y="2232098"/>
                  <a:pt x="0" y="1666817"/>
                  <a:pt x="0" y="969508"/>
                </a:cubicBezTo>
                <a:cubicBezTo>
                  <a:pt x="0" y="579749"/>
                  <a:pt x="176606" y="231239"/>
                  <a:pt x="454465" y="0"/>
                </a:cubicBezTo>
                <a:close/>
              </a:path>
            </a:pathLst>
          </a:custGeom>
          <a:gradFill flip="none" rotWithShape="1">
            <a:gsLst>
              <a:gs pos="0">
                <a:srgbClr val="CD2F86">
                  <a:shade val="30000"/>
                  <a:satMod val="115000"/>
                </a:srgbClr>
              </a:gs>
              <a:gs pos="50000">
                <a:srgbClr val="CD2F86">
                  <a:shade val="67500"/>
                  <a:satMod val="115000"/>
                </a:srgbClr>
              </a:gs>
              <a:gs pos="100000">
                <a:srgbClr val="CD2F86">
                  <a:shade val="100000"/>
                  <a:satMod val="115000"/>
                </a:srgb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22" name="Ellipse 14"/>
          <p:cNvSpPr/>
          <p:nvPr/>
        </p:nvSpPr>
        <p:spPr bwMode="auto">
          <a:xfrm rot="1928548">
            <a:off x="1864240" y="3064825"/>
            <a:ext cx="1729812" cy="1784320"/>
          </a:xfrm>
          <a:custGeom>
            <a:avLst/>
            <a:gdLst/>
            <a:ahLst/>
            <a:cxnLst/>
            <a:rect l="l" t="t" r="r" b="b"/>
            <a:pathLst>
              <a:path w="2448039" h="2525180">
                <a:moveTo>
                  <a:pt x="556664" y="215631"/>
                </a:moveTo>
                <a:cubicBezTo>
                  <a:pt x="758175" y="79493"/>
                  <a:pt x="1001099" y="0"/>
                  <a:pt x="1262590" y="0"/>
                </a:cubicBezTo>
                <a:lnTo>
                  <a:pt x="1371827" y="5000"/>
                </a:lnTo>
                <a:cubicBezTo>
                  <a:pt x="1414981" y="142949"/>
                  <a:pt x="1477429" y="276990"/>
                  <a:pt x="1557779" y="404869"/>
                </a:cubicBezTo>
                <a:cubicBezTo>
                  <a:pt x="1775771" y="751806"/>
                  <a:pt x="2091808" y="999704"/>
                  <a:pt x="2448039" y="1133247"/>
                </a:cubicBezTo>
                <a:cubicBezTo>
                  <a:pt x="2197385" y="1394173"/>
                  <a:pt x="2063236" y="1761608"/>
                  <a:pt x="2109728" y="2148995"/>
                </a:cubicBezTo>
                <a:cubicBezTo>
                  <a:pt x="2111403" y="2162953"/>
                  <a:pt x="2113300" y="2176831"/>
                  <a:pt x="2116832" y="2190407"/>
                </a:cubicBezTo>
                <a:cubicBezTo>
                  <a:pt x="1892870" y="2398641"/>
                  <a:pt x="1592507" y="2525180"/>
                  <a:pt x="1262590" y="2525180"/>
                </a:cubicBezTo>
                <a:cubicBezTo>
                  <a:pt x="565281" y="2525180"/>
                  <a:pt x="0" y="1959899"/>
                  <a:pt x="0" y="1262590"/>
                </a:cubicBezTo>
                <a:cubicBezTo>
                  <a:pt x="0" y="826772"/>
                  <a:pt x="220813" y="442527"/>
                  <a:pt x="556664" y="215631"/>
                </a:cubicBezTo>
                <a:close/>
              </a:path>
            </a:pathLst>
          </a:custGeom>
          <a:gradFill flip="none" rotWithShape="1">
            <a:gsLst>
              <a:gs pos="0">
                <a:srgbClr val="574F9C">
                  <a:shade val="30000"/>
                  <a:satMod val="115000"/>
                </a:srgbClr>
              </a:gs>
              <a:gs pos="50000">
                <a:srgbClr val="574F9C">
                  <a:shade val="67500"/>
                  <a:satMod val="115000"/>
                </a:srgbClr>
              </a:gs>
              <a:gs pos="100000">
                <a:srgbClr val="574F9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23" name="Ellipse 16"/>
          <p:cNvSpPr/>
          <p:nvPr/>
        </p:nvSpPr>
        <p:spPr bwMode="auto">
          <a:xfrm rot="2318220">
            <a:off x="2225618" y="1463637"/>
            <a:ext cx="1583491" cy="1783777"/>
          </a:xfrm>
          <a:custGeom>
            <a:avLst/>
            <a:gdLst/>
            <a:ahLst/>
            <a:cxnLst/>
            <a:rect l="l" t="t" r="r" b="b"/>
            <a:pathLst>
              <a:path w="2240965" h="2524410">
                <a:moveTo>
                  <a:pt x="459466" y="288314"/>
                </a:moveTo>
                <a:cubicBezTo>
                  <a:pt x="677716" y="108198"/>
                  <a:pt x="957518" y="0"/>
                  <a:pt x="1262590" y="0"/>
                </a:cubicBezTo>
                <a:cubicBezTo>
                  <a:pt x="1657284" y="0"/>
                  <a:pt x="2009678" y="181106"/>
                  <a:pt x="2240965" y="464947"/>
                </a:cubicBezTo>
                <a:cubicBezTo>
                  <a:pt x="2001813" y="948909"/>
                  <a:pt x="1989548" y="1524218"/>
                  <a:pt x="2222702" y="2023432"/>
                </a:cubicBezTo>
                <a:cubicBezTo>
                  <a:pt x="2186179" y="2021581"/>
                  <a:pt x="2149430" y="2024147"/>
                  <a:pt x="2112489" y="2028352"/>
                </a:cubicBezTo>
                <a:cubicBezTo>
                  <a:pt x="1753897" y="2069174"/>
                  <a:pt x="1447574" y="2256452"/>
                  <a:pt x="1247343" y="2524410"/>
                </a:cubicBezTo>
                <a:cubicBezTo>
                  <a:pt x="557055" y="2516917"/>
                  <a:pt x="0" y="1954807"/>
                  <a:pt x="0" y="1262590"/>
                </a:cubicBezTo>
                <a:cubicBezTo>
                  <a:pt x="0" y="870354"/>
                  <a:pt x="178859" y="519892"/>
                  <a:pt x="459466" y="288314"/>
                </a:cubicBezTo>
                <a:close/>
              </a:path>
            </a:pathLst>
          </a:custGeom>
          <a:gradFill flip="none" rotWithShape="1">
            <a:gsLst>
              <a:gs pos="0">
                <a:srgbClr val="0098D1">
                  <a:shade val="30000"/>
                  <a:satMod val="115000"/>
                </a:srgbClr>
              </a:gs>
              <a:gs pos="50000">
                <a:srgbClr val="0098D1">
                  <a:shade val="67500"/>
                  <a:satMod val="115000"/>
                </a:srgbClr>
              </a:gs>
              <a:gs pos="100000">
                <a:srgbClr val="0098D1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24" name="Ellipse 40"/>
          <p:cNvSpPr/>
          <p:nvPr/>
        </p:nvSpPr>
        <p:spPr>
          <a:xfrm>
            <a:off x="3374560" y="2410684"/>
            <a:ext cx="2326023" cy="2326023"/>
          </a:xfrm>
          <a:prstGeom prst="ellipse">
            <a:avLst/>
          </a:prstGeom>
          <a:gradFill flip="none" rotWithShape="1">
            <a:gsLst>
              <a:gs pos="0">
                <a:srgbClr val="3F4855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3F4855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3F4855">
                  <a:lumMod val="60000"/>
                  <a:lumOff val="4000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ap="flat" cmpd="sng" algn="ctr">
            <a:solidFill>
              <a:srgbClr val="3F4855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Social Media Campaign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25" name="Rectangle 11"/>
          <p:cNvSpPr/>
          <p:nvPr/>
        </p:nvSpPr>
        <p:spPr>
          <a:xfrm>
            <a:off x="3976077" y="1531649"/>
            <a:ext cx="1122987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Targeted </a:t>
            </a:r>
          </a:p>
        </p:txBody>
      </p:sp>
      <p:sp>
        <p:nvSpPr>
          <p:cNvPr id="26" name="Rectangle 12"/>
          <p:cNvSpPr/>
          <p:nvPr/>
        </p:nvSpPr>
        <p:spPr>
          <a:xfrm>
            <a:off x="5464404" y="2254212"/>
            <a:ext cx="1122987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Focused </a:t>
            </a:r>
          </a:p>
        </p:txBody>
      </p:sp>
      <p:sp>
        <p:nvSpPr>
          <p:cNvPr id="27" name="Rectangle 13"/>
          <p:cNvSpPr/>
          <p:nvPr/>
        </p:nvSpPr>
        <p:spPr>
          <a:xfrm>
            <a:off x="5794719" y="3809421"/>
            <a:ext cx="1407148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Measurable</a:t>
            </a:r>
          </a:p>
        </p:txBody>
      </p:sp>
      <p:sp>
        <p:nvSpPr>
          <p:cNvPr id="28" name="Rectangle 14"/>
          <p:cNvSpPr/>
          <p:nvPr/>
        </p:nvSpPr>
        <p:spPr>
          <a:xfrm>
            <a:off x="4698123" y="5051178"/>
            <a:ext cx="1287275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Great Content</a:t>
            </a:r>
          </a:p>
        </p:txBody>
      </p:sp>
      <p:sp>
        <p:nvSpPr>
          <p:cNvPr id="29" name="Rectangle 15"/>
          <p:cNvSpPr/>
          <p:nvPr/>
        </p:nvSpPr>
        <p:spPr>
          <a:xfrm>
            <a:off x="3043586" y="5125441"/>
            <a:ext cx="128727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Simple</a:t>
            </a:r>
          </a:p>
        </p:txBody>
      </p:sp>
      <p:sp>
        <p:nvSpPr>
          <p:cNvPr id="30" name="Rectangle 16"/>
          <p:cNvSpPr/>
          <p:nvPr/>
        </p:nvSpPr>
        <p:spPr>
          <a:xfrm>
            <a:off x="2017291" y="3563200"/>
            <a:ext cx="1287275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Medium and Message</a:t>
            </a:r>
          </a:p>
        </p:txBody>
      </p:sp>
      <p:sp>
        <p:nvSpPr>
          <p:cNvPr id="31" name="Rectangle 17"/>
          <p:cNvSpPr/>
          <p:nvPr/>
        </p:nvSpPr>
        <p:spPr>
          <a:xfrm>
            <a:off x="2341134" y="2254212"/>
            <a:ext cx="128727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Memorable</a:t>
            </a:r>
          </a:p>
        </p:txBody>
      </p:sp>
    </p:spTree>
    <p:extLst>
      <p:ext uri="{BB962C8B-B14F-4D97-AF65-F5344CB8AC3E}">
        <p14:creationId xmlns:p14="http://schemas.microsoft.com/office/powerpoint/2010/main" xmlns="" val="94196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llipse 1"/>
          <p:cNvSpPr/>
          <p:nvPr/>
        </p:nvSpPr>
        <p:spPr bwMode="auto">
          <a:xfrm>
            <a:off x="3627964" y="836712"/>
            <a:ext cx="1874126" cy="1555982"/>
          </a:xfrm>
          <a:custGeom>
            <a:avLst/>
            <a:gdLst/>
            <a:ahLst/>
            <a:cxnLst/>
            <a:rect l="l" t="t" r="r" b="b"/>
            <a:pathLst>
              <a:path w="2661646" h="2209816">
                <a:moveTo>
                  <a:pt x="1330823" y="0"/>
                </a:moveTo>
                <a:cubicBezTo>
                  <a:pt x="2065816" y="0"/>
                  <a:pt x="2661646" y="595830"/>
                  <a:pt x="2661646" y="1330823"/>
                </a:cubicBezTo>
                <a:cubicBezTo>
                  <a:pt x="2661646" y="1668153"/>
                  <a:pt x="2536140" y="1976170"/>
                  <a:pt x="2328244" y="2209816"/>
                </a:cubicBezTo>
                <a:cubicBezTo>
                  <a:pt x="2044512" y="2023858"/>
                  <a:pt x="1705080" y="1916451"/>
                  <a:pt x="1340562" y="1916451"/>
                </a:cubicBezTo>
                <a:cubicBezTo>
                  <a:pt x="1054519" y="1916451"/>
                  <a:pt x="783923" y="1982590"/>
                  <a:pt x="544162" y="2102307"/>
                </a:cubicBezTo>
                <a:cubicBezTo>
                  <a:pt x="451240" y="1827382"/>
                  <a:pt x="266587" y="1582828"/>
                  <a:pt x="4339" y="1416757"/>
                </a:cubicBezTo>
                <a:cubicBezTo>
                  <a:pt x="922" y="1388415"/>
                  <a:pt x="0" y="1359726"/>
                  <a:pt x="0" y="1330823"/>
                </a:cubicBezTo>
                <a:cubicBezTo>
                  <a:pt x="0" y="595830"/>
                  <a:pt x="595830" y="0"/>
                  <a:pt x="1330823" y="0"/>
                </a:cubicBezTo>
                <a:close/>
              </a:path>
            </a:pathLst>
          </a:custGeom>
          <a:gradFill flip="none" rotWithShape="1">
            <a:gsLst>
              <a:gs pos="0">
                <a:srgbClr val="8FC332">
                  <a:shade val="30000"/>
                  <a:satMod val="115000"/>
                </a:srgbClr>
              </a:gs>
              <a:gs pos="50000">
                <a:srgbClr val="8FC332">
                  <a:shade val="67500"/>
                  <a:satMod val="115000"/>
                </a:srgbClr>
              </a:gs>
              <a:gs pos="100000">
                <a:srgbClr val="8FC332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40" name="Ellipse 3"/>
          <p:cNvSpPr/>
          <p:nvPr/>
        </p:nvSpPr>
        <p:spPr bwMode="auto">
          <a:xfrm rot="900000">
            <a:off x="5230713" y="1705639"/>
            <a:ext cx="1721130" cy="1870406"/>
          </a:xfrm>
          <a:custGeom>
            <a:avLst/>
            <a:gdLst/>
            <a:ahLst/>
            <a:cxnLst/>
            <a:rect l="l" t="t" r="r" b="b"/>
            <a:pathLst>
              <a:path w="2444361" h="2656363">
                <a:moveTo>
                  <a:pt x="812989" y="34078"/>
                </a:moveTo>
                <a:cubicBezTo>
                  <a:pt x="909574" y="11783"/>
                  <a:pt x="1010180" y="0"/>
                  <a:pt x="1113538" y="0"/>
                </a:cubicBezTo>
                <a:cubicBezTo>
                  <a:pt x="1848531" y="0"/>
                  <a:pt x="2444361" y="595830"/>
                  <a:pt x="2444361" y="1330823"/>
                </a:cubicBezTo>
                <a:cubicBezTo>
                  <a:pt x="2444361" y="2030575"/>
                  <a:pt x="1904298" y="2604189"/>
                  <a:pt x="1218156" y="2656363"/>
                </a:cubicBezTo>
                <a:lnTo>
                  <a:pt x="1194670" y="2546897"/>
                </a:lnTo>
                <a:cubicBezTo>
                  <a:pt x="1029388" y="1930057"/>
                  <a:pt x="565617" y="1472907"/>
                  <a:pt x="0" y="1290437"/>
                </a:cubicBezTo>
                <a:cubicBezTo>
                  <a:pt x="127164" y="1038880"/>
                  <a:pt x="173001" y="745849"/>
                  <a:pt x="115960" y="452003"/>
                </a:cubicBezTo>
                <a:cubicBezTo>
                  <a:pt x="274304" y="270328"/>
                  <a:pt x="481991" y="133173"/>
                  <a:pt x="717792" y="59831"/>
                </a:cubicBezTo>
                <a:cubicBezTo>
                  <a:pt x="749046" y="50110"/>
                  <a:pt x="780794" y="41510"/>
                  <a:pt x="812989" y="34078"/>
                </a:cubicBezTo>
                <a:close/>
              </a:path>
            </a:pathLst>
          </a:custGeom>
          <a:gradFill flip="none" rotWithShape="1">
            <a:gsLst>
              <a:gs pos="0">
                <a:srgbClr val="F8DA00">
                  <a:shade val="30000"/>
                  <a:satMod val="115000"/>
                </a:srgbClr>
              </a:gs>
              <a:gs pos="50000">
                <a:srgbClr val="F8DA00">
                  <a:shade val="67500"/>
                  <a:satMod val="115000"/>
                </a:srgbClr>
              </a:gs>
              <a:gs pos="100000">
                <a:srgbClr val="F8DA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41" name="Ellipse 5"/>
          <p:cNvSpPr/>
          <p:nvPr/>
        </p:nvSpPr>
        <p:spPr bwMode="auto">
          <a:xfrm rot="1825207">
            <a:off x="5392784" y="3444041"/>
            <a:ext cx="1538050" cy="1874125"/>
          </a:xfrm>
          <a:custGeom>
            <a:avLst/>
            <a:gdLst/>
            <a:ahLst/>
            <a:cxnLst/>
            <a:rect l="l" t="t" r="r" b="b"/>
            <a:pathLst>
              <a:path w="2184349" h="2661646">
                <a:moveTo>
                  <a:pt x="766100" y="4415"/>
                </a:moveTo>
                <a:cubicBezTo>
                  <a:pt x="794931" y="954"/>
                  <a:pt x="824117" y="0"/>
                  <a:pt x="853526" y="0"/>
                </a:cubicBezTo>
                <a:cubicBezTo>
                  <a:pt x="1588519" y="0"/>
                  <a:pt x="2184349" y="595830"/>
                  <a:pt x="2184349" y="1330823"/>
                </a:cubicBezTo>
                <a:cubicBezTo>
                  <a:pt x="2184349" y="2065816"/>
                  <a:pt x="1588519" y="2661646"/>
                  <a:pt x="853526" y="2661646"/>
                </a:cubicBezTo>
                <a:cubicBezTo>
                  <a:pt x="528570" y="2661646"/>
                  <a:pt x="230817" y="2545178"/>
                  <a:pt x="0" y="2351389"/>
                </a:cubicBezTo>
                <a:cubicBezTo>
                  <a:pt x="351205" y="1822354"/>
                  <a:pt x="408740" y="1127388"/>
                  <a:pt x="103831" y="532048"/>
                </a:cubicBezTo>
                <a:cubicBezTo>
                  <a:pt x="385452" y="431117"/>
                  <a:pt x="613943" y="241893"/>
                  <a:pt x="766100" y="4415"/>
                </a:cubicBezTo>
                <a:close/>
              </a:path>
            </a:pathLst>
          </a:custGeom>
          <a:gradFill flip="none" rotWithShape="1">
            <a:gsLst>
              <a:gs pos="0">
                <a:srgbClr val="EE8510">
                  <a:shade val="30000"/>
                  <a:satMod val="115000"/>
                </a:srgbClr>
              </a:gs>
              <a:gs pos="50000">
                <a:srgbClr val="EE8510">
                  <a:shade val="67500"/>
                  <a:satMod val="115000"/>
                </a:srgbClr>
              </a:gs>
              <a:gs pos="100000">
                <a:srgbClr val="EE8510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42" name="Ellipse 2"/>
          <p:cNvSpPr/>
          <p:nvPr/>
        </p:nvSpPr>
        <p:spPr bwMode="auto">
          <a:xfrm>
            <a:off x="3627963" y="4531363"/>
            <a:ext cx="1874126" cy="1561349"/>
          </a:xfrm>
          <a:custGeom>
            <a:avLst/>
            <a:gdLst/>
            <a:ahLst/>
            <a:cxnLst/>
            <a:rect l="l" t="t" r="r" b="b"/>
            <a:pathLst>
              <a:path w="2661646" h="2217439">
                <a:moveTo>
                  <a:pt x="340331" y="0"/>
                </a:moveTo>
                <a:cubicBezTo>
                  <a:pt x="626822" y="190460"/>
                  <a:pt x="970785" y="300989"/>
                  <a:pt x="1340563" y="300989"/>
                </a:cubicBezTo>
                <a:cubicBezTo>
                  <a:pt x="1628462" y="300989"/>
                  <a:pt x="1900711" y="233990"/>
                  <a:pt x="2141654" y="112874"/>
                </a:cubicBezTo>
                <a:cubicBezTo>
                  <a:pt x="2233000" y="375244"/>
                  <a:pt x="2408664" y="609009"/>
                  <a:pt x="2655855" y="771922"/>
                </a:cubicBezTo>
                <a:cubicBezTo>
                  <a:pt x="2659997" y="809672"/>
                  <a:pt x="2661646" y="847951"/>
                  <a:pt x="2661646" y="886616"/>
                </a:cubicBezTo>
                <a:cubicBezTo>
                  <a:pt x="2661646" y="1621609"/>
                  <a:pt x="2065816" y="2217439"/>
                  <a:pt x="1330823" y="2217439"/>
                </a:cubicBezTo>
                <a:cubicBezTo>
                  <a:pt x="595830" y="2217439"/>
                  <a:pt x="0" y="1621609"/>
                  <a:pt x="0" y="886616"/>
                </a:cubicBezTo>
                <a:cubicBezTo>
                  <a:pt x="0" y="545578"/>
                  <a:pt x="128281" y="234502"/>
                  <a:pt x="340331" y="0"/>
                </a:cubicBezTo>
                <a:close/>
              </a:path>
            </a:pathLst>
          </a:custGeom>
          <a:gradFill flip="none" rotWithShape="1">
            <a:gsLst>
              <a:gs pos="0">
                <a:srgbClr val="DA0930">
                  <a:shade val="30000"/>
                  <a:satMod val="115000"/>
                </a:srgbClr>
              </a:gs>
              <a:gs pos="50000">
                <a:srgbClr val="DA0930">
                  <a:shade val="67500"/>
                  <a:satMod val="115000"/>
                </a:srgbClr>
              </a:gs>
              <a:gs pos="100000">
                <a:srgbClr val="DA0930">
                  <a:shade val="100000"/>
                  <a:satMod val="115000"/>
                </a:srgb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43" name="Ellipse 4"/>
          <p:cNvSpPr/>
          <p:nvPr/>
        </p:nvSpPr>
        <p:spPr bwMode="auto">
          <a:xfrm rot="900000">
            <a:off x="2192156" y="3341074"/>
            <a:ext cx="1714137" cy="1871255"/>
          </a:xfrm>
          <a:custGeom>
            <a:avLst/>
            <a:gdLst/>
            <a:ahLst/>
            <a:cxnLst/>
            <a:rect l="l" t="t" r="r" b="b"/>
            <a:pathLst>
              <a:path w="2434429" h="2657570">
                <a:moveTo>
                  <a:pt x="1030274" y="30002"/>
                </a:moveTo>
                <a:cubicBezTo>
                  <a:pt x="1094118" y="15264"/>
                  <a:pt x="1159721" y="5120"/>
                  <a:pt x="1226718" y="0"/>
                </a:cubicBezTo>
                <a:lnTo>
                  <a:pt x="1253573" y="125168"/>
                </a:lnTo>
                <a:cubicBezTo>
                  <a:pt x="1417521" y="737029"/>
                  <a:pt x="1875158" y="1191767"/>
                  <a:pt x="2434429" y="1377594"/>
                </a:cubicBezTo>
                <a:cubicBezTo>
                  <a:pt x="2303785" y="1630271"/>
                  <a:pt x="2255999" y="1925950"/>
                  <a:pt x="2312931" y="2222588"/>
                </a:cubicBezTo>
                <a:cubicBezTo>
                  <a:pt x="2070683" y="2490269"/>
                  <a:pt x="1720291" y="2657570"/>
                  <a:pt x="1330823" y="2657570"/>
                </a:cubicBezTo>
                <a:cubicBezTo>
                  <a:pt x="595830" y="2657570"/>
                  <a:pt x="0" y="2061740"/>
                  <a:pt x="0" y="1326747"/>
                </a:cubicBezTo>
                <a:cubicBezTo>
                  <a:pt x="0" y="729565"/>
                  <a:pt x="393341" y="224253"/>
                  <a:pt x="935077" y="55755"/>
                </a:cubicBezTo>
                <a:cubicBezTo>
                  <a:pt x="966331" y="46034"/>
                  <a:pt x="998079" y="37434"/>
                  <a:pt x="1030274" y="30002"/>
                </a:cubicBezTo>
                <a:close/>
              </a:path>
            </a:pathLst>
          </a:custGeom>
          <a:gradFill flip="none" rotWithShape="1">
            <a:gsLst>
              <a:gs pos="0">
                <a:srgbClr val="CD2F86">
                  <a:shade val="30000"/>
                  <a:satMod val="115000"/>
                </a:srgbClr>
              </a:gs>
              <a:gs pos="50000">
                <a:srgbClr val="CD2F86">
                  <a:shade val="67500"/>
                  <a:satMod val="115000"/>
                </a:srgbClr>
              </a:gs>
              <a:gs pos="100000">
                <a:srgbClr val="CD2F86">
                  <a:shade val="100000"/>
                  <a:satMod val="115000"/>
                </a:srgb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44" name="Ellipse 6"/>
          <p:cNvSpPr/>
          <p:nvPr/>
        </p:nvSpPr>
        <p:spPr bwMode="auto">
          <a:xfrm rot="1825207">
            <a:off x="2212445" y="1602494"/>
            <a:ext cx="1545171" cy="1874125"/>
          </a:xfrm>
          <a:custGeom>
            <a:avLst/>
            <a:gdLst/>
            <a:ahLst/>
            <a:cxnLst/>
            <a:rect l="l" t="t" r="r" b="b"/>
            <a:pathLst>
              <a:path w="2194463" h="2661646">
                <a:moveTo>
                  <a:pt x="696474" y="160623"/>
                </a:moveTo>
                <a:cubicBezTo>
                  <a:pt x="885043" y="58186"/>
                  <a:pt x="1101138" y="0"/>
                  <a:pt x="1330823" y="0"/>
                </a:cubicBezTo>
                <a:cubicBezTo>
                  <a:pt x="1660691" y="0"/>
                  <a:pt x="1962527" y="120015"/>
                  <a:pt x="2194463" y="319449"/>
                </a:cubicBezTo>
                <a:cubicBezTo>
                  <a:pt x="1843621" y="845006"/>
                  <a:pt x="1783372" y="1535476"/>
                  <a:pt x="2081248" y="2129359"/>
                </a:cubicBezTo>
                <a:cubicBezTo>
                  <a:pt x="1799288" y="2230205"/>
                  <a:pt x="1570536" y="2419549"/>
                  <a:pt x="1418249" y="2657231"/>
                </a:cubicBezTo>
                <a:cubicBezTo>
                  <a:pt x="1389418" y="2660692"/>
                  <a:pt x="1360232" y="2661646"/>
                  <a:pt x="1330823" y="2661646"/>
                </a:cubicBezTo>
                <a:cubicBezTo>
                  <a:pt x="595830" y="2661646"/>
                  <a:pt x="0" y="2065816"/>
                  <a:pt x="0" y="1330823"/>
                </a:cubicBezTo>
                <a:cubicBezTo>
                  <a:pt x="0" y="825515"/>
                  <a:pt x="281623" y="385984"/>
                  <a:pt x="696474" y="160623"/>
                </a:cubicBezTo>
                <a:close/>
              </a:path>
            </a:pathLst>
          </a:custGeom>
          <a:gradFill flip="none" rotWithShape="1">
            <a:gsLst>
              <a:gs pos="0">
                <a:srgbClr val="0098D1">
                  <a:shade val="30000"/>
                  <a:satMod val="115000"/>
                </a:srgbClr>
              </a:gs>
              <a:gs pos="50000">
                <a:srgbClr val="0098D1">
                  <a:shade val="67500"/>
                  <a:satMod val="115000"/>
                </a:srgbClr>
              </a:gs>
              <a:gs pos="100000">
                <a:srgbClr val="0098D1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45" name="Ellipse 3"/>
          <p:cNvSpPr/>
          <p:nvPr/>
        </p:nvSpPr>
        <p:spPr>
          <a:xfrm>
            <a:off x="4488585" y="2014342"/>
            <a:ext cx="152884" cy="15288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6" name="Ellipse 20"/>
          <p:cNvSpPr/>
          <p:nvPr/>
        </p:nvSpPr>
        <p:spPr>
          <a:xfrm>
            <a:off x="5652120" y="2630840"/>
            <a:ext cx="152884" cy="15288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7" name="Ellipse 21"/>
          <p:cNvSpPr/>
          <p:nvPr/>
        </p:nvSpPr>
        <p:spPr>
          <a:xfrm>
            <a:off x="3347864" y="2630840"/>
            <a:ext cx="152884" cy="15288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8" name="Ellipse 22"/>
          <p:cNvSpPr/>
          <p:nvPr/>
        </p:nvSpPr>
        <p:spPr>
          <a:xfrm>
            <a:off x="3271422" y="4039434"/>
            <a:ext cx="152884" cy="15288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9" name="Ellipse 23"/>
          <p:cNvSpPr/>
          <p:nvPr/>
        </p:nvSpPr>
        <p:spPr>
          <a:xfrm>
            <a:off x="4488584" y="4759514"/>
            <a:ext cx="152884" cy="15288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0" name="Ellipse 24"/>
          <p:cNvSpPr/>
          <p:nvPr/>
        </p:nvSpPr>
        <p:spPr>
          <a:xfrm>
            <a:off x="5715260" y="4039434"/>
            <a:ext cx="152884" cy="15288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1" name="Connecteur droit 5"/>
          <p:cNvCxnSpPr>
            <a:stCxn id="68" idx="0"/>
          </p:cNvCxnSpPr>
          <p:nvPr/>
        </p:nvCxnSpPr>
        <p:spPr>
          <a:xfrm flipV="1">
            <a:off x="4565027" y="2167226"/>
            <a:ext cx="0" cy="607514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2" name="Connecteur droit 7"/>
          <p:cNvCxnSpPr>
            <a:stCxn id="68" idx="4"/>
          </p:cNvCxnSpPr>
          <p:nvPr/>
        </p:nvCxnSpPr>
        <p:spPr>
          <a:xfrm>
            <a:off x="4565027" y="4225783"/>
            <a:ext cx="0" cy="533731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3" name="Connecteur droit 9"/>
          <p:cNvCxnSpPr>
            <a:stCxn id="68" idx="1"/>
            <a:endCxn id="47" idx="6"/>
          </p:cNvCxnSpPr>
          <p:nvPr/>
        </p:nvCxnSpPr>
        <p:spPr>
          <a:xfrm flipH="1" flipV="1">
            <a:off x="3500748" y="2707282"/>
            <a:ext cx="551257" cy="279958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4" name="Connecteur droit 25"/>
          <p:cNvCxnSpPr>
            <a:stCxn id="68" idx="7"/>
            <a:endCxn id="46" idx="2"/>
          </p:cNvCxnSpPr>
          <p:nvPr/>
        </p:nvCxnSpPr>
        <p:spPr>
          <a:xfrm flipV="1">
            <a:off x="5078048" y="2707282"/>
            <a:ext cx="574072" cy="279958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5" name="Connecteur droit 27"/>
          <p:cNvCxnSpPr>
            <a:endCxn id="48" idx="7"/>
          </p:cNvCxnSpPr>
          <p:nvPr/>
        </p:nvCxnSpPr>
        <p:spPr>
          <a:xfrm flipH="1">
            <a:off x="3401917" y="3823410"/>
            <a:ext cx="522011" cy="238413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6" name="Connecteur droit 29"/>
          <p:cNvCxnSpPr>
            <a:endCxn id="50" idx="1"/>
          </p:cNvCxnSpPr>
          <p:nvPr/>
        </p:nvCxnSpPr>
        <p:spPr>
          <a:xfrm>
            <a:off x="5260823" y="3823410"/>
            <a:ext cx="476826" cy="238413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7" name="Connecteur droit 1055"/>
          <p:cNvCxnSpPr>
            <a:endCxn id="49" idx="0"/>
          </p:cNvCxnSpPr>
          <p:nvPr/>
        </p:nvCxnSpPr>
        <p:spPr>
          <a:xfrm>
            <a:off x="3500748" y="2707282"/>
            <a:ext cx="1064278" cy="2052232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8" name="Connecteur droit 1057"/>
          <p:cNvCxnSpPr>
            <a:stCxn id="46" idx="2"/>
            <a:endCxn id="49" idx="0"/>
          </p:cNvCxnSpPr>
          <p:nvPr/>
        </p:nvCxnSpPr>
        <p:spPr>
          <a:xfrm flipH="1">
            <a:off x="4565026" y="2707282"/>
            <a:ext cx="1087094" cy="2052232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9" name="Connecteur droit 1059"/>
          <p:cNvCxnSpPr>
            <a:endCxn id="46" idx="2"/>
          </p:cNvCxnSpPr>
          <p:nvPr/>
        </p:nvCxnSpPr>
        <p:spPr>
          <a:xfrm>
            <a:off x="3500748" y="2707282"/>
            <a:ext cx="2151372" cy="0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0" name="Connecteur droit 1061"/>
          <p:cNvCxnSpPr>
            <a:stCxn id="48" idx="7"/>
            <a:endCxn id="45" idx="4"/>
          </p:cNvCxnSpPr>
          <p:nvPr/>
        </p:nvCxnSpPr>
        <p:spPr>
          <a:xfrm flipV="1">
            <a:off x="3401917" y="2167226"/>
            <a:ext cx="1163110" cy="1894597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1" name="Connecteur droit 1063"/>
          <p:cNvCxnSpPr>
            <a:stCxn id="50" idx="1"/>
            <a:endCxn id="45" idx="4"/>
          </p:cNvCxnSpPr>
          <p:nvPr/>
        </p:nvCxnSpPr>
        <p:spPr>
          <a:xfrm flipH="1" flipV="1">
            <a:off x="4565027" y="2167226"/>
            <a:ext cx="1172622" cy="1894597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2" name="Connecteur droit 1065"/>
          <p:cNvCxnSpPr>
            <a:stCxn id="48" idx="7"/>
            <a:endCxn id="50" idx="1"/>
          </p:cNvCxnSpPr>
          <p:nvPr/>
        </p:nvCxnSpPr>
        <p:spPr>
          <a:xfrm>
            <a:off x="3401917" y="4061823"/>
            <a:ext cx="2335732" cy="0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3" name="Connecteur droit 1068"/>
          <p:cNvCxnSpPr>
            <a:stCxn id="47" idx="6"/>
            <a:endCxn id="48" idx="7"/>
          </p:cNvCxnSpPr>
          <p:nvPr/>
        </p:nvCxnSpPr>
        <p:spPr>
          <a:xfrm flipH="1">
            <a:off x="3401917" y="2707282"/>
            <a:ext cx="98831" cy="1354541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4" name="Connecteur droit 1070"/>
          <p:cNvCxnSpPr>
            <a:endCxn id="45" idx="4"/>
          </p:cNvCxnSpPr>
          <p:nvPr/>
        </p:nvCxnSpPr>
        <p:spPr>
          <a:xfrm flipV="1">
            <a:off x="3500748" y="2167226"/>
            <a:ext cx="1064279" cy="540057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5" name="Connecteur droit 1073"/>
          <p:cNvCxnSpPr>
            <a:stCxn id="45" idx="4"/>
            <a:endCxn id="46" idx="2"/>
          </p:cNvCxnSpPr>
          <p:nvPr/>
        </p:nvCxnSpPr>
        <p:spPr>
          <a:xfrm>
            <a:off x="4565027" y="2167226"/>
            <a:ext cx="1087093" cy="540056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6" name="Connecteur droit 1076"/>
          <p:cNvCxnSpPr>
            <a:stCxn id="46" idx="2"/>
            <a:endCxn id="50" idx="1"/>
          </p:cNvCxnSpPr>
          <p:nvPr/>
        </p:nvCxnSpPr>
        <p:spPr>
          <a:xfrm>
            <a:off x="5652120" y="2707282"/>
            <a:ext cx="85529" cy="1354541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7" name="Connecteur droit 1078"/>
          <p:cNvCxnSpPr>
            <a:stCxn id="50" idx="1"/>
            <a:endCxn id="49" idx="0"/>
          </p:cNvCxnSpPr>
          <p:nvPr/>
        </p:nvCxnSpPr>
        <p:spPr>
          <a:xfrm flipH="1">
            <a:off x="4565026" y="4061823"/>
            <a:ext cx="1172623" cy="697691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8" name="Ellipse 11"/>
          <p:cNvSpPr/>
          <p:nvPr/>
        </p:nvSpPr>
        <p:spPr>
          <a:xfrm>
            <a:off x="3839505" y="2774740"/>
            <a:ext cx="1451043" cy="1451043"/>
          </a:xfrm>
          <a:prstGeom prst="ellipse">
            <a:avLst/>
          </a:prstGeom>
          <a:gradFill flip="none" rotWithShape="1">
            <a:gsLst>
              <a:gs pos="0">
                <a:srgbClr val="3F4855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3F4855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3F4855">
                  <a:lumMod val="60000"/>
                  <a:lumOff val="4000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ap="flat" cmpd="sng" algn="ctr">
            <a:solidFill>
              <a:srgbClr val="3F4855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Shared Values</a:t>
            </a:r>
          </a:p>
        </p:txBody>
      </p:sp>
      <p:cxnSp>
        <p:nvCxnSpPr>
          <p:cNvPr id="69" name="Connecteur droit 1080"/>
          <p:cNvCxnSpPr>
            <a:stCxn id="48" idx="7"/>
          </p:cNvCxnSpPr>
          <p:nvPr/>
        </p:nvCxnSpPr>
        <p:spPr>
          <a:xfrm>
            <a:off x="3401917" y="4061823"/>
            <a:ext cx="1163109" cy="697691"/>
          </a:xfrm>
          <a:prstGeom prst="line">
            <a:avLst/>
          </a:prstGeom>
          <a:noFill/>
          <a:ln w="9525" cap="flat" cmpd="sng" algn="ctr">
            <a:solidFill>
              <a:srgbClr val="3F4855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70" name="Rectangle 88"/>
          <p:cNvSpPr/>
          <p:nvPr/>
        </p:nvSpPr>
        <p:spPr>
          <a:xfrm>
            <a:off x="3961246" y="1407277"/>
            <a:ext cx="123037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Structure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1" name="Rectangle 89"/>
          <p:cNvSpPr/>
          <p:nvPr/>
        </p:nvSpPr>
        <p:spPr>
          <a:xfrm>
            <a:off x="5728562" y="2419443"/>
            <a:ext cx="112298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Systems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2" name="Rectangle 91"/>
          <p:cNvSpPr/>
          <p:nvPr/>
        </p:nvSpPr>
        <p:spPr>
          <a:xfrm>
            <a:off x="5638378" y="4188344"/>
            <a:ext cx="112298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Style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3" name="Rectangle 92"/>
          <p:cNvSpPr/>
          <p:nvPr/>
        </p:nvSpPr>
        <p:spPr>
          <a:xfrm>
            <a:off x="3983471" y="5127371"/>
            <a:ext cx="112298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Staff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4" name="Rectangle 94"/>
          <p:cNvSpPr/>
          <p:nvPr/>
        </p:nvSpPr>
        <p:spPr>
          <a:xfrm>
            <a:off x="2343814" y="4188344"/>
            <a:ext cx="112298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Skills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5" name="Rectangle 95"/>
          <p:cNvSpPr/>
          <p:nvPr/>
        </p:nvSpPr>
        <p:spPr>
          <a:xfrm>
            <a:off x="2328345" y="2419443"/>
            <a:ext cx="112298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Strategy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07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1"/>
          <p:cNvSpPr/>
          <p:nvPr/>
        </p:nvSpPr>
        <p:spPr>
          <a:xfrm>
            <a:off x="3408989" y="2442245"/>
            <a:ext cx="2326023" cy="2326023"/>
          </a:xfrm>
          <a:prstGeom prst="ellipse">
            <a:avLst/>
          </a:prstGeom>
          <a:gradFill flip="none" rotWithShape="1">
            <a:gsLst>
              <a:gs pos="0">
                <a:srgbClr val="3F4855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3F4855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3F4855">
                  <a:lumMod val="60000"/>
                  <a:lumOff val="4000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ap="flat" cmpd="sng" algn="ctr">
            <a:solidFill>
              <a:srgbClr val="3F4855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5 Ps of Strategy</a:t>
            </a:r>
          </a:p>
        </p:txBody>
      </p:sp>
      <p:sp>
        <p:nvSpPr>
          <p:cNvPr id="14" name="Ellipse 1"/>
          <p:cNvSpPr/>
          <p:nvPr/>
        </p:nvSpPr>
        <p:spPr bwMode="auto">
          <a:xfrm>
            <a:off x="3449603" y="836712"/>
            <a:ext cx="2203944" cy="1810269"/>
          </a:xfrm>
          <a:custGeom>
            <a:avLst/>
            <a:gdLst/>
            <a:ahLst/>
            <a:cxnLst/>
            <a:rect l="l" t="t" r="r" b="b"/>
            <a:pathLst>
              <a:path w="2709038" h="2225141">
                <a:moveTo>
                  <a:pt x="1354519" y="0"/>
                </a:moveTo>
                <a:cubicBezTo>
                  <a:pt x="2102599" y="0"/>
                  <a:pt x="2709038" y="606439"/>
                  <a:pt x="2709038" y="1354519"/>
                </a:cubicBezTo>
                <a:cubicBezTo>
                  <a:pt x="2709038" y="1686182"/>
                  <a:pt x="2589836" y="1990004"/>
                  <a:pt x="2391532" y="2225141"/>
                </a:cubicBezTo>
                <a:cubicBezTo>
                  <a:pt x="2118271" y="1987777"/>
                  <a:pt x="1761303" y="1844825"/>
                  <a:pt x="1370947" y="1844825"/>
                </a:cubicBezTo>
                <a:cubicBezTo>
                  <a:pt x="1080693" y="1844825"/>
                  <a:pt x="808899" y="1923861"/>
                  <a:pt x="576781" y="2063055"/>
                </a:cubicBezTo>
                <a:cubicBezTo>
                  <a:pt x="446805" y="1848102"/>
                  <a:pt x="254756" y="1670088"/>
                  <a:pt x="16605" y="1555988"/>
                </a:cubicBezTo>
                <a:cubicBezTo>
                  <a:pt x="5092" y="1490427"/>
                  <a:pt x="0" y="1423068"/>
                  <a:pt x="0" y="1354519"/>
                </a:cubicBezTo>
                <a:cubicBezTo>
                  <a:pt x="0" y="606439"/>
                  <a:pt x="606439" y="0"/>
                  <a:pt x="1354519" y="0"/>
                </a:cubicBezTo>
                <a:close/>
              </a:path>
            </a:pathLst>
          </a:custGeom>
          <a:gradFill flip="none" rotWithShape="1">
            <a:gsLst>
              <a:gs pos="0">
                <a:srgbClr val="8FC332">
                  <a:shade val="30000"/>
                  <a:satMod val="115000"/>
                </a:srgbClr>
              </a:gs>
              <a:gs pos="50000">
                <a:srgbClr val="8FC332">
                  <a:shade val="67500"/>
                  <a:satMod val="115000"/>
                </a:srgbClr>
              </a:gs>
              <a:gs pos="100000">
                <a:srgbClr val="8FC332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15" name="Ellipse 2"/>
          <p:cNvSpPr/>
          <p:nvPr/>
        </p:nvSpPr>
        <p:spPr bwMode="auto">
          <a:xfrm rot="1602816">
            <a:off x="5245384" y="2018277"/>
            <a:ext cx="1992984" cy="2198981"/>
          </a:xfrm>
          <a:custGeom>
            <a:avLst/>
            <a:gdLst/>
            <a:ahLst/>
            <a:cxnLst/>
            <a:rect l="l" t="t" r="r" b="b"/>
            <a:pathLst>
              <a:path w="2449731" h="2702937">
                <a:moveTo>
                  <a:pt x="449568" y="163483"/>
                </a:moveTo>
                <a:cubicBezTo>
                  <a:pt x="641494" y="59222"/>
                  <a:pt x="861437" y="0"/>
                  <a:pt x="1095212" y="0"/>
                </a:cubicBezTo>
                <a:cubicBezTo>
                  <a:pt x="1843292" y="0"/>
                  <a:pt x="2449731" y="606439"/>
                  <a:pt x="2449731" y="1354519"/>
                </a:cubicBezTo>
                <a:cubicBezTo>
                  <a:pt x="2449731" y="2061857"/>
                  <a:pt x="1907549" y="2642562"/>
                  <a:pt x="1216034" y="2702937"/>
                </a:cubicBezTo>
                <a:cubicBezTo>
                  <a:pt x="1201866" y="2504104"/>
                  <a:pt x="1148670" y="2304837"/>
                  <a:pt x="1053489" y="2115701"/>
                </a:cubicBezTo>
                <a:cubicBezTo>
                  <a:pt x="840207" y="1691888"/>
                  <a:pt x="460456" y="1407066"/>
                  <a:pt x="33278" y="1301846"/>
                </a:cubicBezTo>
                <a:cubicBezTo>
                  <a:pt x="92387" y="1061969"/>
                  <a:pt x="83747" y="804960"/>
                  <a:pt x="0" y="559782"/>
                </a:cubicBezTo>
                <a:cubicBezTo>
                  <a:pt x="117373" y="395872"/>
                  <a:pt x="271398" y="260271"/>
                  <a:pt x="449568" y="163483"/>
                </a:cubicBezTo>
                <a:close/>
              </a:path>
            </a:pathLst>
          </a:custGeom>
          <a:gradFill flip="none" rotWithShape="1">
            <a:gsLst>
              <a:gs pos="0">
                <a:srgbClr val="F8DA00">
                  <a:shade val="30000"/>
                  <a:satMod val="115000"/>
                </a:srgbClr>
              </a:gs>
              <a:gs pos="50000">
                <a:srgbClr val="F8DA00">
                  <a:shade val="67500"/>
                  <a:satMod val="115000"/>
                </a:srgbClr>
              </a:gs>
              <a:gs pos="100000">
                <a:srgbClr val="F8DA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16" name="Ellipse 4"/>
          <p:cNvSpPr/>
          <p:nvPr/>
        </p:nvSpPr>
        <p:spPr bwMode="auto">
          <a:xfrm rot="558114">
            <a:off x="4468344" y="4055473"/>
            <a:ext cx="2200599" cy="2037239"/>
          </a:xfrm>
          <a:custGeom>
            <a:avLst/>
            <a:gdLst/>
            <a:ahLst/>
            <a:cxnLst/>
            <a:rect l="l" t="t" r="r" b="b"/>
            <a:pathLst>
              <a:path w="2704926" h="2504127">
                <a:moveTo>
                  <a:pt x="1367525" y="32468"/>
                </a:moveTo>
                <a:cubicBezTo>
                  <a:pt x="1605267" y="85012"/>
                  <a:pt x="1844683" y="70520"/>
                  <a:pt x="2064244" y="0"/>
                </a:cubicBezTo>
                <a:cubicBezTo>
                  <a:pt x="2449205" y="237779"/>
                  <a:pt x="2704927" y="663830"/>
                  <a:pt x="2704926" y="1149607"/>
                </a:cubicBezTo>
                <a:cubicBezTo>
                  <a:pt x="2704926" y="1897687"/>
                  <a:pt x="2098487" y="2504128"/>
                  <a:pt x="1350407" y="2504127"/>
                </a:cubicBezTo>
                <a:cubicBezTo>
                  <a:pt x="629702" y="2504126"/>
                  <a:pt x="40461" y="1941260"/>
                  <a:pt x="0" y="1231039"/>
                </a:cubicBezTo>
                <a:lnTo>
                  <a:pt x="97064" y="1220133"/>
                </a:lnTo>
                <a:cubicBezTo>
                  <a:pt x="740755" y="1114702"/>
                  <a:pt x="1227934" y="630455"/>
                  <a:pt x="1367525" y="32468"/>
                </a:cubicBezTo>
                <a:close/>
              </a:path>
            </a:pathLst>
          </a:custGeom>
          <a:gradFill flip="none" rotWithShape="1">
            <a:gsLst>
              <a:gs pos="0">
                <a:srgbClr val="EE8510">
                  <a:shade val="30000"/>
                  <a:satMod val="115000"/>
                </a:srgbClr>
              </a:gs>
              <a:gs pos="50000">
                <a:srgbClr val="EE8510">
                  <a:shade val="67500"/>
                  <a:satMod val="115000"/>
                </a:srgbClr>
              </a:gs>
              <a:gs pos="100000">
                <a:srgbClr val="EE8510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17" name="Ellipse 3"/>
          <p:cNvSpPr/>
          <p:nvPr/>
        </p:nvSpPr>
        <p:spPr bwMode="auto">
          <a:xfrm rot="2184403">
            <a:off x="2349043" y="4226071"/>
            <a:ext cx="2203944" cy="1831079"/>
          </a:xfrm>
          <a:custGeom>
            <a:avLst/>
            <a:gdLst/>
            <a:ahLst/>
            <a:cxnLst/>
            <a:rect l="l" t="t" r="r" b="b"/>
            <a:pathLst>
              <a:path w="2709038" h="2250721">
                <a:moveTo>
                  <a:pt x="340166" y="0"/>
                </a:moveTo>
                <a:cubicBezTo>
                  <a:pt x="855174" y="431249"/>
                  <a:pt x="1605143" y="488839"/>
                  <a:pt x="2185723" y="111806"/>
                </a:cubicBezTo>
                <a:cubicBezTo>
                  <a:pt x="2307324" y="319312"/>
                  <a:pt x="2477458" y="482976"/>
                  <a:pt x="2674383" y="595470"/>
                </a:cubicBezTo>
                <a:cubicBezTo>
                  <a:pt x="2697442" y="692020"/>
                  <a:pt x="2709038" y="792757"/>
                  <a:pt x="2709038" y="896202"/>
                </a:cubicBezTo>
                <a:cubicBezTo>
                  <a:pt x="2709038" y="1644282"/>
                  <a:pt x="2102599" y="2250721"/>
                  <a:pt x="1354519" y="2250721"/>
                </a:cubicBezTo>
                <a:cubicBezTo>
                  <a:pt x="606439" y="2250721"/>
                  <a:pt x="0" y="1644282"/>
                  <a:pt x="0" y="896202"/>
                </a:cubicBezTo>
                <a:cubicBezTo>
                  <a:pt x="0" y="552248"/>
                  <a:pt x="128201" y="238237"/>
                  <a:pt x="340166" y="0"/>
                </a:cubicBezTo>
                <a:close/>
              </a:path>
            </a:pathLst>
          </a:custGeom>
          <a:gradFill flip="none" rotWithShape="1">
            <a:gsLst>
              <a:gs pos="0">
                <a:srgbClr val="DA0930">
                  <a:shade val="30000"/>
                  <a:satMod val="115000"/>
                </a:srgbClr>
              </a:gs>
              <a:gs pos="50000">
                <a:srgbClr val="DA0930">
                  <a:shade val="67500"/>
                  <a:satMod val="115000"/>
                </a:srgbClr>
              </a:gs>
              <a:gs pos="100000">
                <a:srgbClr val="DA0930">
                  <a:shade val="100000"/>
                  <a:satMod val="115000"/>
                </a:srgb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18" name="Ellipse 5"/>
          <p:cNvSpPr/>
          <p:nvPr/>
        </p:nvSpPr>
        <p:spPr bwMode="auto">
          <a:xfrm rot="1112104">
            <a:off x="1891684" y="1928436"/>
            <a:ext cx="1806260" cy="2203944"/>
          </a:xfrm>
          <a:custGeom>
            <a:avLst/>
            <a:gdLst/>
            <a:ahLst/>
            <a:cxnLst/>
            <a:rect l="l" t="t" r="r" b="b"/>
            <a:pathLst>
              <a:path w="2220214" h="2709038">
                <a:moveTo>
                  <a:pt x="951727" y="60896"/>
                </a:moveTo>
                <a:cubicBezTo>
                  <a:pt x="1078969" y="21320"/>
                  <a:pt x="1214254" y="0"/>
                  <a:pt x="1354519" y="0"/>
                </a:cubicBezTo>
                <a:cubicBezTo>
                  <a:pt x="1683791" y="0"/>
                  <a:pt x="1985621" y="117490"/>
                  <a:pt x="2220214" y="313028"/>
                </a:cubicBezTo>
                <a:cubicBezTo>
                  <a:pt x="1867634" y="716622"/>
                  <a:pt x="1733553" y="1291377"/>
                  <a:pt x="1916237" y="1836252"/>
                </a:cubicBezTo>
                <a:cubicBezTo>
                  <a:pt x="1957396" y="1959016"/>
                  <a:pt x="2012300" y="2073297"/>
                  <a:pt x="2080225" y="2176965"/>
                </a:cubicBezTo>
                <a:cubicBezTo>
                  <a:pt x="1875040" y="2296436"/>
                  <a:pt x="1701884" y="2471390"/>
                  <a:pt x="1583502" y="2688234"/>
                </a:cubicBezTo>
                <a:cubicBezTo>
                  <a:pt x="1509242" y="2702423"/>
                  <a:pt x="1432653" y="2709038"/>
                  <a:pt x="1354519" y="2709038"/>
                </a:cubicBezTo>
                <a:cubicBezTo>
                  <a:pt x="606439" y="2709038"/>
                  <a:pt x="0" y="2102599"/>
                  <a:pt x="0" y="1354519"/>
                </a:cubicBezTo>
                <a:cubicBezTo>
                  <a:pt x="0" y="746704"/>
                  <a:pt x="400344" y="232394"/>
                  <a:pt x="951727" y="60896"/>
                </a:cubicBezTo>
                <a:close/>
              </a:path>
            </a:pathLst>
          </a:custGeom>
          <a:gradFill flip="none" rotWithShape="1">
            <a:gsLst>
              <a:gs pos="0">
                <a:srgbClr val="0098D1">
                  <a:shade val="30000"/>
                  <a:satMod val="115000"/>
                </a:srgbClr>
              </a:gs>
              <a:gs pos="50000">
                <a:srgbClr val="0098D1">
                  <a:shade val="67500"/>
                  <a:satMod val="115000"/>
                </a:srgbClr>
              </a:gs>
              <a:gs pos="100000">
                <a:srgbClr val="0098D1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19" name="Rectangle 8"/>
          <p:cNvSpPr/>
          <p:nvPr/>
        </p:nvSpPr>
        <p:spPr>
          <a:xfrm>
            <a:off x="3936387" y="1547821"/>
            <a:ext cx="123037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Plan</a:t>
            </a:r>
            <a:endParaRPr lang="en-US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9"/>
          <p:cNvSpPr/>
          <p:nvPr/>
        </p:nvSpPr>
        <p:spPr>
          <a:xfrm>
            <a:off x="5852368" y="2845742"/>
            <a:ext cx="123037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Ploy</a:t>
            </a:r>
            <a:endParaRPr lang="en-US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Rectangle 13"/>
          <p:cNvSpPr/>
          <p:nvPr/>
        </p:nvSpPr>
        <p:spPr>
          <a:xfrm>
            <a:off x="1907704" y="2845742"/>
            <a:ext cx="150128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Perspective</a:t>
            </a:r>
            <a:endParaRPr lang="en-US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4"/>
          <p:cNvSpPr/>
          <p:nvPr/>
        </p:nvSpPr>
        <p:spPr>
          <a:xfrm>
            <a:off x="2859319" y="5015518"/>
            <a:ext cx="123037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Position</a:t>
            </a:r>
            <a:endParaRPr lang="en-US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5"/>
          <p:cNvSpPr/>
          <p:nvPr/>
        </p:nvSpPr>
        <p:spPr>
          <a:xfrm>
            <a:off x="5038359" y="5015518"/>
            <a:ext cx="123037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Pattern</a:t>
            </a:r>
            <a:endParaRPr lang="en-US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71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5"/>
          <p:cNvSpPr/>
          <p:nvPr/>
        </p:nvSpPr>
        <p:spPr bwMode="auto">
          <a:xfrm rot="2700000">
            <a:off x="4639631" y="1510046"/>
            <a:ext cx="2282059" cy="1894975"/>
          </a:xfrm>
          <a:custGeom>
            <a:avLst/>
            <a:gdLst/>
            <a:ahLst/>
            <a:cxnLst/>
            <a:rect l="l" t="t" r="r" b="b"/>
            <a:pathLst>
              <a:path w="2919730" h="2424484">
                <a:moveTo>
                  <a:pt x="1459865" y="0"/>
                </a:moveTo>
                <a:cubicBezTo>
                  <a:pt x="2266126" y="0"/>
                  <a:pt x="2919730" y="653604"/>
                  <a:pt x="2919730" y="1459865"/>
                </a:cubicBezTo>
                <a:cubicBezTo>
                  <a:pt x="2919730" y="1830097"/>
                  <a:pt x="2781911" y="2168139"/>
                  <a:pt x="2553641" y="2424484"/>
                </a:cubicBezTo>
                <a:cubicBezTo>
                  <a:pt x="2268754" y="2108379"/>
                  <a:pt x="1855871" y="1910680"/>
                  <a:pt x="1396812" y="1910680"/>
                </a:cubicBezTo>
                <a:cubicBezTo>
                  <a:pt x="1065230" y="1910680"/>
                  <a:pt x="757738" y="2013826"/>
                  <a:pt x="505167" y="2190494"/>
                </a:cubicBezTo>
                <a:cubicBezTo>
                  <a:pt x="381954" y="2093734"/>
                  <a:pt x="242389" y="2016936"/>
                  <a:pt x="91408" y="1964408"/>
                </a:cubicBezTo>
                <a:cubicBezTo>
                  <a:pt x="31704" y="1807605"/>
                  <a:pt x="0" y="1637437"/>
                  <a:pt x="0" y="1459865"/>
                </a:cubicBezTo>
                <a:cubicBezTo>
                  <a:pt x="0" y="653604"/>
                  <a:pt x="653604" y="0"/>
                  <a:pt x="1459865" y="0"/>
                </a:cubicBezTo>
                <a:close/>
              </a:path>
            </a:pathLst>
          </a:custGeom>
          <a:gradFill flip="none" rotWithShape="1">
            <a:gsLst>
              <a:gs pos="0">
                <a:srgbClr val="8FC332">
                  <a:shade val="30000"/>
                  <a:satMod val="115000"/>
                </a:srgbClr>
              </a:gs>
              <a:gs pos="50000">
                <a:srgbClr val="8FC332">
                  <a:shade val="67500"/>
                  <a:satMod val="115000"/>
                </a:srgbClr>
              </a:gs>
              <a:gs pos="100000">
                <a:srgbClr val="8FC332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12" name="Ellipse 16"/>
          <p:cNvSpPr/>
          <p:nvPr/>
        </p:nvSpPr>
        <p:spPr bwMode="auto">
          <a:xfrm rot="2700000">
            <a:off x="4931239" y="3698507"/>
            <a:ext cx="1758609" cy="2282059"/>
          </a:xfrm>
          <a:custGeom>
            <a:avLst/>
            <a:gdLst/>
            <a:ahLst/>
            <a:cxnLst/>
            <a:rect l="l" t="t" r="r" b="b"/>
            <a:pathLst>
              <a:path w="2250013" h="2919730">
                <a:moveTo>
                  <a:pt x="790148" y="0"/>
                </a:moveTo>
                <a:cubicBezTo>
                  <a:pt x="1596409" y="0"/>
                  <a:pt x="2250013" y="653604"/>
                  <a:pt x="2250013" y="1459865"/>
                </a:cubicBezTo>
                <a:cubicBezTo>
                  <a:pt x="2250013" y="2266126"/>
                  <a:pt x="1596409" y="2919730"/>
                  <a:pt x="790148" y="2919730"/>
                </a:cubicBezTo>
                <a:cubicBezTo>
                  <a:pt x="498728" y="2919730"/>
                  <a:pt x="227252" y="2834341"/>
                  <a:pt x="0" y="2686250"/>
                </a:cubicBezTo>
                <a:cubicBezTo>
                  <a:pt x="275321" y="2404915"/>
                  <a:pt x="444559" y="2019710"/>
                  <a:pt x="444559" y="1594978"/>
                </a:cubicBezTo>
                <a:cubicBezTo>
                  <a:pt x="444559" y="1189588"/>
                  <a:pt x="290384" y="820207"/>
                  <a:pt x="36145" y="543477"/>
                </a:cubicBezTo>
                <a:cubicBezTo>
                  <a:pt x="156172" y="410298"/>
                  <a:pt x="250075" y="253570"/>
                  <a:pt x="312354" y="81618"/>
                </a:cubicBezTo>
                <a:cubicBezTo>
                  <a:pt x="461695" y="28217"/>
                  <a:pt x="622626" y="0"/>
                  <a:pt x="790148" y="0"/>
                </a:cubicBezTo>
                <a:close/>
              </a:path>
            </a:pathLst>
          </a:custGeom>
          <a:gradFill flip="none" rotWithShape="1">
            <a:gsLst>
              <a:gs pos="0">
                <a:srgbClr val="EE8510">
                  <a:shade val="30000"/>
                  <a:satMod val="115000"/>
                </a:srgbClr>
              </a:gs>
              <a:gs pos="50000">
                <a:srgbClr val="EE8510">
                  <a:shade val="67500"/>
                  <a:satMod val="115000"/>
                </a:srgbClr>
              </a:gs>
              <a:gs pos="100000">
                <a:srgbClr val="EE8510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13" name="Ellipse 18"/>
          <p:cNvSpPr/>
          <p:nvPr/>
        </p:nvSpPr>
        <p:spPr bwMode="auto">
          <a:xfrm rot="2700000">
            <a:off x="2233649" y="4010426"/>
            <a:ext cx="2282059" cy="1706179"/>
          </a:xfrm>
          <a:custGeom>
            <a:avLst/>
            <a:gdLst/>
            <a:ahLst/>
            <a:cxnLst/>
            <a:rect l="l" t="t" r="r" b="b"/>
            <a:pathLst>
              <a:path w="2919730" h="2182933">
                <a:moveTo>
                  <a:pt x="192729" y="0"/>
                </a:moveTo>
                <a:cubicBezTo>
                  <a:pt x="479553" y="345734"/>
                  <a:pt x="912484" y="565797"/>
                  <a:pt x="1396812" y="565797"/>
                </a:cubicBezTo>
                <a:cubicBezTo>
                  <a:pt x="1836393" y="565797"/>
                  <a:pt x="2233633" y="384520"/>
                  <a:pt x="2517241" y="92044"/>
                </a:cubicBezTo>
                <a:cubicBezTo>
                  <a:pt x="2616370" y="157219"/>
                  <a:pt x="2724527" y="209517"/>
                  <a:pt x="2839080" y="247919"/>
                </a:cubicBezTo>
                <a:cubicBezTo>
                  <a:pt x="2891847" y="396522"/>
                  <a:pt x="2919730" y="556539"/>
                  <a:pt x="2919730" y="723068"/>
                </a:cubicBezTo>
                <a:cubicBezTo>
                  <a:pt x="2919730" y="1529329"/>
                  <a:pt x="2266126" y="2182933"/>
                  <a:pt x="1459865" y="2182933"/>
                </a:cubicBezTo>
                <a:cubicBezTo>
                  <a:pt x="653604" y="2182933"/>
                  <a:pt x="0" y="1529329"/>
                  <a:pt x="0" y="723068"/>
                </a:cubicBezTo>
                <a:cubicBezTo>
                  <a:pt x="0" y="459749"/>
                  <a:pt x="69716" y="212712"/>
                  <a:pt x="192729" y="0"/>
                </a:cubicBezTo>
                <a:close/>
              </a:path>
            </a:pathLst>
          </a:custGeom>
          <a:gradFill flip="none" rotWithShape="1">
            <a:gsLst>
              <a:gs pos="0">
                <a:srgbClr val="DA0930">
                  <a:shade val="30000"/>
                  <a:satMod val="115000"/>
                </a:srgbClr>
              </a:gs>
              <a:gs pos="50000">
                <a:srgbClr val="DA0930">
                  <a:shade val="67500"/>
                  <a:satMod val="115000"/>
                </a:srgbClr>
              </a:gs>
              <a:gs pos="100000">
                <a:srgbClr val="DA0930">
                  <a:shade val="100000"/>
                  <a:satMod val="115000"/>
                </a:srgb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14" name="Ellipse 17"/>
          <p:cNvSpPr/>
          <p:nvPr/>
        </p:nvSpPr>
        <p:spPr bwMode="auto">
          <a:xfrm rot="2700000">
            <a:off x="2503786" y="1313182"/>
            <a:ext cx="1842866" cy="2282059"/>
          </a:xfrm>
          <a:custGeom>
            <a:avLst/>
            <a:gdLst/>
            <a:ahLst/>
            <a:cxnLst/>
            <a:rect l="l" t="t" r="r" b="b"/>
            <a:pathLst>
              <a:path w="2357814" h="2919730">
                <a:moveTo>
                  <a:pt x="1459865" y="0"/>
                </a:moveTo>
                <a:cubicBezTo>
                  <a:pt x="1798851" y="0"/>
                  <a:pt x="2110852" y="115539"/>
                  <a:pt x="2357814" y="310435"/>
                </a:cubicBezTo>
                <a:cubicBezTo>
                  <a:pt x="1951081" y="592329"/>
                  <a:pt x="1685190" y="1062603"/>
                  <a:pt x="1685190" y="1594978"/>
                </a:cubicBezTo>
                <a:cubicBezTo>
                  <a:pt x="1685190" y="1975451"/>
                  <a:pt x="1820995" y="2324206"/>
                  <a:pt x="2047012" y="2595215"/>
                </a:cubicBezTo>
                <a:cubicBezTo>
                  <a:pt x="2001009" y="2671634"/>
                  <a:pt x="1963887" y="2753627"/>
                  <a:pt x="1934551" y="2839250"/>
                </a:cubicBezTo>
                <a:cubicBezTo>
                  <a:pt x="1786077" y="2891905"/>
                  <a:pt x="1626220" y="2919730"/>
                  <a:pt x="1459865" y="2919730"/>
                </a:cubicBezTo>
                <a:cubicBezTo>
                  <a:pt x="653604" y="2919730"/>
                  <a:pt x="0" y="2266126"/>
                  <a:pt x="0" y="1459865"/>
                </a:cubicBezTo>
                <a:cubicBezTo>
                  <a:pt x="0" y="653604"/>
                  <a:pt x="653604" y="0"/>
                  <a:pt x="145986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98D1">
                  <a:shade val="30000"/>
                  <a:satMod val="115000"/>
                </a:srgbClr>
              </a:gs>
              <a:gs pos="50000">
                <a:srgbClr val="0098D1">
                  <a:shade val="67500"/>
                  <a:satMod val="115000"/>
                </a:srgbClr>
              </a:gs>
              <a:gs pos="100000">
                <a:srgbClr val="0098D1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</a:endParaRPr>
          </a:p>
        </p:txBody>
      </p:sp>
      <p:sp>
        <p:nvSpPr>
          <p:cNvPr id="15" name="Ellipse 28"/>
          <p:cNvSpPr/>
          <p:nvPr/>
        </p:nvSpPr>
        <p:spPr>
          <a:xfrm>
            <a:off x="3330000" y="2519389"/>
            <a:ext cx="2326023" cy="2326023"/>
          </a:xfrm>
          <a:prstGeom prst="ellipse">
            <a:avLst/>
          </a:prstGeom>
          <a:gradFill flip="none" rotWithShape="1">
            <a:gsLst>
              <a:gs pos="0">
                <a:srgbClr val="3F4855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3F4855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3F4855">
                  <a:lumMod val="60000"/>
                  <a:lumOff val="4000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ap="flat" cmpd="sng" algn="ctr">
            <a:solidFill>
              <a:srgbClr val="3F4855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The Ansoff Matrix</a:t>
            </a:r>
          </a:p>
        </p:txBody>
      </p:sp>
      <p:sp>
        <p:nvSpPr>
          <p:cNvPr id="16" name="Rectangle 8"/>
          <p:cNvSpPr/>
          <p:nvPr/>
        </p:nvSpPr>
        <p:spPr>
          <a:xfrm>
            <a:off x="2518866" y="1949701"/>
            <a:ext cx="171162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Market Development</a:t>
            </a:r>
            <a:endParaRPr lang="en-US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4840960" y="2088199"/>
            <a:ext cx="18794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Diversification</a:t>
            </a:r>
            <a:endParaRPr lang="en-US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0"/>
          <p:cNvSpPr/>
          <p:nvPr/>
        </p:nvSpPr>
        <p:spPr>
          <a:xfrm>
            <a:off x="2569407" y="4680817"/>
            <a:ext cx="171162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Market Penetration</a:t>
            </a:r>
            <a:endParaRPr lang="en-US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1"/>
          <p:cNvSpPr/>
          <p:nvPr/>
        </p:nvSpPr>
        <p:spPr>
          <a:xfrm>
            <a:off x="5008736" y="4680817"/>
            <a:ext cx="171162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Product Development</a:t>
            </a:r>
            <a:endParaRPr lang="en-US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88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2"/>
          <p:cNvGrpSpPr/>
          <p:nvPr/>
        </p:nvGrpSpPr>
        <p:grpSpPr>
          <a:xfrm>
            <a:off x="519793" y="1141476"/>
            <a:ext cx="2243732" cy="2219420"/>
            <a:chOff x="1920689" y="1112500"/>
            <a:chExt cx="5313575" cy="5256000"/>
          </a:xfrm>
        </p:grpSpPr>
        <p:sp>
          <p:nvSpPr>
            <p:cNvPr id="48" name="Ellipse 1"/>
            <p:cNvSpPr/>
            <p:nvPr/>
          </p:nvSpPr>
          <p:spPr bwMode="auto">
            <a:xfrm>
              <a:off x="3815926" y="1112500"/>
              <a:ext cx="1563135" cy="1352357"/>
            </a:xfrm>
            <a:custGeom>
              <a:avLst/>
              <a:gdLst/>
              <a:ahLst/>
              <a:cxnLst/>
              <a:rect l="l" t="t" r="r" b="b"/>
              <a:pathLst>
                <a:path w="1881327" h="1627643">
                  <a:moveTo>
                    <a:pt x="909737" y="0"/>
                  </a:moveTo>
                  <a:cubicBezTo>
                    <a:pt x="1446331" y="0"/>
                    <a:pt x="1881327" y="434996"/>
                    <a:pt x="1881327" y="971590"/>
                  </a:cubicBezTo>
                  <a:cubicBezTo>
                    <a:pt x="1881327" y="1225467"/>
                    <a:pt x="1783954" y="1456601"/>
                    <a:pt x="1622304" y="1627643"/>
                  </a:cubicBezTo>
                  <a:cubicBezTo>
                    <a:pt x="1407823" y="1531333"/>
                    <a:pt x="1169935" y="1478429"/>
                    <a:pt x="919691" y="1478429"/>
                  </a:cubicBezTo>
                  <a:cubicBezTo>
                    <a:pt x="752338" y="1478429"/>
                    <a:pt x="590510" y="1502090"/>
                    <a:pt x="437764" y="1547609"/>
                  </a:cubicBezTo>
                  <a:cubicBezTo>
                    <a:pt x="439086" y="1543067"/>
                    <a:pt x="439528" y="1538427"/>
                    <a:pt x="439938" y="1533777"/>
                  </a:cubicBezTo>
                  <a:cubicBezTo>
                    <a:pt x="472664" y="1162783"/>
                    <a:pt x="292347" y="822130"/>
                    <a:pt x="0" y="633018"/>
                  </a:cubicBezTo>
                  <a:cubicBezTo>
                    <a:pt x="136468" y="263166"/>
                    <a:pt x="492370" y="0"/>
                    <a:pt x="90973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332">
                    <a:shade val="30000"/>
                    <a:satMod val="115000"/>
                  </a:srgbClr>
                </a:gs>
                <a:gs pos="50000">
                  <a:srgbClr val="8FC332">
                    <a:shade val="67500"/>
                    <a:satMod val="115000"/>
                  </a:srgbClr>
                </a:gs>
                <a:gs pos="100000">
                  <a:srgbClr val="8FC3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49" name="Ellipse 2"/>
            <p:cNvSpPr/>
            <p:nvPr/>
          </p:nvSpPr>
          <p:spPr bwMode="auto">
            <a:xfrm rot="21307012">
              <a:off x="5154596" y="1499143"/>
              <a:ext cx="1438241" cy="1614271"/>
            </a:xfrm>
            <a:custGeom>
              <a:avLst/>
              <a:gdLst/>
              <a:ahLst/>
              <a:cxnLst/>
              <a:rect l="l" t="t" r="r" b="b"/>
              <a:pathLst>
                <a:path w="1731010" h="1942872">
                  <a:moveTo>
                    <a:pt x="858760" y="5016"/>
                  </a:moveTo>
                  <a:cubicBezTo>
                    <a:pt x="1348690" y="54771"/>
                    <a:pt x="1731010" y="468533"/>
                    <a:pt x="1731010" y="971590"/>
                  </a:cubicBezTo>
                  <a:cubicBezTo>
                    <a:pt x="1731011" y="1506152"/>
                    <a:pt x="1299302" y="1939885"/>
                    <a:pt x="765509" y="1942872"/>
                  </a:cubicBezTo>
                  <a:cubicBezTo>
                    <a:pt x="615484" y="1581148"/>
                    <a:pt x="345116" y="1278803"/>
                    <a:pt x="0" y="1090065"/>
                  </a:cubicBezTo>
                  <a:cubicBezTo>
                    <a:pt x="173819" y="931818"/>
                    <a:pt x="290325" y="709981"/>
                    <a:pt x="311916" y="457252"/>
                  </a:cubicBezTo>
                  <a:cubicBezTo>
                    <a:pt x="321717" y="342547"/>
                    <a:pt x="311168" y="230797"/>
                    <a:pt x="282160" y="125858"/>
                  </a:cubicBezTo>
                  <a:cubicBezTo>
                    <a:pt x="422873" y="45524"/>
                    <a:pt x="585831" y="0"/>
                    <a:pt x="759421" y="0"/>
                  </a:cubicBezTo>
                  <a:cubicBezTo>
                    <a:pt x="792958" y="0"/>
                    <a:pt x="826098" y="1699"/>
                    <a:pt x="858760" y="501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DA00">
                    <a:shade val="30000"/>
                    <a:satMod val="115000"/>
                  </a:srgbClr>
                </a:gs>
                <a:gs pos="50000">
                  <a:srgbClr val="F8DA00">
                    <a:shade val="67500"/>
                    <a:satMod val="115000"/>
                  </a:srgbClr>
                </a:gs>
                <a:gs pos="100000">
                  <a:srgbClr val="F8DA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50" name="Ellipse 3"/>
            <p:cNvSpPr/>
            <p:nvPr/>
          </p:nvSpPr>
          <p:spPr bwMode="auto">
            <a:xfrm rot="20990394">
              <a:off x="5875770" y="2635029"/>
              <a:ext cx="1358494" cy="1576948"/>
            </a:xfrm>
            <a:custGeom>
              <a:avLst/>
              <a:gdLst/>
              <a:ahLst/>
              <a:cxnLst/>
              <a:rect l="l" t="t" r="r" b="b"/>
              <a:pathLst>
                <a:path w="1635030" h="1897952">
                  <a:moveTo>
                    <a:pt x="956588" y="0"/>
                  </a:moveTo>
                  <a:cubicBezTo>
                    <a:pt x="1349940" y="124139"/>
                    <a:pt x="1635030" y="491957"/>
                    <a:pt x="1635030" y="926362"/>
                  </a:cubicBezTo>
                  <a:cubicBezTo>
                    <a:pt x="1635030" y="1462956"/>
                    <a:pt x="1200034" y="1897952"/>
                    <a:pt x="663440" y="1897952"/>
                  </a:cubicBezTo>
                  <a:cubicBezTo>
                    <a:pt x="406603" y="1897952"/>
                    <a:pt x="173042" y="1798295"/>
                    <a:pt x="0" y="1634809"/>
                  </a:cubicBezTo>
                  <a:cubicBezTo>
                    <a:pt x="50748" y="1518368"/>
                    <a:pt x="88053" y="1394101"/>
                    <a:pt x="111401" y="1263820"/>
                  </a:cubicBezTo>
                  <a:cubicBezTo>
                    <a:pt x="162526" y="978537"/>
                    <a:pt x="140877" y="697051"/>
                    <a:pt x="58634" y="438772"/>
                  </a:cubicBezTo>
                  <a:cubicBezTo>
                    <a:pt x="428124" y="471037"/>
                    <a:pt x="767689" y="291430"/>
                    <a:pt x="9565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8510">
                    <a:shade val="30000"/>
                    <a:satMod val="115000"/>
                  </a:srgbClr>
                </a:gs>
                <a:gs pos="50000">
                  <a:srgbClr val="EE8510">
                    <a:shade val="67500"/>
                    <a:satMod val="115000"/>
                  </a:srgbClr>
                </a:gs>
                <a:gs pos="100000">
                  <a:srgbClr val="EE851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51" name="Ellipse 4"/>
            <p:cNvSpPr/>
            <p:nvPr/>
          </p:nvSpPr>
          <p:spPr bwMode="auto">
            <a:xfrm rot="1800000">
              <a:off x="5625524" y="4012739"/>
              <a:ext cx="1386075" cy="1592847"/>
            </a:xfrm>
            <a:custGeom>
              <a:avLst/>
              <a:gdLst/>
              <a:ahLst/>
              <a:cxnLst/>
              <a:rect l="l" t="t" r="r" b="b"/>
              <a:pathLst>
                <a:path w="1668225" h="1917087">
                  <a:moveTo>
                    <a:pt x="63584" y="420981"/>
                  </a:moveTo>
                  <a:cubicBezTo>
                    <a:pt x="301175" y="436911"/>
                    <a:pt x="544391" y="362470"/>
                    <a:pt x="740979" y="196574"/>
                  </a:cubicBezTo>
                  <a:cubicBezTo>
                    <a:pt x="810270" y="138102"/>
                    <a:pt x="869335" y="72009"/>
                    <a:pt x="917157" y="0"/>
                  </a:cubicBezTo>
                  <a:cubicBezTo>
                    <a:pt x="1347622" y="99043"/>
                    <a:pt x="1668225" y="484830"/>
                    <a:pt x="1668225" y="945497"/>
                  </a:cubicBezTo>
                  <a:cubicBezTo>
                    <a:pt x="1668225" y="1482091"/>
                    <a:pt x="1233229" y="1917087"/>
                    <a:pt x="696635" y="1917087"/>
                  </a:cubicBezTo>
                  <a:cubicBezTo>
                    <a:pt x="423198" y="1917087"/>
                    <a:pt x="176143" y="1804131"/>
                    <a:pt x="0" y="1621933"/>
                  </a:cubicBezTo>
                  <a:cubicBezTo>
                    <a:pt x="162221" y="1248707"/>
                    <a:pt x="190159" y="822130"/>
                    <a:pt x="63584" y="42098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A0930">
                    <a:shade val="30000"/>
                    <a:satMod val="115000"/>
                  </a:srgbClr>
                </a:gs>
                <a:gs pos="50000">
                  <a:srgbClr val="DA0930">
                    <a:shade val="67500"/>
                    <a:satMod val="115000"/>
                  </a:srgbClr>
                </a:gs>
                <a:gs pos="100000">
                  <a:srgbClr val="DA093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52" name="Ellipse 5"/>
            <p:cNvSpPr/>
            <p:nvPr/>
          </p:nvSpPr>
          <p:spPr bwMode="auto">
            <a:xfrm rot="1503323">
              <a:off x="4374825" y="4893453"/>
              <a:ext cx="1614526" cy="1475047"/>
            </a:xfrm>
            <a:custGeom>
              <a:avLst/>
              <a:gdLst/>
              <a:ahLst/>
              <a:cxnLst/>
              <a:rect l="l" t="t" r="r" b="b"/>
              <a:pathLst>
                <a:path w="1943180" h="1775308">
                  <a:moveTo>
                    <a:pt x="904367" y="0"/>
                  </a:moveTo>
                  <a:cubicBezTo>
                    <a:pt x="1062994" y="197860"/>
                    <a:pt x="1299569" y="331902"/>
                    <a:pt x="1572225" y="355491"/>
                  </a:cubicBezTo>
                  <a:cubicBezTo>
                    <a:pt x="1659461" y="363038"/>
                    <a:pt x="1745001" y="358812"/>
                    <a:pt x="1827075" y="343010"/>
                  </a:cubicBezTo>
                  <a:cubicBezTo>
                    <a:pt x="1901182" y="480062"/>
                    <a:pt x="1943180" y="636986"/>
                    <a:pt x="1943180" y="803718"/>
                  </a:cubicBezTo>
                  <a:cubicBezTo>
                    <a:pt x="1943180" y="1340312"/>
                    <a:pt x="1508184" y="1775308"/>
                    <a:pt x="971590" y="1775308"/>
                  </a:cubicBezTo>
                  <a:cubicBezTo>
                    <a:pt x="434996" y="1775308"/>
                    <a:pt x="0" y="1340312"/>
                    <a:pt x="0" y="803718"/>
                  </a:cubicBezTo>
                  <a:lnTo>
                    <a:pt x="291" y="799869"/>
                  </a:lnTo>
                  <a:lnTo>
                    <a:pt x="109854" y="755236"/>
                  </a:lnTo>
                  <a:cubicBezTo>
                    <a:pt x="463499" y="589912"/>
                    <a:pt x="735380" y="320692"/>
                    <a:pt x="90436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D2F86">
                    <a:shade val="30000"/>
                    <a:satMod val="115000"/>
                  </a:srgbClr>
                </a:gs>
                <a:gs pos="50000">
                  <a:srgbClr val="CD2F86">
                    <a:shade val="67500"/>
                    <a:satMod val="115000"/>
                  </a:srgbClr>
                </a:gs>
                <a:gs pos="100000">
                  <a:srgbClr val="CD2F8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53" name="Ellipse 6"/>
            <p:cNvSpPr/>
            <p:nvPr/>
          </p:nvSpPr>
          <p:spPr bwMode="auto">
            <a:xfrm rot="1176661">
              <a:off x="3103589" y="4986392"/>
              <a:ext cx="1569837" cy="1372382"/>
            </a:xfrm>
            <a:custGeom>
              <a:avLst/>
              <a:gdLst/>
              <a:ahLst/>
              <a:cxnLst/>
              <a:rect l="l" t="t" r="r" b="b"/>
              <a:pathLst>
                <a:path w="1889394" h="1651744">
                  <a:moveTo>
                    <a:pt x="279665" y="0"/>
                  </a:moveTo>
                  <a:cubicBezTo>
                    <a:pt x="634044" y="154724"/>
                    <a:pt x="1040729" y="190238"/>
                    <a:pt x="1435837" y="76626"/>
                  </a:cubicBezTo>
                  <a:cubicBezTo>
                    <a:pt x="1435485" y="77872"/>
                    <a:pt x="1435361" y="79143"/>
                    <a:pt x="1435240" y="80413"/>
                  </a:cubicBezTo>
                  <a:cubicBezTo>
                    <a:pt x="1399091" y="459696"/>
                    <a:pt x="1586117" y="808797"/>
                    <a:pt x="1889394" y="996686"/>
                  </a:cubicBezTo>
                  <a:cubicBezTo>
                    <a:pt x="1758959" y="1378030"/>
                    <a:pt x="1397239" y="1651744"/>
                    <a:pt x="971590" y="1651744"/>
                  </a:cubicBezTo>
                  <a:cubicBezTo>
                    <a:pt x="434996" y="1651744"/>
                    <a:pt x="0" y="1216748"/>
                    <a:pt x="0" y="680154"/>
                  </a:cubicBezTo>
                  <a:cubicBezTo>
                    <a:pt x="0" y="414855"/>
                    <a:pt x="106332" y="174391"/>
                    <a:pt x="27966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65000"/>
                    <a:shade val="100000"/>
                    <a:satMod val="115000"/>
                  </a:sys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54" name="Ellipse 7"/>
            <p:cNvSpPr/>
            <p:nvPr/>
          </p:nvSpPr>
          <p:spPr bwMode="auto">
            <a:xfrm rot="909458">
              <a:off x="2119522" y="3885149"/>
              <a:ext cx="1492730" cy="1614526"/>
            </a:xfrm>
            <a:custGeom>
              <a:avLst/>
              <a:gdLst/>
              <a:ahLst/>
              <a:cxnLst/>
              <a:rect l="l" t="t" r="r" b="b"/>
              <a:pathLst>
                <a:path w="1796590" h="1943180">
                  <a:moveTo>
                    <a:pt x="682669" y="43681"/>
                  </a:moveTo>
                  <a:cubicBezTo>
                    <a:pt x="773939" y="15293"/>
                    <a:pt x="870979" y="0"/>
                    <a:pt x="971590" y="0"/>
                  </a:cubicBezTo>
                  <a:lnTo>
                    <a:pt x="982053" y="950"/>
                  </a:lnTo>
                  <a:cubicBezTo>
                    <a:pt x="1137146" y="405830"/>
                    <a:pt x="1432341" y="724421"/>
                    <a:pt x="1796590" y="913797"/>
                  </a:cubicBezTo>
                  <a:cubicBezTo>
                    <a:pt x="1609613" y="1073552"/>
                    <a:pt x="1484803" y="1305144"/>
                    <a:pt x="1464191" y="1569791"/>
                  </a:cubicBezTo>
                  <a:cubicBezTo>
                    <a:pt x="1458025" y="1648968"/>
                    <a:pt x="1461531" y="1726667"/>
                    <a:pt x="1474818" y="1801546"/>
                  </a:cubicBezTo>
                  <a:cubicBezTo>
                    <a:pt x="1328502" y="1891776"/>
                    <a:pt x="1156049" y="1943180"/>
                    <a:pt x="971590" y="1943180"/>
                  </a:cubicBezTo>
                  <a:cubicBezTo>
                    <a:pt x="434996" y="1943180"/>
                    <a:pt x="0" y="1508184"/>
                    <a:pt x="0" y="971590"/>
                  </a:cubicBezTo>
                  <a:cubicBezTo>
                    <a:pt x="0" y="535607"/>
                    <a:pt x="287165" y="166695"/>
                    <a:pt x="682669" y="43681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  <a:shade val="30000"/>
                    <a:satMod val="115000"/>
                  </a:sysClr>
                </a:gs>
                <a:gs pos="50000">
                  <a:sysClr val="windowText" lastClr="000000">
                    <a:lumMod val="75000"/>
                    <a:lumOff val="25000"/>
                    <a:shade val="67500"/>
                    <a:satMod val="115000"/>
                  </a:sysClr>
                </a:gs>
                <a:gs pos="100000">
                  <a:sysClr val="windowText" lastClr="000000">
                    <a:lumMod val="75000"/>
                    <a:lumOff val="25000"/>
                    <a:shade val="100000"/>
                    <a:satMod val="115000"/>
                  </a:sysClr>
                </a:gs>
              </a:gsLst>
              <a:lin ang="27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55" name="Ellipse 8"/>
            <p:cNvSpPr/>
            <p:nvPr/>
          </p:nvSpPr>
          <p:spPr bwMode="auto">
            <a:xfrm rot="548672">
              <a:off x="1920689" y="2614154"/>
              <a:ext cx="1386024" cy="1570888"/>
            </a:xfrm>
            <a:custGeom>
              <a:avLst/>
              <a:gdLst/>
              <a:ahLst/>
              <a:cxnLst/>
              <a:rect l="l" t="t" r="r" b="b"/>
              <a:pathLst>
                <a:path w="1668163" h="1890659">
                  <a:moveTo>
                    <a:pt x="775781" y="19739"/>
                  </a:moveTo>
                  <a:cubicBezTo>
                    <a:pt x="839029" y="6797"/>
                    <a:pt x="904516" y="0"/>
                    <a:pt x="971590" y="0"/>
                  </a:cubicBezTo>
                  <a:cubicBezTo>
                    <a:pt x="1244994" y="0"/>
                    <a:pt x="1492023" y="112929"/>
                    <a:pt x="1668163" y="295086"/>
                  </a:cubicBezTo>
                  <a:cubicBezTo>
                    <a:pt x="1526732" y="598933"/>
                    <a:pt x="1471606" y="946877"/>
                    <a:pt x="1528881" y="1302684"/>
                  </a:cubicBezTo>
                  <a:cubicBezTo>
                    <a:pt x="1538399" y="1361813"/>
                    <a:pt x="1550796" y="1419761"/>
                    <a:pt x="1565918" y="1476406"/>
                  </a:cubicBezTo>
                  <a:cubicBezTo>
                    <a:pt x="1562561" y="1475471"/>
                    <a:pt x="1559135" y="1475092"/>
                    <a:pt x="1555703" y="1474731"/>
                  </a:cubicBezTo>
                  <a:cubicBezTo>
                    <a:pt x="1190050" y="1436214"/>
                    <a:pt x="850441" y="1605803"/>
                    <a:pt x="658517" y="1890659"/>
                  </a:cubicBezTo>
                  <a:cubicBezTo>
                    <a:pt x="275385" y="1761163"/>
                    <a:pt x="0" y="1398536"/>
                    <a:pt x="0" y="971590"/>
                  </a:cubicBezTo>
                  <a:cubicBezTo>
                    <a:pt x="0" y="502070"/>
                    <a:pt x="333044" y="110336"/>
                    <a:pt x="775781" y="197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74F9C">
                    <a:shade val="30000"/>
                    <a:satMod val="115000"/>
                  </a:srgbClr>
                </a:gs>
                <a:gs pos="50000">
                  <a:srgbClr val="574F9C">
                    <a:shade val="67500"/>
                    <a:satMod val="115000"/>
                  </a:srgbClr>
                </a:gs>
                <a:gs pos="100000">
                  <a:srgbClr val="574F9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56" name="Ellipse 9"/>
            <p:cNvSpPr/>
            <p:nvPr/>
          </p:nvSpPr>
          <p:spPr bwMode="auto">
            <a:xfrm rot="302462">
              <a:off x="2576590" y="1508957"/>
              <a:ext cx="1614526" cy="1465705"/>
            </a:xfrm>
            <a:custGeom>
              <a:avLst/>
              <a:gdLst/>
              <a:ahLst/>
              <a:cxnLst/>
              <a:rect l="l" t="t" r="r" b="b"/>
              <a:pathLst>
                <a:path w="1943180" h="1764064">
                  <a:moveTo>
                    <a:pt x="872251" y="5016"/>
                  </a:moveTo>
                  <a:cubicBezTo>
                    <a:pt x="904913" y="1699"/>
                    <a:pt x="938053" y="0"/>
                    <a:pt x="971590" y="0"/>
                  </a:cubicBezTo>
                  <a:cubicBezTo>
                    <a:pt x="1508184" y="0"/>
                    <a:pt x="1943180" y="434996"/>
                    <a:pt x="1943180" y="971590"/>
                  </a:cubicBezTo>
                  <a:lnTo>
                    <a:pt x="1942564" y="985441"/>
                  </a:lnTo>
                  <a:cubicBezTo>
                    <a:pt x="1557767" y="1132507"/>
                    <a:pt x="1243321" y="1412222"/>
                    <a:pt x="1048315" y="1764064"/>
                  </a:cubicBezTo>
                  <a:cubicBezTo>
                    <a:pt x="886896" y="1568582"/>
                    <a:pt x="648418" y="1438073"/>
                    <a:pt x="375495" y="1418492"/>
                  </a:cubicBezTo>
                  <a:cubicBezTo>
                    <a:pt x="287012" y="1412144"/>
                    <a:pt x="200448" y="1417854"/>
                    <a:pt x="117626" y="1435300"/>
                  </a:cubicBezTo>
                  <a:cubicBezTo>
                    <a:pt x="42605" y="1297505"/>
                    <a:pt x="0" y="1139523"/>
                    <a:pt x="0" y="971590"/>
                  </a:cubicBezTo>
                  <a:cubicBezTo>
                    <a:pt x="0" y="468533"/>
                    <a:pt x="382321" y="54771"/>
                    <a:pt x="872251" y="501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8D1">
                    <a:shade val="30000"/>
                    <a:satMod val="115000"/>
                  </a:srgbClr>
                </a:gs>
                <a:gs pos="50000">
                  <a:srgbClr val="0098D1">
                    <a:shade val="67500"/>
                    <a:satMod val="115000"/>
                  </a:srgbClr>
                </a:gs>
                <a:gs pos="100000">
                  <a:srgbClr val="0098D1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</p:grpSp>
      <p:grpSp>
        <p:nvGrpSpPr>
          <p:cNvPr id="57" name="Groupe 3"/>
          <p:cNvGrpSpPr/>
          <p:nvPr/>
        </p:nvGrpSpPr>
        <p:grpSpPr>
          <a:xfrm>
            <a:off x="3424401" y="1141476"/>
            <a:ext cx="2304101" cy="2269778"/>
            <a:chOff x="1903777" y="1161906"/>
            <a:chExt cx="5336446" cy="5256952"/>
          </a:xfrm>
        </p:grpSpPr>
        <p:sp>
          <p:nvSpPr>
            <p:cNvPr id="58" name="Ellipse 3"/>
            <p:cNvSpPr/>
            <p:nvPr/>
          </p:nvSpPr>
          <p:spPr bwMode="auto">
            <a:xfrm>
              <a:off x="5104791" y="1677275"/>
              <a:ext cx="1566494" cy="1609203"/>
            </a:xfrm>
            <a:custGeom>
              <a:avLst/>
              <a:gdLst/>
              <a:ahLst/>
              <a:cxnLst/>
              <a:rect l="l" t="t" r="r" b="b"/>
              <a:pathLst>
                <a:path w="2039673" h="2095282">
                  <a:moveTo>
                    <a:pt x="992032" y="0"/>
                  </a:moveTo>
                  <a:cubicBezTo>
                    <a:pt x="1570628" y="0"/>
                    <a:pt x="2039673" y="469045"/>
                    <a:pt x="2039673" y="1047641"/>
                  </a:cubicBezTo>
                  <a:cubicBezTo>
                    <a:pt x="2039673" y="1626237"/>
                    <a:pt x="1570628" y="2095282"/>
                    <a:pt x="992032" y="2095282"/>
                  </a:cubicBezTo>
                  <a:lnTo>
                    <a:pt x="913263" y="2091654"/>
                  </a:lnTo>
                  <a:cubicBezTo>
                    <a:pt x="742462" y="1674017"/>
                    <a:pt x="413165" y="1338183"/>
                    <a:pt x="0" y="1158863"/>
                  </a:cubicBezTo>
                  <a:cubicBezTo>
                    <a:pt x="217803" y="968647"/>
                    <a:pt x="354143" y="688544"/>
                    <a:pt x="354143" y="376597"/>
                  </a:cubicBezTo>
                  <a:cubicBezTo>
                    <a:pt x="354143" y="325683"/>
                    <a:pt x="350511" y="275617"/>
                    <a:pt x="342224" y="226825"/>
                  </a:cubicBezTo>
                  <a:cubicBezTo>
                    <a:pt x="520395" y="84578"/>
                    <a:pt x="746337" y="0"/>
                    <a:pt x="9920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DA00">
                    <a:shade val="30000"/>
                    <a:satMod val="115000"/>
                  </a:srgbClr>
                </a:gs>
                <a:gs pos="50000">
                  <a:srgbClr val="F8DA00">
                    <a:shade val="67500"/>
                    <a:satMod val="115000"/>
                  </a:srgbClr>
                </a:gs>
                <a:gs pos="100000">
                  <a:srgbClr val="F8DA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59" name="Ellipse 2"/>
            <p:cNvSpPr/>
            <p:nvPr/>
          </p:nvSpPr>
          <p:spPr bwMode="auto">
            <a:xfrm>
              <a:off x="3776306" y="1161906"/>
              <a:ext cx="1600470" cy="1405794"/>
            </a:xfrm>
            <a:custGeom>
              <a:avLst/>
              <a:gdLst/>
              <a:ahLst/>
              <a:cxnLst/>
              <a:rect l="l" t="t" r="r" b="b"/>
              <a:pathLst>
                <a:path w="2083912" h="1830431">
                  <a:moveTo>
                    <a:pt x="1036271" y="0"/>
                  </a:moveTo>
                  <a:cubicBezTo>
                    <a:pt x="1614867" y="0"/>
                    <a:pt x="2083912" y="469045"/>
                    <a:pt x="2083912" y="1047641"/>
                  </a:cubicBezTo>
                  <a:cubicBezTo>
                    <a:pt x="2083912" y="1359406"/>
                    <a:pt x="1947731" y="1639365"/>
                    <a:pt x="1730858" y="1830431"/>
                  </a:cubicBezTo>
                  <a:cubicBezTo>
                    <a:pt x="1518336" y="1736588"/>
                    <a:pt x="1283217" y="1684974"/>
                    <a:pt x="1036043" y="1684974"/>
                  </a:cubicBezTo>
                  <a:cubicBezTo>
                    <a:pt x="812745" y="1684974"/>
                    <a:pt x="599285" y="1727098"/>
                    <a:pt x="403787" y="1805392"/>
                  </a:cubicBezTo>
                  <a:cubicBezTo>
                    <a:pt x="408688" y="1781009"/>
                    <a:pt x="409569" y="1756137"/>
                    <a:pt x="409569" y="1731059"/>
                  </a:cubicBezTo>
                  <a:cubicBezTo>
                    <a:pt x="409569" y="1392892"/>
                    <a:pt x="249345" y="1092147"/>
                    <a:pt x="0" y="901467"/>
                  </a:cubicBezTo>
                  <a:cubicBezTo>
                    <a:pt x="69960" y="391978"/>
                    <a:pt x="507340" y="0"/>
                    <a:pt x="103627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332">
                    <a:shade val="30000"/>
                    <a:satMod val="115000"/>
                  </a:srgbClr>
                </a:gs>
                <a:gs pos="50000">
                  <a:srgbClr val="8FC332">
                    <a:shade val="67500"/>
                    <a:satMod val="115000"/>
                  </a:srgbClr>
                </a:gs>
                <a:gs pos="100000">
                  <a:srgbClr val="8FC3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60" name="Ellipse 4"/>
            <p:cNvSpPr/>
            <p:nvPr/>
          </p:nvSpPr>
          <p:spPr bwMode="auto">
            <a:xfrm>
              <a:off x="5805896" y="2943109"/>
              <a:ext cx="1434327" cy="1603906"/>
            </a:xfrm>
            <a:custGeom>
              <a:avLst/>
              <a:gdLst/>
              <a:ahLst/>
              <a:cxnLst/>
              <a:rect l="l" t="t" r="r" b="b"/>
              <a:pathLst>
                <a:path w="1867583" h="2088386">
                  <a:moveTo>
                    <a:pt x="936798" y="0"/>
                  </a:moveTo>
                  <a:cubicBezTo>
                    <a:pt x="1460421" y="57686"/>
                    <a:pt x="1867583" y="501667"/>
                    <a:pt x="1867583" y="1040745"/>
                  </a:cubicBezTo>
                  <a:cubicBezTo>
                    <a:pt x="1867583" y="1619341"/>
                    <a:pt x="1398538" y="2088386"/>
                    <a:pt x="819942" y="2088386"/>
                  </a:cubicBezTo>
                  <a:cubicBezTo>
                    <a:pt x="498012" y="2088386"/>
                    <a:pt x="209997" y="1943180"/>
                    <a:pt x="18143" y="1714416"/>
                  </a:cubicBezTo>
                  <a:cubicBezTo>
                    <a:pt x="91671" y="1524801"/>
                    <a:pt x="130859" y="1318578"/>
                    <a:pt x="130859" y="1103203"/>
                  </a:cubicBezTo>
                  <a:cubicBezTo>
                    <a:pt x="130859" y="869156"/>
                    <a:pt x="84582" y="645918"/>
                    <a:pt x="0" y="442419"/>
                  </a:cubicBezTo>
                  <a:cubicBezTo>
                    <a:pt x="26032" y="446092"/>
                    <a:pt x="52475" y="447089"/>
                    <a:pt x="79149" y="447089"/>
                  </a:cubicBezTo>
                  <a:cubicBezTo>
                    <a:pt x="434146" y="447089"/>
                    <a:pt x="747903" y="270521"/>
                    <a:pt x="93679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8510">
                    <a:shade val="30000"/>
                    <a:satMod val="115000"/>
                  </a:srgbClr>
                </a:gs>
                <a:gs pos="50000">
                  <a:srgbClr val="EE8510">
                    <a:shade val="67500"/>
                    <a:satMod val="115000"/>
                  </a:srgbClr>
                </a:gs>
                <a:gs pos="100000">
                  <a:srgbClr val="EE851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61" name="Ellipse 5"/>
            <p:cNvSpPr/>
            <p:nvPr/>
          </p:nvSpPr>
          <p:spPr bwMode="auto">
            <a:xfrm>
              <a:off x="5062081" y="4258714"/>
              <a:ext cx="1609203" cy="1591205"/>
            </a:xfrm>
            <a:custGeom>
              <a:avLst/>
              <a:gdLst/>
              <a:ahLst/>
              <a:cxnLst/>
              <a:rect l="l" t="t" r="r" b="b"/>
              <a:pathLst>
                <a:path w="2095282" h="2071848">
                  <a:moveTo>
                    <a:pt x="987153" y="0"/>
                  </a:moveTo>
                  <a:cubicBezTo>
                    <a:pt x="1177994" y="229930"/>
                    <a:pt x="1466228" y="375386"/>
                    <a:pt x="1788434" y="375386"/>
                  </a:cubicBezTo>
                  <a:cubicBezTo>
                    <a:pt x="1814637" y="375386"/>
                    <a:pt x="1840615" y="374424"/>
                    <a:pt x="1866256" y="371457"/>
                  </a:cubicBezTo>
                  <a:cubicBezTo>
                    <a:pt x="2009792" y="550142"/>
                    <a:pt x="2095282" y="777191"/>
                    <a:pt x="2095282" y="1024207"/>
                  </a:cubicBezTo>
                  <a:cubicBezTo>
                    <a:pt x="2095282" y="1602803"/>
                    <a:pt x="1626237" y="2071848"/>
                    <a:pt x="1047641" y="2071848"/>
                  </a:cubicBezTo>
                  <a:cubicBezTo>
                    <a:pt x="469045" y="2071848"/>
                    <a:pt x="0" y="1602803"/>
                    <a:pt x="0" y="1024207"/>
                  </a:cubicBezTo>
                  <a:lnTo>
                    <a:pt x="938" y="1004764"/>
                  </a:lnTo>
                  <a:cubicBezTo>
                    <a:pt x="456257" y="826007"/>
                    <a:pt x="816868" y="459439"/>
                    <a:pt x="98715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A0930">
                    <a:shade val="30000"/>
                    <a:satMod val="115000"/>
                  </a:srgbClr>
                </a:gs>
                <a:gs pos="50000">
                  <a:srgbClr val="DA0930">
                    <a:shade val="67500"/>
                    <a:satMod val="115000"/>
                  </a:srgbClr>
                </a:gs>
                <a:gs pos="100000">
                  <a:srgbClr val="DA093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62" name="Ellipse 6"/>
            <p:cNvSpPr/>
            <p:nvPr/>
          </p:nvSpPr>
          <p:spPr bwMode="auto">
            <a:xfrm>
              <a:off x="3767575" y="5013176"/>
              <a:ext cx="1605879" cy="1405682"/>
            </a:xfrm>
            <a:custGeom>
              <a:avLst/>
              <a:gdLst/>
              <a:ahLst/>
              <a:cxnLst/>
              <a:rect l="l" t="t" r="r" b="b"/>
              <a:pathLst>
                <a:path w="2090955" h="1830285">
                  <a:moveTo>
                    <a:pt x="352894" y="0"/>
                  </a:moveTo>
                  <a:cubicBezTo>
                    <a:pt x="565341" y="93749"/>
                    <a:pt x="800355" y="145314"/>
                    <a:pt x="1047412" y="145314"/>
                  </a:cubicBezTo>
                  <a:cubicBezTo>
                    <a:pt x="1273289" y="145314"/>
                    <a:pt x="1489098" y="102212"/>
                    <a:pt x="1686512" y="22391"/>
                  </a:cubicBezTo>
                  <a:lnTo>
                    <a:pt x="1685529" y="41850"/>
                  </a:lnTo>
                  <a:cubicBezTo>
                    <a:pt x="1685529" y="378158"/>
                    <a:pt x="1843996" y="677454"/>
                    <a:pt x="2090955" y="868343"/>
                  </a:cubicBezTo>
                  <a:cubicBezTo>
                    <a:pt x="2048189" y="1406892"/>
                    <a:pt x="1597360" y="1830285"/>
                    <a:pt x="1047641" y="1830285"/>
                  </a:cubicBezTo>
                  <a:cubicBezTo>
                    <a:pt x="469045" y="1830285"/>
                    <a:pt x="0" y="1361240"/>
                    <a:pt x="0" y="782644"/>
                  </a:cubicBezTo>
                  <a:cubicBezTo>
                    <a:pt x="0" y="470957"/>
                    <a:pt x="136114" y="191061"/>
                    <a:pt x="3528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D2F86">
                    <a:shade val="30000"/>
                    <a:satMod val="115000"/>
                  </a:srgbClr>
                </a:gs>
                <a:gs pos="50000">
                  <a:srgbClr val="CD2F86">
                    <a:shade val="67500"/>
                    <a:satMod val="115000"/>
                  </a:srgbClr>
                </a:gs>
                <a:gs pos="100000">
                  <a:srgbClr val="CD2F8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63" name="Ellipse 7"/>
            <p:cNvSpPr/>
            <p:nvPr/>
          </p:nvSpPr>
          <p:spPr bwMode="auto">
            <a:xfrm>
              <a:off x="2472716" y="4240716"/>
              <a:ext cx="1566831" cy="1609203"/>
            </a:xfrm>
            <a:custGeom>
              <a:avLst/>
              <a:gdLst/>
              <a:ahLst/>
              <a:cxnLst/>
              <a:rect l="l" t="t" r="r" b="b"/>
              <a:pathLst>
                <a:path w="2040112" h="2095282">
                  <a:moveTo>
                    <a:pt x="1047641" y="0"/>
                  </a:moveTo>
                  <a:lnTo>
                    <a:pt x="1100481" y="2536"/>
                  </a:lnTo>
                  <a:cubicBezTo>
                    <a:pt x="1260866" y="453302"/>
                    <a:pt x="1603762" y="817076"/>
                    <a:pt x="2040112" y="1006384"/>
                  </a:cubicBezTo>
                  <a:cubicBezTo>
                    <a:pt x="1822284" y="1196475"/>
                    <a:pt x="1685987" y="1476539"/>
                    <a:pt x="1685987" y="1788435"/>
                  </a:cubicBezTo>
                  <a:cubicBezTo>
                    <a:pt x="1685987" y="1817201"/>
                    <a:pt x="1687146" y="1845695"/>
                    <a:pt x="1690298" y="1873804"/>
                  </a:cubicBezTo>
                  <a:cubicBezTo>
                    <a:pt x="1513373" y="2012899"/>
                    <a:pt x="1290128" y="2095282"/>
                    <a:pt x="1047641" y="2095282"/>
                  </a:cubicBezTo>
                  <a:cubicBezTo>
                    <a:pt x="469045" y="2095282"/>
                    <a:pt x="0" y="1626237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65000"/>
                    <a:shade val="100000"/>
                    <a:satMod val="115000"/>
                  </a:sys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64" name="Ellipse 8"/>
            <p:cNvSpPr/>
            <p:nvPr/>
          </p:nvSpPr>
          <p:spPr bwMode="auto">
            <a:xfrm>
              <a:off x="1903777" y="2937813"/>
              <a:ext cx="1445337" cy="1606185"/>
            </a:xfrm>
            <a:custGeom>
              <a:avLst/>
              <a:gdLst/>
              <a:ahLst/>
              <a:cxnLst/>
              <a:rect l="l" t="t" r="r" b="b"/>
              <a:pathLst>
                <a:path w="1881919" h="2091353">
                  <a:moveTo>
                    <a:pt x="1047641" y="0"/>
                  </a:moveTo>
                  <a:cubicBezTo>
                    <a:pt x="1388621" y="0"/>
                    <a:pt x="1691554" y="162900"/>
                    <a:pt x="1881919" y="415836"/>
                  </a:cubicBezTo>
                  <a:cubicBezTo>
                    <a:pt x="1788250" y="628219"/>
                    <a:pt x="1736727" y="863142"/>
                    <a:pt x="1736727" y="1110099"/>
                  </a:cubicBezTo>
                  <a:cubicBezTo>
                    <a:pt x="1736727" y="1317132"/>
                    <a:pt x="1772938" y="1515708"/>
                    <a:pt x="1841326" y="1699133"/>
                  </a:cubicBezTo>
                  <a:lnTo>
                    <a:pt x="1788435" y="1696462"/>
                  </a:lnTo>
                  <a:cubicBezTo>
                    <a:pt x="1456855" y="1696462"/>
                    <a:pt x="1161254" y="1850505"/>
                    <a:pt x="969820" y="2091353"/>
                  </a:cubicBezTo>
                  <a:cubicBezTo>
                    <a:pt x="427524" y="2052575"/>
                    <a:pt x="0" y="1600035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74F9C">
                    <a:shade val="30000"/>
                    <a:satMod val="115000"/>
                  </a:srgbClr>
                </a:gs>
                <a:gs pos="50000">
                  <a:srgbClr val="574F9C">
                    <a:shade val="67500"/>
                    <a:satMod val="115000"/>
                  </a:srgbClr>
                </a:gs>
                <a:gs pos="100000">
                  <a:srgbClr val="574F9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65" name="Ellipse 1"/>
            <p:cNvSpPr/>
            <p:nvPr/>
          </p:nvSpPr>
          <p:spPr bwMode="auto">
            <a:xfrm>
              <a:off x="2481657" y="1686780"/>
              <a:ext cx="1609203" cy="1570994"/>
            </a:xfrm>
            <a:custGeom>
              <a:avLst/>
              <a:gdLst/>
              <a:ahLst/>
              <a:cxnLst/>
              <a:rect l="l" t="t" r="r" b="b"/>
              <a:pathLst>
                <a:path w="2095282" h="2045532">
                  <a:moveTo>
                    <a:pt x="1047641" y="0"/>
                  </a:moveTo>
                  <a:cubicBezTo>
                    <a:pt x="1626237" y="0"/>
                    <a:pt x="2095282" y="469045"/>
                    <a:pt x="2095282" y="1047641"/>
                  </a:cubicBezTo>
                  <a:lnTo>
                    <a:pt x="2091820" y="1121125"/>
                  </a:lnTo>
                  <a:cubicBezTo>
                    <a:pt x="1660122" y="1287477"/>
                    <a:pt x="1312633" y="1622582"/>
                    <a:pt x="1129110" y="2045532"/>
                  </a:cubicBezTo>
                  <a:cubicBezTo>
                    <a:pt x="939371" y="1791960"/>
                    <a:pt x="636327" y="1628923"/>
                    <a:pt x="295204" y="1628923"/>
                  </a:cubicBezTo>
                  <a:cubicBezTo>
                    <a:pt x="256426" y="1628923"/>
                    <a:pt x="218141" y="1631030"/>
                    <a:pt x="180494" y="1635491"/>
                  </a:cubicBezTo>
                  <a:cubicBezTo>
                    <a:pt x="66533" y="1467930"/>
                    <a:pt x="0" y="1265555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8D1">
                    <a:shade val="30000"/>
                    <a:satMod val="115000"/>
                  </a:srgbClr>
                </a:gs>
                <a:gs pos="50000">
                  <a:srgbClr val="0098D1">
                    <a:shade val="67500"/>
                    <a:satMod val="115000"/>
                  </a:srgbClr>
                </a:gs>
                <a:gs pos="100000">
                  <a:srgbClr val="0098D1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</p:grpSp>
      <p:grpSp>
        <p:nvGrpSpPr>
          <p:cNvPr id="66" name="Groupe 4"/>
          <p:cNvGrpSpPr/>
          <p:nvPr/>
        </p:nvGrpSpPr>
        <p:grpSpPr>
          <a:xfrm>
            <a:off x="6389378" y="1124744"/>
            <a:ext cx="2247352" cy="2211356"/>
            <a:chOff x="1898669" y="1053399"/>
            <a:chExt cx="5341554" cy="5256000"/>
          </a:xfrm>
        </p:grpSpPr>
        <p:sp>
          <p:nvSpPr>
            <p:cNvPr id="67" name="Ellipse 13"/>
            <p:cNvSpPr/>
            <p:nvPr/>
          </p:nvSpPr>
          <p:spPr bwMode="auto">
            <a:xfrm>
              <a:off x="3662838" y="1053399"/>
              <a:ext cx="1783069" cy="1577473"/>
            </a:xfrm>
            <a:custGeom>
              <a:avLst/>
              <a:gdLst/>
              <a:ahLst/>
              <a:cxnLst/>
              <a:rect l="l" t="t" r="r" b="b"/>
              <a:pathLst>
                <a:path w="2523408" h="2232449">
                  <a:moveTo>
                    <a:pt x="1260818" y="0"/>
                  </a:moveTo>
                  <a:cubicBezTo>
                    <a:pt x="1958127" y="0"/>
                    <a:pt x="2523408" y="565281"/>
                    <a:pt x="2523408" y="1262590"/>
                  </a:cubicBezTo>
                  <a:cubicBezTo>
                    <a:pt x="2523408" y="1652468"/>
                    <a:pt x="2346694" y="2001073"/>
                    <a:pt x="2068803" y="2232449"/>
                  </a:cubicBezTo>
                  <a:cubicBezTo>
                    <a:pt x="1831495" y="2115656"/>
                    <a:pt x="1564337" y="2051286"/>
                    <a:pt x="1282145" y="2051286"/>
                  </a:cubicBezTo>
                  <a:cubicBezTo>
                    <a:pt x="1003928" y="2051286"/>
                    <a:pt x="740324" y="2113856"/>
                    <a:pt x="505546" y="2227603"/>
                  </a:cubicBezTo>
                  <a:cubicBezTo>
                    <a:pt x="505226" y="1861049"/>
                    <a:pt x="343025" y="1498973"/>
                    <a:pt x="34348" y="1252232"/>
                  </a:cubicBezTo>
                  <a:cubicBezTo>
                    <a:pt x="23287" y="1243391"/>
                    <a:pt x="12123" y="1234765"/>
                    <a:pt x="0" y="1227508"/>
                  </a:cubicBezTo>
                  <a:cubicBezTo>
                    <a:pt x="17306" y="546401"/>
                    <a:pt x="575253" y="0"/>
                    <a:pt x="126081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332">
                    <a:shade val="30000"/>
                    <a:satMod val="115000"/>
                  </a:srgbClr>
                </a:gs>
                <a:gs pos="50000">
                  <a:srgbClr val="8FC332">
                    <a:shade val="67500"/>
                    <a:satMod val="115000"/>
                  </a:srgbClr>
                </a:gs>
                <a:gs pos="100000">
                  <a:srgbClr val="8FC3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68" name="Ellipse 15"/>
            <p:cNvSpPr/>
            <p:nvPr/>
          </p:nvSpPr>
          <p:spPr bwMode="auto">
            <a:xfrm rot="454032">
              <a:off x="5136291" y="1748016"/>
              <a:ext cx="1777849" cy="1784320"/>
            </a:xfrm>
            <a:custGeom>
              <a:avLst/>
              <a:gdLst/>
              <a:ahLst/>
              <a:cxnLst/>
              <a:rect l="l" t="t" r="r" b="b"/>
              <a:pathLst>
                <a:path w="2516020" h="2525180">
                  <a:moveTo>
                    <a:pt x="1124337" y="6519"/>
                  </a:moveTo>
                  <a:cubicBezTo>
                    <a:pt x="1166781" y="2208"/>
                    <a:pt x="1209848" y="0"/>
                    <a:pt x="1253429" y="0"/>
                  </a:cubicBezTo>
                  <a:cubicBezTo>
                    <a:pt x="1950738" y="0"/>
                    <a:pt x="2516019" y="565281"/>
                    <a:pt x="2516020" y="1262590"/>
                  </a:cubicBezTo>
                  <a:cubicBezTo>
                    <a:pt x="2516019" y="1959899"/>
                    <a:pt x="1950738" y="2525180"/>
                    <a:pt x="1253429" y="2525180"/>
                  </a:cubicBezTo>
                  <a:lnTo>
                    <a:pt x="1133650" y="2519561"/>
                  </a:lnTo>
                  <a:cubicBezTo>
                    <a:pt x="943483" y="1993214"/>
                    <a:pt x="520323" y="1591224"/>
                    <a:pt x="1829" y="1420286"/>
                  </a:cubicBezTo>
                  <a:cubicBezTo>
                    <a:pt x="883" y="1416565"/>
                    <a:pt x="433" y="1412781"/>
                    <a:pt x="0" y="1408991"/>
                  </a:cubicBezTo>
                  <a:cubicBezTo>
                    <a:pt x="236131" y="1148818"/>
                    <a:pt x="362024" y="792008"/>
                    <a:pt x="317582" y="417184"/>
                  </a:cubicBezTo>
                  <a:cubicBezTo>
                    <a:pt x="520471" y="190582"/>
                    <a:pt x="804790" y="38970"/>
                    <a:pt x="1124337" y="651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DA00">
                    <a:shade val="30000"/>
                    <a:satMod val="115000"/>
                  </a:srgbClr>
                </a:gs>
                <a:gs pos="50000">
                  <a:srgbClr val="F8DA00">
                    <a:shade val="67500"/>
                    <a:satMod val="115000"/>
                  </a:srgbClr>
                </a:gs>
                <a:gs pos="100000">
                  <a:srgbClr val="F8DA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69" name="Ellipse 17"/>
            <p:cNvSpPr/>
            <p:nvPr/>
          </p:nvSpPr>
          <p:spPr bwMode="auto">
            <a:xfrm rot="751574">
              <a:off x="5673351" y="3304755"/>
              <a:ext cx="1566872" cy="1781260"/>
            </a:xfrm>
            <a:custGeom>
              <a:avLst/>
              <a:gdLst/>
              <a:ahLst/>
              <a:cxnLst/>
              <a:rect l="l" t="t" r="r" b="b"/>
              <a:pathLst>
                <a:path w="2217446" h="2520848">
                  <a:moveTo>
                    <a:pt x="1040640" y="0"/>
                  </a:moveTo>
                  <a:cubicBezTo>
                    <a:pt x="1697992" y="42692"/>
                    <a:pt x="2217444" y="589813"/>
                    <a:pt x="2217446" y="1258258"/>
                  </a:cubicBezTo>
                  <a:cubicBezTo>
                    <a:pt x="2217446" y="1955567"/>
                    <a:pt x="1652163" y="2520848"/>
                    <a:pt x="954854" y="2520848"/>
                  </a:cubicBezTo>
                  <a:cubicBezTo>
                    <a:pt x="572995" y="2520848"/>
                    <a:pt x="230728" y="2351328"/>
                    <a:pt x="0" y="2082752"/>
                  </a:cubicBezTo>
                  <a:cubicBezTo>
                    <a:pt x="179683" y="1723712"/>
                    <a:pt x="241281" y="1302926"/>
                    <a:pt x="147419" y="880457"/>
                  </a:cubicBezTo>
                  <a:cubicBezTo>
                    <a:pt x="118121" y="748588"/>
                    <a:pt x="75170" y="623281"/>
                    <a:pt x="19315" y="506191"/>
                  </a:cubicBezTo>
                  <a:cubicBezTo>
                    <a:pt x="59083" y="507674"/>
                    <a:pt x="99264" y="506112"/>
                    <a:pt x="139724" y="502601"/>
                  </a:cubicBezTo>
                  <a:cubicBezTo>
                    <a:pt x="512765" y="470233"/>
                    <a:pt x="833787" y="278768"/>
                    <a:pt x="104064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8510">
                    <a:shade val="30000"/>
                    <a:satMod val="115000"/>
                  </a:srgbClr>
                </a:gs>
                <a:gs pos="50000">
                  <a:srgbClr val="EE8510">
                    <a:shade val="67500"/>
                    <a:satMod val="115000"/>
                  </a:srgbClr>
                </a:gs>
                <a:gs pos="100000">
                  <a:srgbClr val="EE851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70" name="Ellipse 19"/>
            <p:cNvSpPr/>
            <p:nvPr/>
          </p:nvSpPr>
          <p:spPr bwMode="auto">
            <a:xfrm rot="1140504">
              <a:off x="4442385" y="4561855"/>
              <a:ext cx="1784320" cy="1747544"/>
            </a:xfrm>
            <a:custGeom>
              <a:avLst/>
              <a:gdLst/>
              <a:ahLst/>
              <a:cxnLst/>
              <a:rect l="l" t="t" r="r" b="b"/>
              <a:pathLst>
                <a:path w="2525180" h="2473133">
                  <a:moveTo>
                    <a:pt x="1184360" y="0"/>
                  </a:moveTo>
                  <a:cubicBezTo>
                    <a:pt x="1439220" y="239453"/>
                    <a:pt x="1792745" y="369209"/>
                    <a:pt x="2166930" y="330469"/>
                  </a:cubicBezTo>
                  <a:cubicBezTo>
                    <a:pt x="2388821" y="557432"/>
                    <a:pt x="2525180" y="868063"/>
                    <a:pt x="2525180" y="1210543"/>
                  </a:cubicBezTo>
                  <a:cubicBezTo>
                    <a:pt x="2525180" y="1907852"/>
                    <a:pt x="1959899" y="2473133"/>
                    <a:pt x="1262590" y="2473133"/>
                  </a:cubicBezTo>
                  <a:cubicBezTo>
                    <a:pt x="565281" y="2473133"/>
                    <a:pt x="0" y="1907852"/>
                    <a:pt x="0" y="1210543"/>
                  </a:cubicBezTo>
                  <a:lnTo>
                    <a:pt x="3802" y="1117905"/>
                  </a:lnTo>
                  <a:lnTo>
                    <a:pt x="69053" y="1099050"/>
                  </a:lnTo>
                  <a:cubicBezTo>
                    <a:pt x="608787" y="913116"/>
                    <a:pt x="1004550" y="498159"/>
                    <a:pt x="118436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A0930">
                    <a:shade val="30000"/>
                    <a:satMod val="115000"/>
                  </a:srgbClr>
                </a:gs>
                <a:gs pos="50000">
                  <a:srgbClr val="DA0930">
                    <a:shade val="67500"/>
                    <a:satMod val="115000"/>
                  </a:srgbClr>
                </a:gs>
                <a:gs pos="100000">
                  <a:srgbClr val="DA093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71" name="Ellipse 18"/>
            <p:cNvSpPr/>
            <p:nvPr/>
          </p:nvSpPr>
          <p:spPr bwMode="auto">
            <a:xfrm rot="1517936">
              <a:off x="2830553" y="4722792"/>
              <a:ext cx="1782201" cy="1577226"/>
            </a:xfrm>
            <a:custGeom>
              <a:avLst/>
              <a:gdLst/>
              <a:ahLst/>
              <a:cxnLst/>
              <a:rect l="l" t="t" r="r" b="b"/>
              <a:pathLst>
                <a:path w="2522180" h="2232098">
                  <a:moveTo>
                    <a:pt x="454465" y="0"/>
                  </a:moveTo>
                  <a:cubicBezTo>
                    <a:pt x="922828" y="249241"/>
                    <a:pt x="1494663" y="288822"/>
                    <a:pt x="2014693" y="63641"/>
                  </a:cubicBezTo>
                  <a:cubicBezTo>
                    <a:pt x="2015397" y="94305"/>
                    <a:pt x="2017660" y="125149"/>
                    <a:pt x="2021075" y="156131"/>
                  </a:cubicBezTo>
                  <a:cubicBezTo>
                    <a:pt x="2061016" y="518461"/>
                    <a:pt x="2250553" y="828001"/>
                    <a:pt x="2522180" y="1028940"/>
                  </a:cubicBezTo>
                  <a:cubicBezTo>
                    <a:pt x="2492732" y="1698695"/>
                    <a:pt x="1939952" y="2232098"/>
                    <a:pt x="1262590" y="2232098"/>
                  </a:cubicBezTo>
                  <a:cubicBezTo>
                    <a:pt x="565281" y="2232098"/>
                    <a:pt x="0" y="1666817"/>
                    <a:pt x="0" y="969508"/>
                  </a:cubicBezTo>
                  <a:cubicBezTo>
                    <a:pt x="0" y="579749"/>
                    <a:pt x="176606" y="231239"/>
                    <a:pt x="45446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D2F86">
                    <a:shade val="30000"/>
                    <a:satMod val="115000"/>
                  </a:srgbClr>
                </a:gs>
                <a:gs pos="50000">
                  <a:srgbClr val="CD2F86">
                    <a:shade val="67500"/>
                    <a:satMod val="115000"/>
                  </a:srgbClr>
                </a:gs>
                <a:gs pos="100000">
                  <a:srgbClr val="CD2F8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72" name="Ellipse 14"/>
            <p:cNvSpPr/>
            <p:nvPr/>
          </p:nvSpPr>
          <p:spPr bwMode="auto">
            <a:xfrm rot="1928548">
              <a:off x="1898669" y="3281512"/>
              <a:ext cx="1729812" cy="1784320"/>
            </a:xfrm>
            <a:custGeom>
              <a:avLst/>
              <a:gdLst/>
              <a:ahLst/>
              <a:cxnLst/>
              <a:rect l="l" t="t" r="r" b="b"/>
              <a:pathLst>
                <a:path w="2448039" h="2525180">
                  <a:moveTo>
                    <a:pt x="556664" y="215631"/>
                  </a:moveTo>
                  <a:cubicBezTo>
                    <a:pt x="758175" y="79493"/>
                    <a:pt x="1001099" y="0"/>
                    <a:pt x="1262590" y="0"/>
                  </a:cubicBezTo>
                  <a:lnTo>
                    <a:pt x="1371827" y="5000"/>
                  </a:lnTo>
                  <a:cubicBezTo>
                    <a:pt x="1414981" y="142949"/>
                    <a:pt x="1477429" y="276990"/>
                    <a:pt x="1557779" y="404869"/>
                  </a:cubicBezTo>
                  <a:cubicBezTo>
                    <a:pt x="1775771" y="751806"/>
                    <a:pt x="2091808" y="999704"/>
                    <a:pt x="2448039" y="1133247"/>
                  </a:cubicBezTo>
                  <a:cubicBezTo>
                    <a:pt x="2197385" y="1394173"/>
                    <a:pt x="2063236" y="1761608"/>
                    <a:pt x="2109728" y="2148995"/>
                  </a:cubicBezTo>
                  <a:cubicBezTo>
                    <a:pt x="2111403" y="2162953"/>
                    <a:pt x="2113300" y="2176831"/>
                    <a:pt x="2116832" y="2190407"/>
                  </a:cubicBezTo>
                  <a:cubicBezTo>
                    <a:pt x="1892870" y="2398641"/>
                    <a:pt x="1592507" y="2525180"/>
                    <a:pt x="1262590" y="2525180"/>
                  </a:cubicBezTo>
                  <a:cubicBezTo>
                    <a:pt x="565281" y="2525180"/>
                    <a:pt x="0" y="1959899"/>
                    <a:pt x="0" y="1262590"/>
                  </a:cubicBezTo>
                  <a:cubicBezTo>
                    <a:pt x="0" y="826772"/>
                    <a:pt x="220813" y="442527"/>
                    <a:pt x="556664" y="2156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74F9C">
                    <a:shade val="30000"/>
                    <a:satMod val="115000"/>
                  </a:srgbClr>
                </a:gs>
                <a:gs pos="50000">
                  <a:srgbClr val="574F9C">
                    <a:shade val="67500"/>
                    <a:satMod val="115000"/>
                  </a:srgbClr>
                </a:gs>
                <a:gs pos="100000">
                  <a:srgbClr val="574F9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73" name="Ellipse 16"/>
            <p:cNvSpPr/>
            <p:nvPr/>
          </p:nvSpPr>
          <p:spPr bwMode="auto">
            <a:xfrm rot="2318220">
              <a:off x="2260047" y="1680324"/>
              <a:ext cx="1583491" cy="1783777"/>
            </a:xfrm>
            <a:custGeom>
              <a:avLst/>
              <a:gdLst/>
              <a:ahLst/>
              <a:cxnLst/>
              <a:rect l="l" t="t" r="r" b="b"/>
              <a:pathLst>
                <a:path w="2240965" h="2524410">
                  <a:moveTo>
                    <a:pt x="459466" y="288314"/>
                  </a:moveTo>
                  <a:cubicBezTo>
                    <a:pt x="677716" y="108198"/>
                    <a:pt x="957518" y="0"/>
                    <a:pt x="1262590" y="0"/>
                  </a:cubicBezTo>
                  <a:cubicBezTo>
                    <a:pt x="1657284" y="0"/>
                    <a:pt x="2009678" y="181106"/>
                    <a:pt x="2240965" y="464947"/>
                  </a:cubicBezTo>
                  <a:cubicBezTo>
                    <a:pt x="2001813" y="948909"/>
                    <a:pt x="1989548" y="1524218"/>
                    <a:pt x="2222702" y="2023432"/>
                  </a:cubicBezTo>
                  <a:cubicBezTo>
                    <a:pt x="2186179" y="2021581"/>
                    <a:pt x="2149430" y="2024147"/>
                    <a:pt x="2112489" y="2028352"/>
                  </a:cubicBezTo>
                  <a:cubicBezTo>
                    <a:pt x="1753897" y="2069174"/>
                    <a:pt x="1447574" y="2256452"/>
                    <a:pt x="1247343" y="2524410"/>
                  </a:cubicBezTo>
                  <a:cubicBezTo>
                    <a:pt x="557055" y="2516917"/>
                    <a:pt x="0" y="1954807"/>
                    <a:pt x="0" y="1262590"/>
                  </a:cubicBezTo>
                  <a:cubicBezTo>
                    <a:pt x="0" y="870354"/>
                    <a:pt x="178859" y="519892"/>
                    <a:pt x="459466" y="2883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8D1">
                    <a:shade val="30000"/>
                    <a:satMod val="115000"/>
                  </a:srgbClr>
                </a:gs>
                <a:gs pos="50000">
                  <a:srgbClr val="0098D1">
                    <a:shade val="67500"/>
                    <a:satMod val="115000"/>
                  </a:srgbClr>
                </a:gs>
                <a:gs pos="100000">
                  <a:srgbClr val="0098D1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</p:grpSp>
      <p:grpSp>
        <p:nvGrpSpPr>
          <p:cNvPr id="74" name="Groupe 5"/>
          <p:cNvGrpSpPr/>
          <p:nvPr/>
        </p:nvGrpSpPr>
        <p:grpSpPr>
          <a:xfrm>
            <a:off x="653359" y="3733764"/>
            <a:ext cx="2062960" cy="2278073"/>
            <a:chOff x="2192156" y="1162382"/>
            <a:chExt cx="4759687" cy="5256000"/>
          </a:xfrm>
        </p:grpSpPr>
        <p:sp>
          <p:nvSpPr>
            <p:cNvPr id="75" name="Ellipse 1"/>
            <p:cNvSpPr/>
            <p:nvPr/>
          </p:nvSpPr>
          <p:spPr bwMode="auto">
            <a:xfrm>
              <a:off x="3627964" y="1162382"/>
              <a:ext cx="1874126" cy="1555982"/>
            </a:xfrm>
            <a:custGeom>
              <a:avLst/>
              <a:gdLst/>
              <a:ahLst/>
              <a:cxnLst/>
              <a:rect l="l" t="t" r="r" b="b"/>
              <a:pathLst>
                <a:path w="2661646" h="2209816">
                  <a:moveTo>
                    <a:pt x="1330823" y="0"/>
                  </a:moveTo>
                  <a:cubicBezTo>
                    <a:pt x="2065816" y="0"/>
                    <a:pt x="2661646" y="595830"/>
                    <a:pt x="2661646" y="1330823"/>
                  </a:cubicBezTo>
                  <a:cubicBezTo>
                    <a:pt x="2661646" y="1668153"/>
                    <a:pt x="2536140" y="1976170"/>
                    <a:pt x="2328244" y="2209816"/>
                  </a:cubicBezTo>
                  <a:cubicBezTo>
                    <a:pt x="2044512" y="2023858"/>
                    <a:pt x="1705080" y="1916451"/>
                    <a:pt x="1340562" y="1916451"/>
                  </a:cubicBezTo>
                  <a:cubicBezTo>
                    <a:pt x="1054519" y="1916451"/>
                    <a:pt x="783923" y="1982590"/>
                    <a:pt x="544162" y="2102307"/>
                  </a:cubicBezTo>
                  <a:cubicBezTo>
                    <a:pt x="451240" y="1827382"/>
                    <a:pt x="266587" y="1582828"/>
                    <a:pt x="4339" y="1416757"/>
                  </a:cubicBezTo>
                  <a:cubicBezTo>
                    <a:pt x="922" y="1388415"/>
                    <a:pt x="0" y="1359726"/>
                    <a:pt x="0" y="1330823"/>
                  </a:cubicBezTo>
                  <a:cubicBezTo>
                    <a:pt x="0" y="595830"/>
                    <a:pt x="595830" y="0"/>
                    <a:pt x="133082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332">
                    <a:shade val="30000"/>
                    <a:satMod val="115000"/>
                  </a:srgbClr>
                </a:gs>
                <a:gs pos="50000">
                  <a:srgbClr val="8FC332">
                    <a:shade val="67500"/>
                    <a:satMod val="115000"/>
                  </a:srgbClr>
                </a:gs>
                <a:gs pos="100000">
                  <a:srgbClr val="8FC3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76" name="Ellipse 3"/>
            <p:cNvSpPr/>
            <p:nvPr/>
          </p:nvSpPr>
          <p:spPr bwMode="auto">
            <a:xfrm rot="900000">
              <a:off x="5230713" y="2031309"/>
              <a:ext cx="1721130" cy="1870406"/>
            </a:xfrm>
            <a:custGeom>
              <a:avLst/>
              <a:gdLst/>
              <a:ahLst/>
              <a:cxnLst/>
              <a:rect l="l" t="t" r="r" b="b"/>
              <a:pathLst>
                <a:path w="2444361" h="2656363">
                  <a:moveTo>
                    <a:pt x="812989" y="34078"/>
                  </a:moveTo>
                  <a:cubicBezTo>
                    <a:pt x="909574" y="11783"/>
                    <a:pt x="1010180" y="0"/>
                    <a:pt x="1113538" y="0"/>
                  </a:cubicBezTo>
                  <a:cubicBezTo>
                    <a:pt x="1848531" y="0"/>
                    <a:pt x="2444361" y="595830"/>
                    <a:pt x="2444361" y="1330823"/>
                  </a:cubicBezTo>
                  <a:cubicBezTo>
                    <a:pt x="2444361" y="2030575"/>
                    <a:pt x="1904298" y="2604189"/>
                    <a:pt x="1218156" y="2656363"/>
                  </a:cubicBezTo>
                  <a:lnTo>
                    <a:pt x="1194670" y="2546897"/>
                  </a:lnTo>
                  <a:cubicBezTo>
                    <a:pt x="1029388" y="1930057"/>
                    <a:pt x="565617" y="1472907"/>
                    <a:pt x="0" y="1290437"/>
                  </a:cubicBezTo>
                  <a:cubicBezTo>
                    <a:pt x="127164" y="1038880"/>
                    <a:pt x="173001" y="745849"/>
                    <a:pt x="115960" y="452003"/>
                  </a:cubicBezTo>
                  <a:cubicBezTo>
                    <a:pt x="274304" y="270328"/>
                    <a:pt x="481991" y="133173"/>
                    <a:pt x="717792" y="59831"/>
                  </a:cubicBezTo>
                  <a:cubicBezTo>
                    <a:pt x="749046" y="50110"/>
                    <a:pt x="780794" y="41510"/>
                    <a:pt x="812989" y="3407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DA00">
                    <a:shade val="30000"/>
                    <a:satMod val="115000"/>
                  </a:srgbClr>
                </a:gs>
                <a:gs pos="50000">
                  <a:srgbClr val="F8DA00">
                    <a:shade val="67500"/>
                    <a:satMod val="115000"/>
                  </a:srgbClr>
                </a:gs>
                <a:gs pos="100000">
                  <a:srgbClr val="F8DA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77" name="Ellipse 5"/>
            <p:cNvSpPr/>
            <p:nvPr/>
          </p:nvSpPr>
          <p:spPr bwMode="auto">
            <a:xfrm rot="1825207">
              <a:off x="5392784" y="3769711"/>
              <a:ext cx="1538050" cy="1874125"/>
            </a:xfrm>
            <a:custGeom>
              <a:avLst/>
              <a:gdLst/>
              <a:ahLst/>
              <a:cxnLst/>
              <a:rect l="l" t="t" r="r" b="b"/>
              <a:pathLst>
                <a:path w="2184349" h="2661646">
                  <a:moveTo>
                    <a:pt x="766100" y="4415"/>
                  </a:moveTo>
                  <a:cubicBezTo>
                    <a:pt x="794931" y="954"/>
                    <a:pt x="824117" y="0"/>
                    <a:pt x="853526" y="0"/>
                  </a:cubicBezTo>
                  <a:cubicBezTo>
                    <a:pt x="1588519" y="0"/>
                    <a:pt x="2184349" y="595830"/>
                    <a:pt x="2184349" y="1330823"/>
                  </a:cubicBezTo>
                  <a:cubicBezTo>
                    <a:pt x="2184349" y="2065816"/>
                    <a:pt x="1588519" y="2661646"/>
                    <a:pt x="853526" y="2661646"/>
                  </a:cubicBezTo>
                  <a:cubicBezTo>
                    <a:pt x="528570" y="2661646"/>
                    <a:pt x="230817" y="2545178"/>
                    <a:pt x="0" y="2351389"/>
                  </a:cubicBezTo>
                  <a:cubicBezTo>
                    <a:pt x="351205" y="1822354"/>
                    <a:pt x="408740" y="1127388"/>
                    <a:pt x="103831" y="532048"/>
                  </a:cubicBezTo>
                  <a:cubicBezTo>
                    <a:pt x="385452" y="431117"/>
                    <a:pt x="613943" y="241893"/>
                    <a:pt x="766100" y="44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8510">
                    <a:shade val="30000"/>
                    <a:satMod val="115000"/>
                  </a:srgbClr>
                </a:gs>
                <a:gs pos="50000">
                  <a:srgbClr val="EE8510">
                    <a:shade val="67500"/>
                    <a:satMod val="115000"/>
                  </a:srgbClr>
                </a:gs>
                <a:gs pos="100000">
                  <a:srgbClr val="EE851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78" name="Ellipse 2"/>
            <p:cNvSpPr/>
            <p:nvPr/>
          </p:nvSpPr>
          <p:spPr bwMode="auto">
            <a:xfrm>
              <a:off x="3627963" y="4857033"/>
              <a:ext cx="1874126" cy="1561349"/>
            </a:xfrm>
            <a:custGeom>
              <a:avLst/>
              <a:gdLst/>
              <a:ahLst/>
              <a:cxnLst/>
              <a:rect l="l" t="t" r="r" b="b"/>
              <a:pathLst>
                <a:path w="2661646" h="2217439">
                  <a:moveTo>
                    <a:pt x="340331" y="0"/>
                  </a:moveTo>
                  <a:cubicBezTo>
                    <a:pt x="626822" y="190460"/>
                    <a:pt x="970785" y="300989"/>
                    <a:pt x="1340563" y="300989"/>
                  </a:cubicBezTo>
                  <a:cubicBezTo>
                    <a:pt x="1628462" y="300989"/>
                    <a:pt x="1900711" y="233990"/>
                    <a:pt x="2141654" y="112874"/>
                  </a:cubicBezTo>
                  <a:cubicBezTo>
                    <a:pt x="2233000" y="375244"/>
                    <a:pt x="2408664" y="609009"/>
                    <a:pt x="2655855" y="771922"/>
                  </a:cubicBezTo>
                  <a:cubicBezTo>
                    <a:pt x="2659997" y="809672"/>
                    <a:pt x="2661646" y="847951"/>
                    <a:pt x="2661646" y="886616"/>
                  </a:cubicBezTo>
                  <a:cubicBezTo>
                    <a:pt x="2661646" y="1621609"/>
                    <a:pt x="2065816" y="2217439"/>
                    <a:pt x="1330823" y="2217439"/>
                  </a:cubicBezTo>
                  <a:cubicBezTo>
                    <a:pt x="595830" y="2217439"/>
                    <a:pt x="0" y="1621609"/>
                    <a:pt x="0" y="886616"/>
                  </a:cubicBezTo>
                  <a:cubicBezTo>
                    <a:pt x="0" y="545578"/>
                    <a:pt x="128281" y="234502"/>
                    <a:pt x="34033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A0930">
                    <a:shade val="30000"/>
                    <a:satMod val="115000"/>
                  </a:srgbClr>
                </a:gs>
                <a:gs pos="50000">
                  <a:srgbClr val="DA0930">
                    <a:shade val="67500"/>
                    <a:satMod val="115000"/>
                  </a:srgbClr>
                </a:gs>
                <a:gs pos="100000">
                  <a:srgbClr val="DA093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79" name="Ellipse 4"/>
            <p:cNvSpPr/>
            <p:nvPr/>
          </p:nvSpPr>
          <p:spPr bwMode="auto">
            <a:xfrm rot="900000">
              <a:off x="2192156" y="3666744"/>
              <a:ext cx="1714137" cy="1871255"/>
            </a:xfrm>
            <a:custGeom>
              <a:avLst/>
              <a:gdLst/>
              <a:ahLst/>
              <a:cxnLst/>
              <a:rect l="l" t="t" r="r" b="b"/>
              <a:pathLst>
                <a:path w="2434429" h="2657570">
                  <a:moveTo>
                    <a:pt x="1030274" y="30002"/>
                  </a:moveTo>
                  <a:cubicBezTo>
                    <a:pt x="1094118" y="15264"/>
                    <a:pt x="1159721" y="5120"/>
                    <a:pt x="1226718" y="0"/>
                  </a:cubicBezTo>
                  <a:lnTo>
                    <a:pt x="1253573" y="125168"/>
                  </a:lnTo>
                  <a:cubicBezTo>
                    <a:pt x="1417521" y="737029"/>
                    <a:pt x="1875158" y="1191767"/>
                    <a:pt x="2434429" y="1377594"/>
                  </a:cubicBezTo>
                  <a:cubicBezTo>
                    <a:pt x="2303785" y="1630271"/>
                    <a:pt x="2255999" y="1925950"/>
                    <a:pt x="2312931" y="2222588"/>
                  </a:cubicBezTo>
                  <a:cubicBezTo>
                    <a:pt x="2070683" y="2490269"/>
                    <a:pt x="1720291" y="2657570"/>
                    <a:pt x="1330823" y="2657570"/>
                  </a:cubicBezTo>
                  <a:cubicBezTo>
                    <a:pt x="595830" y="2657570"/>
                    <a:pt x="0" y="2061740"/>
                    <a:pt x="0" y="1326747"/>
                  </a:cubicBezTo>
                  <a:cubicBezTo>
                    <a:pt x="0" y="729565"/>
                    <a:pt x="393341" y="224253"/>
                    <a:pt x="935077" y="55755"/>
                  </a:cubicBezTo>
                  <a:cubicBezTo>
                    <a:pt x="966331" y="46034"/>
                    <a:pt x="998079" y="37434"/>
                    <a:pt x="1030274" y="3000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D2F86">
                    <a:shade val="30000"/>
                    <a:satMod val="115000"/>
                  </a:srgbClr>
                </a:gs>
                <a:gs pos="50000">
                  <a:srgbClr val="CD2F86">
                    <a:shade val="67500"/>
                    <a:satMod val="115000"/>
                  </a:srgbClr>
                </a:gs>
                <a:gs pos="100000">
                  <a:srgbClr val="CD2F8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80" name="Ellipse 6"/>
            <p:cNvSpPr/>
            <p:nvPr/>
          </p:nvSpPr>
          <p:spPr bwMode="auto">
            <a:xfrm rot="1825207">
              <a:off x="2212445" y="1928164"/>
              <a:ext cx="1545171" cy="1874125"/>
            </a:xfrm>
            <a:custGeom>
              <a:avLst/>
              <a:gdLst/>
              <a:ahLst/>
              <a:cxnLst/>
              <a:rect l="l" t="t" r="r" b="b"/>
              <a:pathLst>
                <a:path w="2194463" h="2661646">
                  <a:moveTo>
                    <a:pt x="696474" y="160623"/>
                  </a:moveTo>
                  <a:cubicBezTo>
                    <a:pt x="885043" y="58186"/>
                    <a:pt x="1101138" y="0"/>
                    <a:pt x="1330823" y="0"/>
                  </a:cubicBezTo>
                  <a:cubicBezTo>
                    <a:pt x="1660691" y="0"/>
                    <a:pt x="1962527" y="120015"/>
                    <a:pt x="2194463" y="319449"/>
                  </a:cubicBezTo>
                  <a:cubicBezTo>
                    <a:pt x="1843621" y="845006"/>
                    <a:pt x="1783372" y="1535476"/>
                    <a:pt x="2081248" y="2129359"/>
                  </a:cubicBezTo>
                  <a:cubicBezTo>
                    <a:pt x="1799288" y="2230205"/>
                    <a:pt x="1570536" y="2419549"/>
                    <a:pt x="1418249" y="2657231"/>
                  </a:cubicBezTo>
                  <a:cubicBezTo>
                    <a:pt x="1389418" y="2660692"/>
                    <a:pt x="1360232" y="2661646"/>
                    <a:pt x="1330823" y="2661646"/>
                  </a:cubicBezTo>
                  <a:cubicBezTo>
                    <a:pt x="595830" y="2661646"/>
                    <a:pt x="0" y="2065816"/>
                    <a:pt x="0" y="1330823"/>
                  </a:cubicBezTo>
                  <a:cubicBezTo>
                    <a:pt x="0" y="825515"/>
                    <a:pt x="281623" y="385984"/>
                    <a:pt x="696474" y="16062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8D1">
                    <a:shade val="30000"/>
                    <a:satMod val="115000"/>
                  </a:srgbClr>
                </a:gs>
                <a:gs pos="50000">
                  <a:srgbClr val="0098D1">
                    <a:shade val="67500"/>
                    <a:satMod val="115000"/>
                  </a:srgbClr>
                </a:gs>
                <a:gs pos="100000">
                  <a:srgbClr val="0098D1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</p:grpSp>
      <p:grpSp>
        <p:nvGrpSpPr>
          <p:cNvPr id="81" name="Groupe 6"/>
          <p:cNvGrpSpPr/>
          <p:nvPr/>
        </p:nvGrpSpPr>
        <p:grpSpPr>
          <a:xfrm>
            <a:off x="3474762" y="3829549"/>
            <a:ext cx="2194476" cy="2157256"/>
            <a:chOff x="1891684" y="1021838"/>
            <a:chExt cx="5346684" cy="5256000"/>
          </a:xfrm>
        </p:grpSpPr>
        <p:sp>
          <p:nvSpPr>
            <p:cNvPr id="82" name="Ellipse 1"/>
            <p:cNvSpPr/>
            <p:nvPr/>
          </p:nvSpPr>
          <p:spPr bwMode="auto">
            <a:xfrm>
              <a:off x="3449603" y="1021838"/>
              <a:ext cx="2203944" cy="1810269"/>
            </a:xfrm>
            <a:custGeom>
              <a:avLst/>
              <a:gdLst/>
              <a:ahLst/>
              <a:cxnLst/>
              <a:rect l="l" t="t" r="r" b="b"/>
              <a:pathLst>
                <a:path w="2709038" h="2225141">
                  <a:moveTo>
                    <a:pt x="1354519" y="0"/>
                  </a:moveTo>
                  <a:cubicBezTo>
                    <a:pt x="2102599" y="0"/>
                    <a:pt x="2709038" y="606439"/>
                    <a:pt x="2709038" y="1354519"/>
                  </a:cubicBezTo>
                  <a:cubicBezTo>
                    <a:pt x="2709038" y="1686182"/>
                    <a:pt x="2589836" y="1990004"/>
                    <a:pt x="2391532" y="2225141"/>
                  </a:cubicBezTo>
                  <a:cubicBezTo>
                    <a:pt x="2118271" y="1987777"/>
                    <a:pt x="1761303" y="1844825"/>
                    <a:pt x="1370947" y="1844825"/>
                  </a:cubicBezTo>
                  <a:cubicBezTo>
                    <a:pt x="1080693" y="1844825"/>
                    <a:pt x="808899" y="1923861"/>
                    <a:pt x="576781" y="2063055"/>
                  </a:cubicBezTo>
                  <a:cubicBezTo>
                    <a:pt x="446805" y="1848102"/>
                    <a:pt x="254756" y="1670088"/>
                    <a:pt x="16605" y="1555988"/>
                  </a:cubicBezTo>
                  <a:cubicBezTo>
                    <a:pt x="5092" y="1490427"/>
                    <a:pt x="0" y="1423068"/>
                    <a:pt x="0" y="1354519"/>
                  </a:cubicBezTo>
                  <a:cubicBezTo>
                    <a:pt x="0" y="606439"/>
                    <a:pt x="606439" y="0"/>
                    <a:pt x="13545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332">
                    <a:shade val="30000"/>
                    <a:satMod val="115000"/>
                  </a:srgbClr>
                </a:gs>
                <a:gs pos="50000">
                  <a:srgbClr val="8FC332">
                    <a:shade val="67500"/>
                    <a:satMod val="115000"/>
                  </a:srgbClr>
                </a:gs>
                <a:gs pos="100000">
                  <a:srgbClr val="8FC3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83" name="Ellipse 2"/>
            <p:cNvSpPr/>
            <p:nvPr/>
          </p:nvSpPr>
          <p:spPr bwMode="auto">
            <a:xfrm rot="1602816">
              <a:off x="5245384" y="2203403"/>
              <a:ext cx="1992984" cy="2198981"/>
            </a:xfrm>
            <a:custGeom>
              <a:avLst/>
              <a:gdLst/>
              <a:ahLst/>
              <a:cxnLst/>
              <a:rect l="l" t="t" r="r" b="b"/>
              <a:pathLst>
                <a:path w="2449731" h="2702937">
                  <a:moveTo>
                    <a:pt x="449568" y="163483"/>
                  </a:moveTo>
                  <a:cubicBezTo>
                    <a:pt x="641494" y="59222"/>
                    <a:pt x="861437" y="0"/>
                    <a:pt x="1095212" y="0"/>
                  </a:cubicBezTo>
                  <a:cubicBezTo>
                    <a:pt x="1843292" y="0"/>
                    <a:pt x="2449731" y="606439"/>
                    <a:pt x="2449731" y="1354519"/>
                  </a:cubicBezTo>
                  <a:cubicBezTo>
                    <a:pt x="2449731" y="2061857"/>
                    <a:pt x="1907549" y="2642562"/>
                    <a:pt x="1216034" y="2702937"/>
                  </a:cubicBezTo>
                  <a:cubicBezTo>
                    <a:pt x="1201866" y="2504104"/>
                    <a:pt x="1148670" y="2304837"/>
                    <a:pt x="1053489" y="2115701"/>
                  </a:cubicBezTo>
                  <a:cubicBezTo>
                    <a:pt x="840207" y="1691888"/>
                    <a:pt x="460456" y="1407066"/>
                    <a:pt x="33278" y="1301846"/>
                  </a:cubicBezTo>
                  <a:cubicBezTo>
                    <a:pt x="92387" y="1061969"/>
                    <a:pt x="83747" y="804960"/>
                    <a:pt x="0" y="559782"/>
                  </a:cubicBezTo>
                  <a:cubicBezTo>
                    <a:pt x="117373" y="395872"/>
                    <a:pt x="271398" y="260271"/>
                    <a:pt x="449568" y="16348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DA00">
                    <a:shade val="30000"/>
                    <a:satMod val="115000"/>
                  </a:srgbClr>
                </a:gs>
                <a:gs pos="50000">
                  <a:srgbClr val="F8DA00">
                    <a:shade val="67500"/>
                    <a:satMod val="115000"/>
                  </a:srgbClr>
                </a:gs>
                <a:gs pos="100000">
                  <a:srgbClr val="F8DA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84" name="Ellipse 4"/>
            <p:cNvSpPr/>
            <p:nvPr/>
          </p:nvSpPr>
          <p:spPr bwMode="auto">
            <a:xfrm rot="558114">
              <a:off x="4468344" y="4240599"/>
              <a:ext cx="2200599" cy="2037239"/>
            </a:xfrm>
            <a:custGeom>
              <a:avLst/>
              <a:gdLst/>
              <a:ahLst/>
              <a:cxnLst/>
              <a:rect l="l" t="t" r="r" b="b"/>
              <a:pathLst>
                <a:path w="2704926" h="2504127">
                  <a:moveTo>
                    <a:pt x="1367525" y="32468"/>
                  </a:moveTo>
                  <a:cubicBezTo>
                    <a:pt x="1605267" y="85012"/>
                    <a:pt x="1844683" y="70520"/>
                    <a:pt x="2064244" y="0"/>
                  </a:cubicBezTo>
                  <a:cubicBezTo>
                    <a:pt x="2449205" y="237779"/>
                    <a:pt x="2704927" y="663830"/>
                    <a:pt x="2704926" y="1149607"/>
                  </a:cubicBezTo>
                  <a:cubicBezTo>
                    <a:pt x="2704926" y="1897687"/>
                    <a:pt x="2098487" y="2504128"/>
                    <a:pt x="1350407" y="2504127"/>
                  </a:cubicBezTo>
                  <a:cubicBezTo>
                    <a:pt x="629702" y="2504126"/>
                    <a:pt x="40461" y="1941260"/>
                    <a:pt x="0" y="1231039"/>
                  </a:cubicBezTo>
                  <a:lnTo>
                    <a:pt x="97064" y="1220133"/>
                  </a:lnTo>
                  <a:cubicBezTo>
                    <a:pt x="740755" y="1114702"/>
                    <a:pt x="1227934" y="630455"/>
                    <a:pt x="1367525" y="324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8510">
                    <a:shade val="30000"/>
                    <a:satMod val="115000"/>
                  </a:srgbClr>
                </a:gs>
                <a:gs pos="50000">
                  <a:srgbClr val="EE8510">
                    <a:shade val="67500"/>
                    <a:satMod val="115000"/>
                  </a:srgbClr>
                </a:gs>
                <a:gs pos="100000">
                  <a:srgbClr val="EE851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85" name="Ellipse 3"/>
            <p:cNvSpPr/>
            <p:nvPr/>
          </p:nvSpPr>
          <p:spPr bwMode="auto">
            <a:xfrm rot="2184403">
              <a:off x="2349043" y="4411197"/>
              <a:ext cx="2203944" cy="1831079"/>
            </a:xfrm>
            <a:custGeom>
              <a:avLst/>
              <a:gdLst/>
              <a:ahLst/>
              <a:cxnLst/>
              <a:rect l="l" t="t" r="r" b="b"/>
              <a:pathLst>
                <a:path w="2709038" h="2250721">
                  <a:moveTo>
                    <a:pt x="340166" y="0"/>
                  </a:moveTo>
                  <a:cubicBezTo>
                    <a:pt x="855174" y="431249"/>
                    <a:pt x="1605143" y="488839"/>
                    <a:pt x="2185723" y="111806"/>
                  </a:cubicBezTo>
                  <a:cubicBezTo>
                    <a:pt x="2307324" y="319312"/>
                    <a:pt x="2477458" y="482976"/>
                    <a:pt x="2674383" y="595470"/>
                  </a:cubicBezTo>
                  <a:cubicBezTo>
                    <a:pt x="2697442" y="692020"/>
                    <a:pt x="2709038" y="792757"/>
                    <a:pt x="2709038" y="896202"/>
                  </a:cubicBezTo>
                  <a:cubicBezTo>
                    <a:pt x="2709038" y="1644282"/>
                    <a:pt x="2102599" y="2250721"/>
                    <a:pt x="1354519" y="2250721"/>
                  </a:cubicBezTo>
                  <a:cubicBezTo>
                    <a:pt x="606439" y="2250721"/>
                    <a:pt x="0" y="1644282"/>
                    <a:pt x="0" y="896202"/>
                  </a:cubicBezTo>
                  <a:cubicBezTo>
                    <a:pt x="0" y="552248"/>
                    <a:pt x="128201" y="238237"/>
                    <a:pt x="34016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A0930">
                    <a:shade val="30000"/>
                    <a:satMod val="115000"/>
                  </a:srgbClr>
                </a:gs>
                <a:gs pos="50000">
                  <a:srgbClr val="DA0930">
                    <a:shade val="67500"/>
                    <a:satMod val="115000"/>
                  </a:srgbClr>
                </a:gs>
                <a:gs pos="100000">
                  <a:srgbClr val="DA093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86" name="Ellipse 5"/>
            <p:cNvSpPr/>
            <p:nvPr/>
          </p:nvSpPr>
          <p:spPr bwMode="auto">
            <a:xfrm rot="1112104">
              <a:off x="1891684" y="2113562"/>
              <a:ext cx="1806260" cy="2203944"/>
            </a:xfrm>
            <a:custGeom>
              <a:avLst/>
              <a:gdLst/>
              <a:ahLst/>
              <a:cxnLst/>
              <a:rect l="l" t="t" r="r" b="b"/>
              <a:pathLst>
                <a:path w="2220214" h="2709038">
                  <a:moveTo>
                    <a:pt x="951727" y="60896"/>
                  </a:moveTo>
                  <a:cubicBezTo>
                    <a:pt x="1078969" y="21320"/>
                    <a:pt x="1214254" y="0"/>
                    <a:pt x="1354519" y="0"/>
                  </a:cubicBezTo>
                  <a:cubicBezTo>
                    <a:pt x="1683791" y="0"/>
                    <a:pt x="1985621" y="117490"/>
                    <a:pt x="2220214" y="313028"/>
                  </a:cubicBezTo>
                  <a:cubicBezTo>
                    <a:pt x="1867634" y="716622"/>
                    <a:pt x="1733553" y="1291377"/>
                    <a:pt x="1916237" y="1836252"/>
                  </a:cubicBezTo>
                  <a:cubicBezTo>
                    <a:pt x="1957396" y="1959016"/>
                    <a:pt x="2012300" y="2073297"/>
                    <a:pt x="2080225" y="2176965"/>
                  </a:cubicBezTo>
                  <a:cubicBezTo>
                    <a:pt x="1875040" y="2296436"/>
                    <a:pt x="1701884" y="2471390"/>
                    <a:pt x="1583502" y="2688234"/>
                  </a:cubicBezTo>
                  <a:cubicBezTo>
                    <a:pt x="1509242" y="2702423"/>
                    <a:pt x="1432653" y="2709038"/>
                    <a:pt x="1354519" y="2709038"/>
                  </a:cubicBezTo>
                  <a:cubicBezTo>
                    <a:pt x="606439" y="2709038"/>
                    <a:pt x="0" y="2102599"/>
                    <a:pt x="0" y="1354519"/>
                  </a:cubicBezTo>
                  <a:cubicBezTo>
                    <a:pt x="0" y="746704"/>
                    <a:pt x="400344" y="232394"/>
                    <a:pt x="951727" y="608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8D1">
                    <a:shade val="30000"/>
                    <a:satMod val="115000"/>
                  </a:srgbClr>
                </a:gs>
                <a:gs pos="50000">
                  <a:srgbClr val="0098D1">
                    <a:shade val="67500"/>
                    <a:satMod val="115000"/>
                  </a:srgbClr>
                </a:gs>
                <a:gs pos="100000">
                  <a:srgbClr val="0098D1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</p:grpSp>
      <p:grpSp>
        <p:nvGrpSpPr>
          <p:cNvPr id="87" name="Groupe 7"/>
          <p:cNvGrpSpPr/>
          <p:nvPr/>
        </p:nvGrpSpPr>
        <p:grpSpPr>
          <a:xfrm>
            <a:off x="6427682" y="3784526"/>
            <a:ext cx="2257104" cy="2269778"/>
            <a:chOff x="2022382" y="1070960"/>
            <a:chExt cx="5174096" cy="5203150"/>
          </a:xfrm>
        </p:grpSpPr>
        <p:sp>
          <p:nvSpPr>
            <p:cNvPr id="88" name="Ellipse 15"/>
            <p:cNvSpPr/>
            <p:nvPr/>
          </p:nvSpPr>
          <p:spPr bwMode="auto">
            <a:xfrm>
              <a:off x="3470683" y="1070960"/>
              <a:ext cx="2282059" cy="1894975"/>
            </a:xfrm>
            <a:custGeom>
              <a:avLst/>
              <a:gdLst/>
              <a:ahLst/>
              <a:cxnLst/>
              <a:rect l="l" t="t" r="r" b="b"/>
              <a:pathLst>
                <a:path w="2919730" h="2424484">
                  <a:moveTo>
                    <a:pt x="1459865" y="0"/>
                  </a:moveTo>
                  <a:cubicBezTo>
                    <a:pt x="2266126" y="0"/>
                    <a:pt x="2919730" y="653604"/>
                    <a:pt x="2919730" y="1459865"/>
                  </a:cubicBezTo>
                  <a:cubicBezTo>
                    <a:pt x="2919730" y="1830097"/>
                    <a:pt x="2781911" y="2168139"/>
                    <a:pt x="2553641" y="2424484"/>
                  </a:cubicBezTo>
                  <a:cubicBezTo>
                    <a:pt x="2268754" y="2108379"/>
                    <a:pt x="1855871" y="1910680"/>
                    <a:pt x="1396812" y="1910680"/>
                  </a:cubicBezTo>
                  <a:cubicBezTo>
                    <a:pt x="1065230" y="1910680"/>
                    <a:pt x="757738" y="2013826"/>
                    <a:pt x="505167" y="2190494"/>
                  </a:cubicBezTo>
                  <a:cubicBezTo>
                    <a:pt x="381954" y="2093734"/>
                    <a:pt x="242389" y="2016936"/>
                    <a:pt x="91408" y="1964408"/>
                  </a:cubicBezTo>
                  <a:cubicBezTo>
                    <a:pt x="31704" y="1807605"/>
                    <a:pt x="0" y="1637437"/>
                    <a:pt x="0" y="1459865"/>
                  </a:cubicBezTo>
                  <a:cubicBezTo>
                    <a:pt x="0" y="653604"/>
                    <a:pt x="653604" y="0"/>
                    <a:pt x="145986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332">
                    <a:shade val="30000"/>
                    <a:satMod val="115000"/>
                  </a:srgbClr>
                </a:gs>
                <a:gs pos="50000">
                  <a:srgbClr val="8FC332">
                    <a:shade val="67500"/>
                    <a:satMod val="115000"/>
                  </a:srgbClr>
                </a:gs>
                <a:gs pos="100000">
                  <a:srgbClr val="8FC3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89" name="Ellipse 16"/>
            <p:cNvSpPr/>
            <p:nvPr/>
          </p:nvSpPr>
          <p:spPr bwMode="auto">
            <a:xfrm>
              <a:off x="5437869" y="2540618"/>
              <a:ext cx="1758609" cy="2282059"/>
            </a:xfrm>
            <a:custGeom>
              <a:avLst/>
              <a:gdLst/>
              <a:ahLst/>
              <a:cxnLst/>
              <a:rect l="l" t="t" r="r" b="b"/>
              <a:pathLst>
                <a:path w="2250013" h="2919730">
                  <a:moveTo>
                    <a:pt x="790148" y="0"/>
                  </a:moveTo>
                  <a:cubicBezTo>
                    <a:pt x="1596409" y="0"/>
                    <a:pt x="2250013" y="653604"/>
                    <a:pt x="2250013" y="1459865"/>
                  </a:cubicBezTo>
                  <a:cubicBezTo>
                    <a:pt x="2250013" y="2266126"/>
                    <a:pt x="1596409" y="2919730"/>
                    <a:pt x="790148" y="2919730"/>
                  </a:cubicBezTo>
                  <a:cubicBezTo>
                    <a:pt x="498728" y="2919730"/>
                    <a:pt x="227252" y="2834341"/>
                    <a:pt x="0" y="2686250"/>
                  </a:cubicBezTo>
                  <a:cubicBezTo>
                    <a:pt x="275321" y="2404915"/>
                    <a:pt x="444559" y="2019710"/>
                    <a:pt x="444559" y="1594978"/>
                  </a:cubicBezTo>
                  <a:cubicBezTo>
                    <a:pt x="444559" y="1189588"/>
                    <a:pt x="290384" y="820207"/>
                    <a:pt x="36145" y="543477"/>
                  </a:cubicBezTo>
                  <a:cubicBezTo>
                    <a:pt x="156172" y="410298"/>
                    <a:pt x="250075" y="253570"/>
                    <a:pt x="312354" y="81618"/>
                  </a:cubicBezTo>
                  <a:cubicBezTo>
                    <a:pt x="461695" y="28217"/>
                    <a:pt x="622626" y="0"/>
                    <a:pt x="7901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8510">
                    <a:shade val="30000"/>
                    <a:satMod val="115000"/>
                  </a:srgbClr>
                </a:gs>
                <a:gs pos="50000">
                  <a:srgbClr val="EE8510">
                    <a:shade val="67500"/>
                    <a:satMod val="115000"/>
                  </a:srgbClr>
                </a:gs>
                <a:gs pos="100000">
                  <a:srgbClr val="EE851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90" name="Ellipse 18"/>
            <p:cNvSpPr/>
            <p:nvPr/>
          </p:nvSpPr>
          <p:spPr bwMode="auto">
            <a:xfrm>
              <a:off x="3470683" y="4567931"/>
              <a:ext cx="2282059" cy="1706179"/>
            </a:xfrm>
            <a:custGeom>
              <a:avLst/>
              <a:gdLst/>
              <a:ahLst/>
              <a:cxnLst/>
              <a:rect l="l" t="t" r="r" b="b"/>
              <a:pathLst>
                <a:path w="2919730" h="2182933">
                  <a:moveTo>
                    <a:pt x="192729" y="0"/>
                  </a:moveTo>
                  <a:cubicBezTo>
                    <a:pt x="479553" y="345734"/>
                    <a:pt x="912484" y="565797"/>
                    <a:pt x="1396812" y="565797"/>
                  </a:cubicBezTo>
                  <a:cubicBezTo>
                    <a:pt x="1836393" y="565797"/>
                    <a:pt x="2233633" y="384520"/>
                    <a:pt x="2517241" y="92044"/>
                  </a:cubicBezTo>
                  <a:cubicBezTo>
                    <a:pt x="2616370" y="157219"/>
                    <a:pt x="2724527" y="209517"/>
                    <a:pt x="2839080" y="247919"/>
                  </a:cubicBezTo>
                  <a:cubicBezTo>
                    <a:pt x="2891847" y="396522"/>
                    <a:pt x="2919730" y="556539"/>
                    <a:pt x="2919730" y="723068"/>
                  </a:cubicBezTo>
                  <a:cubicBezTo>
                    <a:pt x="2919730" y="1529329"/>
                    <a:pt x="2266126" y="2182933"/>
                    <a:pt x="1459865" y="2182933"/>
                  </a:cubicBezTo>
                  <a:cubicBezTo>
                    <a:pt x="653604" y="2182933"/>
                    <a:pt x="0" y="1529329"/>
                    <a:pt x="0" y="723068"/>
                  </a:cubicBezTo>
                  <a:cubicBezTo>
                    <a:pt x="0" y="459749"/>
                    <a:pt x="69716" y="212712"/>
                    <a:pt x="19272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A0930">
                    <a:shade val="30000"/>
                    <a:satMod val="115000"/>
                  </a:srgbClr>
                </a:gs>
                <a:gs pos="50000">
                  <a:srgbClr val="DA0930">
                    <a:shade val="67500"/>
                    <a:satMod val="115000"/>
                  </a:srgbClr>
                </a:gs>
                <a:gs pos="100000">
                  <a:srgbClr val="DA093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91" name="Ellipse 17"/>
            <p:cNvSpPr/>
            <p:nvPr/>
          </p:nvSpPr>
          <p:spPr bwMode="auto">
            <a:xfrm>
              <a:off x="2022382" y="2540618"/>
              <a:ext cx="1842866" cy="2282059"/>
            </a:xfrm>
            <a:custGeom>
              <a:avLst/>
              <a:gdLst/>
              <a:ahLst/>
              <a:cxnLst/>
              <a:rect l="l" t="t" r="r" b="b"/>
              <a:pathLst>
                <a:path w="2357814" h="2919730">
                  <a:moveTo>
                    <a:pt x="1459865" y="0"/>
                  </a:moveTo>
                  <a:cubicBezTo>
                    <a:pt x="1798851" y="0"/>
                    <a:pt x="2110852" y="115539"/>
                    <a:pt x="2357814" y="310435"/>
                  </a:cubicBezTo>
                  <a:cubicBezTo>
                    <a:pt x="1951081" y="592329"/>
                    <a:pt x="1685190" y="1062603"/>
                    <a:pt x="1685190" y="1594978"/>
                  </a:cubicBezTo>
                  <a:cubicBezTo>
                    <a:pt x="1685190" y="1975451"/>
                    <a:pt x="1820995" y="2324206"/>
                    <a:pt x="2047012" y="2595215"/>
                  </a:cubicBezTo>
                  <a:cubicBezTo>
                    <a:pt x="2001009" y="2671634"/>
                    <a:pt x="1963887" y="2753627"/>
                    <a:pt x="1934551" y="2839250"/>
                  </a:cubicBezTo>
                  <a:cubicBezTo>
                    <a:pt x="1786077" y="2891905"/>
                    <a:pt x="1626220" y="2919730"/>
                    <a:pt x="1459865" y="2919730"/>
                  </a:cubicBezTo>
                  <a:cubicBezTo>
                    <a:pt x="653604" y="2919730"/>
                    <a:pt x="0" y="2266126"/>
                    <a:pt x="0" y="1459865"/>
                  </a:cubicBezTo>
                  <a:cubicBezTo>
                    <a:pt x="0" y="653604"/>
                    <a:pt x="653604" y="0"/>
                    <a:pt x="145986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8D1">
                    <a:shade val="30000"/>
                    <a:satMod val="115000"/>
                  </a:srgbClr>
                </a:gs>
                <a:gs pos="50000">
                  <a:srgbClr val="0098D1">
                    <a:shade val="67500"/>
                    <a:satMod val="115000"/>
                  </a:srgbClr>
                </a:gs>
                <a:gs pos="100000">
                  <a:srgbClr val="0098D1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4366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84347-5702-4316-A33B-2603D6C9AF6F}" type="slidenum">
              <a:rPr lang="zh-CN" altLang="en-US"/>
              <a:pPr>
                <a:defRPr/>
              </a:pPr>
              <a:t>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6737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362051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6" y="548793"/>
            <a:ext cx="5184775" cy="40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6" y="129577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7888" y="-70505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341493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0188" y="3723404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4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5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4104510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4" y="6166293"/>
            <a:ext cx="6916737" cy="4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5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_www.pptbz.com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2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>
          <a:extrusionClr>
            <a:schemeClr val="bg1"/>
          </a:extrusionClr>
          <a:contourClr>
            <a:schemeClr val="bg1"/>
          </a:contourClr>
        </a:sp3d>
      </a:spPr>
      <a:bodyPr rtlCol="0" anchor="ctr"/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tabLst>
            <a:tab pos="136525" algn="l"/>
          </a:tabLst>
          <a:defRPr sz="1400"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23226</TotalTime>
  <Words>153</Words>
  <Application>Microsoft Office PowerPoint</Application>
  <PresentationFormat>全屏显示(4:3)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</dc:title>
  <dc:creator>www.1ppt.com</dc:creator>
  <cp:keywords>第一PPT www.1ppt.com</cp:keywords>
  <dc:description>http://www.1ppt.com</dc:description>
  <cp:lastModifiedBy>Windows 用户</cp:lastModifiedBy>
  <cp:revision>1524</cp:revision>
  <dcterms:created xsi:type="dcterms:W3CDTF">2009-02-11T05:37:22Z</dcterms:created>
  <dcterms:modified xsi:type="dcterms:W3CDTF">2014-08-27T03:29:55Z</dcterms:modified>
  <cp:category>http://www.1ppt.com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锐普图表</vt:lpwstr>
  </property>
  <property fmtid="{D5CDD505-2E9C-101B-9397-08002B2CF9AE}" pid="3" name="SlideDescription">
    <vt:lpwstr/>
  </property>
</Properties>
</file>