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56" r:id="rId4"/>
    <p:sldId id="257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D19"/>
    <a:srgbClr val="092CD9"/>
    <a:srgbClr val="325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CAE57-A8E0-4168-9623-4596086532C9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5ADF1-C4AE-4672-B863-217DB9028D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ADD2C-84E6-40BA-9CC6-10663B69A64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B126-CF83-42DD-AEF1-70FBDDF0173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A483-FA80-4EEB-8BF8-9B5BEC251C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6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89582-3309-47CE-8213-CA9989173A5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3CE6-5C67-422A-B908-305CD3C1C4A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03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0DDE-91D3-4686-99CC-241D664D36B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B00DF-3BC1-40AA-B0A3-1F7783E1FCB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4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3C13-544C-478B-A3D7-A8B0DAF451F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AA4F-CD5F-43C9-B0F4-EF30969868A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2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CF30-C12E-4617-A02A-70B0A453194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34A8-3786-4298-8A4E-6B5DAAAFAB8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82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6443-3BEF-4691-BE4D-E480A5D0671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5162-A440-4F28-AC79-E38CFC87DFA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7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07C3-BF9E-4DB6-A381-7163AD57446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4917-618D-4FB4-85C0-3A27BAE797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09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E0C5-81C7-443A-AF6F-BC57A313DCD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E627-1B93-4D65-98FB-07A1E83C3C1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4B13-8F2A-4949-879F-7085DBAFE87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1981-6D9D-43AB-BFAD-65B71A6C7BE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4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F0D7E-705F-4AB9-987E-DFF9057A4D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3B71-A453-4496-9557-DF07C256927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1514-FDB0-4788-87A2-314E783B1AE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C04C3-7327-4D7A-8B14-2C0DF7F9875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2014-05-28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CD61E4-4BD4-44D1-B7B9-2D39F80E91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2014-05-28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3AF4B7-B359-455E-B412-DF3A0CDC308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7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77D1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944880"/>
            <a:ext cx="9144000" cy="4968240"/>
          </a:xfrm>
          <a:prstGeom prst="rect">
            <a:avLst/>
          </a:prstGeom>
        </p:spPr>
      </p:pic>
      <p:sp>
        <p:nvSpPr>
          <p:cNvPr id="19" name="流程图: 手动输入 18"/>
          <p:cNvSpPr/>
          <p:nvPr/>
        </p:nvSpPr>
        <p:spPr>
          <a:xfrm rot="16200000">
            <a:off x="3659959" y="-1178736"/>
            <a:ext cx="3357586" cy="7572396"/>
          </a:xfrm>
          <a:prstGeom prst="flowChartManualInpu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手动输入 19"/>
          <p:cNvSpPr/>
          <p:nvPr/>
        </p:nvSpPr>
        <p:spPr>
          <a:xfrm rot="5400000">
            <a:off x="1071554" y="3214702"/>
            <a:ext cx="1714512" cy="3857620"/>
          </a:xfrm>
          <a:prstGeom prst="flowChartManualInpu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rot="16200000" flipH="1">
            <a:off x="216666" y="2321709"/>
            <a:ext cx="5000656" cy="2357455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0" y="4260062"/>
            <a:ext cx="9144794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 rot="20326734">
            <a:off x="5830043" y="3289766"/>
            <a:ext cx="1946494" cy="13899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00364" y="371475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夕阳下的小屋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0710240290.jpg"/>
          <p:cNvPicPr>
            <a:picLocks noChangeAspect="1"/>
          </p:cNvPicPr>
          <p:nvPr/>
        </p:nvPicPr>
        <p:blipFill>
          <a:blip r:embed="rId3"/>
          <a:srcRect t="19133" b="45502"/>
          <a:stretch>
            <a:fillRect/>
          </a:stretch>
        </p:blipFill>
        <p:spPr>
          <a:xfrm>
            <a:off x="2411203" y="-24"/>
            <a:ext cx="7685336" cy="321471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714480" y="271462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solidFill>
                  <a:srgbClr val="C00000"/>
                </a:solidFill>
                <a:latin typeface="Bradley Hand ITC" pitchFamily="66" charset="0"/>
              </a:rPr>
              <a:t>Th</a:t>
            </a:r>
            <a:r>
              <a:rPr lang="en-US" altLang="zh-CN" sz="9600" b="1" dirty="0" smtClean="0">
                <a:solidFill>
                  <a:srgbClr val="FFFF00"/>
                </a:solidFill>
                <a:latin typeface="Bradley Hand ITC" pitchFamily="66" charset="0"/>
              </a:rPr>
              <a:t>an</a:t>
            </a:r>
            <a:r>
              <a:rPr lang="en-US" altLang="zh-CN" sz="9600" b="1" dirty="0" smtClean="0">
                <a:solidFill>
                  <a:srgbClr val="0070C0"/>
                </a:solidFill>
                <a:latin typeface="Bradley Hand ITC" pitchFamily="66" charset="0"/>
              </a:rPr>
              <a:t>k </a:t>
            </a:r>
            <a:r>
              <a:rPr lang="en-US" altLang="zh-CN" sz="9600" b="1" dirty="0" smtClean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rPr>
              <a:t>you</a:t>
            </a:r>
            <a:endParaRPr lang="zh-CN" altLang="en-US" sz="9600" b="1" dirty="0">
              <a:solidFill>
                <a:schemeClr val="accent3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14348" y="714356"/>
            <a:ext cx="8215370" cy="5214974"/>
            <a:chOff x="714348" y="714356"/>
            <a:chExt cx="8215370" cy="5214974"/>
          </a:xfrm>
        </p:grpSpPr>
        <p:sp>
          <p:nvSpPr>
            <p:cNvPr id="13" name="任意多边形 12"/>
            <p:cNvSpPr/>
            <p:nvPr/>
          </p:nvSpPr>
          <p:spPr>
            <a:xfrm>
              <a:off x="991046" y="793861"/>
              <a:ext cx="7436601" cy="5071088"/>
            </a:xfrm>
            <a:custGeom>
              <a:avLst/>
              <a:gdLst>
                <a:gd name="connsiteX0" fmla="*/ 0 w 7858148"/>
                <a:gd name="connsiteY0" fmla="*/ 0 h 5214974"/>
                <a:gd name="connsiteX1" fmla="*/ 7858148 w 7858148"/>
                <a:gd name="connsiteY1" fmla="*/ 0 h 5214974"/>
                <a:gd name="connsiteX2" fmla="*/ 7858148 w 7858148"/>
                <a:gd name="connsiteY2" fmla="*/ 5214974 h 5214974"/>
                <a:gd name="connsiteX3" fmla="*/ 0 w 7858148"/>
                <a:gd name="connsiteY3" fmla="*/ 5214974 h 5214974"/>
                <a:gd name="connsiteX4" fmla="*/ 0 w 7858148"/>
                <a:gd name="connsiteY4" fmla="*/ 0 h 5214974"/>
                <a:gd name="connsiteX0" fmla="*/ 500034 w 7858148"/>
                <a:gd name="connsiteY0" fmla="*/ 357166 h 5214974"/>
                <a:gd name="connsiteX1" fmla="*/ 7858148 w 7858148"/>
                <a:gd name="connsiteY1" fmla="*/ 0 h 5214974"/>
                <a:gd name="connsiteX2" fmla="*/ 7858148 w 7858148"/>
                <a:gd name="connsiteY2" fmla="*/ 5214974 h 5214974"/>
                <a:gd name="connsiteX3" fmla="*/ 0 w 7858148"/>
                <a:gd name="connsiteY3" fmla="*/ 5214974 h 5214974"/>
                <a:gd name="connsiteX4" fmla="*/ 500034 w 7858148"/>
                <a:gd name="connsiteY4" fmla="*/ 357166 h 5214974"/>
                <a:gd name="connsiteX0" fmla="*/ 500034 w 7858148"/>
                <a:gd name="connsiteY0" fmla="*/ 71438 h 4929246"/>
                <a:gd name="connsiteX1" fmla="*/ 7286612 w 7858148"/>
                <a:gd name="connsiteY1" fmla="*/ 0 h 4929246"/>
                <a:gd name="connsiteX2" fmla="*/ 7858148 w 7858148"/>
                <a:gd name="connsiteY2" fmla="*/ 4929246 h 4929246"/>
                <a:gd name="connsiteX3" fmla="*/ 0 w 7858148"/>
                <a:gd name="connsiteY3" fmla="*/ 4929246 h 4929246"/>
                <a:gd name="connsiteX4" fmla="*/ 500034 w 7858148"/>
                <a:gd name="connsiteY4" fmla="*/ 71438 h 4929246"/>
                <a:gd name="connsiteX0" fmla="*/ 500034 w 7858148"/>
                <a:gd name="connsiteY0" fmla="*/ 71438 h 5072098"/>
                <a:gd name="connsiteX1" fmla="*/ 7286612 w 7858148"/>
                <a:gd name="connsiteY1" fmla="*/ 0 h 5072098"/>
                <a:gd name="connsiteX2" fmla="*/ 7858148 w 7858148"/>
                <a:gd name="connsiteY2" fmla="*/ 5072098 h 5072098"/>
                <a:gd name="connsiteX3" fmla="*/ 0 w 7858148"/>
                <a:gd name="connsiteY3" fmla="*/ 4929246 h 5072098"/>
                <a:gd name="connsiteX4" fmla="*/ 500034 w 7858148"/>
                <a:gd name="connsiteY4" fmla="*/ 71438 h 5072098"/>
                <a:gd name="connsiteX0" fmla="*/ 500034 w 7858148"/>
                <a:gd name="connsiteY0" fmla="*/ 71438 h 5072098"/>
                <a:gd name="connsiteX1" fmla="*/ 7286612 w 7858148"/>
                <a:gd name="connsiteY1" fmla="*/ 0 h 5072098"/>
                <a:gd name="connsiteX2" fmla="*/ 7420704 w 7858148"/>
                <a:gd name="connsiteY2" fmla="*/ 11031 h 5072098"/>
                <a:gd name="connsiteX3" fmla="*/ 7858148 w 7858148"/>
                <a:gd name="connsiteY3" fmla="*/ 5072098 h 5072098"/>
                <a:gd name="connsiteX4" fmla="*/ 0 w 7858148"/>
                <a:gd name="connsiteY4" fmla="*/ 4929246 h 5072098"/>
                <a:gd name="connsiteX5" fmla="*/ 500034 w 7858148"/>
                <a:gd name="connsiteY5" fmla="*/ 71438 h 5072098"/>
                <a:gd name="connsiteX0" fmla="*/ 500034 w 7858148"/>
                <a:gd name="connsiteY0" fmla="*/ 71438 h 5072098"/>
                <a:gd name="connsiteX1" fmla="*/ 7286612 w 7858148"/>
                <a:gd name="connsiteY1" fmla="*/ 0 h 5072098"/>
                <a:gd name="connsiteX2" fmla="*/ 7420704 w 7858148"/>
                <a:gd name="connsiteY2" fmla="*/ 11031 h 5072098"/>
                <a:gd name="connsiteX3" fmla="*/ 7570173 w 7858148"/>
                <a:gd name="connsiteY3" fmla="*/ 11031 h 5072098"/>
                <a:gd name="connsiteX4" fmla="*/ 7858148 w 7858148"/>
                <a:gd name="connsiteY4" fmla="*/ 5072098 h 5072098"/>
                <a:gd name="connsiteX5" fmla="*/ 0 w 7858148"/>
                <a:gd name="connsiteY5" fmla="*/ 4929246 h 5072098"/>
                <a:gd name="connsiteX6" fmla="*/ 500034 w 7858148"/>
                <a:gd name="connsiteY6" fmla="*/ 71438 h 5072098"/>
                <a:gd name="connsiteX0" fmla="*/ 500034 w 7858148"/>
                <a:gd name="connsiteY0" fmla="*/ 71438 h 5072098"/>
                <a:gd name="connsiteX1" fmla="*/ 7286612 w 7858148"/>
                <a:gd name="connsiteY1" fmla="*/ 0 h 5072098"/>
                <a:gd name="connsiteX2" fmla="*/ 7420704 w 7858148"/>
                <a:gd name="connsiteY2" fmla="*/ 11031 h 5072098"/>
                <a:gd name="connsiteX3" fmla="*/ 7570173 w 7858148"/>
                <a:gd name="connsiteY3" fmla="*/ 11031 h 5072098"/>
                <a:gd name="connsiteX4" fmla="*/ 7719642 w 7858148"/>
                <a:gd name="connsiteY4" fmla="*/ 11031 h 5072098"/>
                <a:gd name="connsiteX5" fmla="*/ 7858148 w 7858148"/>
                <a:gd name="connsiteY5" fmla="*/ 5072098 h 5072098"/>
                <a:gd name="connsiteX6" fmla="*/ 0 w 7858148"/>
                <a:gd name="connsiteY6" fmla="*/ 4929246 h 5072098"/>
                <a:gd name="connsiteX7" fmla="*/ 500034 w 7858148"/>
                <a:gd name="connsiteY7" fmla="*/ 71438 h 5072098"/>
                <a:gd name="connsiteX0" fmla="*/ 500034 w 7858148"/>
                <a:gd name="connsiteY0" fmla="*/ 71438 h 5214950"/>
                <a:gd name="connsiteX1" fmla="*/ 7286612 w 7858148"/>
                <a:gd name="connsiteY1" fmla="*/ 0 h 5214950"/>
                <a:gd name="connsiteX2" fmla="*/ 7420704 w 7858148"/>
                <a:gd name="connsiteY2" fmla="*/ 11031 h 5214950"/>
                <a:gd name="connsiteX3" fmla="*/ 7570173 w 7858148"/>
                <a:gd name="connsiteY3" fmla="*/ 11031 h 5214950"/>
                <a:gd name="connsiteX4" fmla="*/ 7719642 w 7858148"/>
                <a:gd name="connsiteY4" fmla="*/ 11031 h 5214950"/>
                <a:gd name="connsiteX5" fmla="*/ 7858148 w 7858148"/>
                <a:gd name="connsiteY5" fmla="*/ 5214950 h 5214950"/>
                <a:gd name="connsiteX6" fmla="*/ 0 w 7858148"/>
                <a:gd name="connsiteY6" fmla="*/ 4929246 h 5214950"/>
                <a:gd name="connsiteX7" fmla="*/ 500034 w 7858148"/>
                <a:gd name="connsiteY7" fmla="*/ 71438 h 521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8148" h="5214950">
                  <a:moveTo>
                    <a:pt x="500034" y="71438"/>
                  </a:moveTo>
                  <a:lnTo>
                    <a:pt x="7286612" y="0"/>
                  </a:lnTo>
                  <a:lnTo>
                    <a:pt x="7420704" y="11031"/>
                  </a:lnTo>
                  <a:lnTo>
                    <a:pt x="7570173" y="11031"/>
                  </a:lnTo>
                  <a:lnTo>
                    <a:pt x="7719642" y="11031"/>
                  </a:lnTo>
                  <a:lnTo>
                    <a:pt x="7858148" y="5214950"/>
                  </a:lnTo>
                  <a:lnTo>
                    <a:pt x="0" y="4929246"/>
                  </a:lnTo>
                  <a:lnTo>
                    <a:pt x="500034" y="71438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77800" dist="101600" dir="60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714348" y="714356"/>
              <a:ext cx="7858148" cy="5214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" name="图片 3" descr="0710240290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208" b="12500"/>
            <a:stretch>
              <a:fillRect/>
            </a:stretch>
          </p:blipFill>
          <p:spPr>
            <a:xfrm>
              <a:off x="3018470" y="714356"/>
              <a:ext cx="5555848" cy="342902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28794" y="2928934"/>
              <a:ext cx="70009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600" b="1" dirty="0" smtClean="0">
                  <a:solidFill>
                    <a:srgbClr val="C00000"/>
                  </a:solidFill>
                  <a:latin typeface="Bradley Hand ITC" pitchFamily="66" charset="0"/>
                </a:rPr>
                <a:t>Th</a:t>
              </a:r>
              <a:r>
                <a:rPr lang="en-US" altLang="zh-CN" sz="9600" b="1" dirty="0" smtClean="0">
                  <a:solidFill>
                    <a:srgbClr val="FFFF00"/>
                  </a:solidFill>
                  <a:latin typeface="Bradley Hand ITC" pitchFamily="66" charset="0"/>
                </a:rPr>
                <a:t>an</a:t>
              </a:r>
              <a:r>
                <a:rPr lang="en-US" altLang="zh-CN" sz="9600" b="1" dirty="0" smtClean="0">
                  <a:solidFill>
                    <a:srgbClr val="0070C0"/>
                  </a:solidFill>
                  <a:latin typeface="Bradley Hand ITC" pitchFamily="66" charset="0"/>
                </a:rPr>
                <a:t>k </a:t>
              </a:r>
              <a:r>
                <a:rPr lang="en-US" altLang="zh-CN" sz="9600" b="1" dirty="0" smtClean="0">
                  <a:solidFill>
                    <a:schemeClr val="accent3">
                      <a:lumMod val="50000"/>
                    </a:schemeClr>
                  </a:solidFill>
                  <a:latin typeface="Bradley Hand ITC" pitchFamily="66" charset="0"/>
                </a:rPr>
                <a:t>you</a:t>
              </a:r>
              <a:endParaRPr lang="zh-CN" altLang="en-US" sz="9600" b="1" dirty="0">
                <a:solidFill>
                  <a:schemeClr val="accent3">
                    <a:lumMod val="50000"/>
                  </a:schemeClr>
                </a:solidFill>
                <a:latin typeface="Bradley Hand ITC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hank you (2).jp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68" t="3125" r="2168" b="3125"/>
          <a:stretch>
            <a:fillRect/>
          </a:stretch>
        </p:blipFill>
        <p:spPr>
          <a:xfrm>
            <a:off x="285720" y="1000108"/>
            <a:ext cx="8572560" cy="4857784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矩形 2"/>
          <p:cNvSpPr/>
          <p:nvPr/>
        </p:nvSpPr>
        <p:spPr>
          <a:xfrm rot="1070255">
            <a:off x="360829" y="784920"/>
            <a:ext cx="2286016" cy="271464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glow rad="101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铅笔_手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519"/>
          <a:stretch>
            <a:fillRect/>
          </a:stretch>
        </p:blipFill>
        <p:spPr>
          <a:xfrm>
            <a:off x="2643174" y="0"/>
            <a:ext cx="6500826" cy="3970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8741" y="2614607"/>
            <a:ext cx="494351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19499998" lon="0" rev="21299999"/>
              </a:camera>
              <a:lightRig rig="threePt" dir="t"/>
            </a:scene3d>
          </a:bodyPr>
          <a:lstStyle/>
          <a:p>
            <a:r>
              <a:rPr lang="en-US" altLang="zh-CN" sz="9600" dirty="0" smtClean="0">
                <a:solidFill>
                  <a:srgbClr val="092CD9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rush Script MT" pitchFamily="66" charset="0"/>
              </a:rPr>
              <a:t>Thank you</a:t>
            </a:r>
            <a:endParaRPr lang="zh-CN" altLang="en-US" sz="9600" dirty="0">
              <a:solidFill>
                <a:srgbClr val="092CD9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538" y="1684338"/>
            <a:ext cx="22685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7" y="2363788"/>
            <a:ext cx="29940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1257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59563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7" y="7183439"/>
            <a:ext cx="10080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7302500"/>
            <a:ext cx="6477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2"/>
            <a:ext cx="9144000" cy="1196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61950"/>
            <a:ext cx="14287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7" y="549275"/>
            <a:ext cx="5184775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130177"/>
            <a:ext cx="2982913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-76200"/>
            <a:ext cx="984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297112" cy="524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4217988"/>
            <a:ext cx="714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8" y="3722688"/>
            <a:ext cx="12176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5" y="2476501"/>
            <a:ext cx="532923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mtClean="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mtClean="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mtClean="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mtClean="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mtClean="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mtClean="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mtClean="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370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95116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5274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41036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5" y="6165851"/>
            <a:ext cx="6916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smtClean="0">
                <a:solidFill>
                  <a:srgbClr val="FF0000"/>
                </a:solidFill>
              </a:rPr>
              <a:t>更多精美</a:t>
            </a:r>
            <a:r>
              <a:rPr lang="en-US" altLang="zh-CN" sz="2400" smtClean="0">
                <a:solidFill>
                  <a:srgbClr val="FF0000"/>
                </a:solidFill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 sz="2400" smtClean="0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 sz="2400" smtClean="0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1964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77</Words>
  <Application>Microsoft Office PowerPoint</Application>
  <PresentationFormat>全屏显示(4:3)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mwk</dc:creator>
  <cp:lastModifiedBy>ppt宝藏 www.pptbz.com提供漂亮ppt模板下载</cp:lastModifiedBy>
  <cp:revision>15</cp:revision>
  <dcterms:created xsi:type="dcterms:W3CDTF">2014-03-11T09:41:02Z</dcterms:created>
  <dcterms:modified xsi:type="dcterms:W3CDTF">2014-05-27T22:16:01Z</dcterms:modified>
</cp:coreProperties>
</file>