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92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C7D0-6735-45CF-9331-496C524619D7}" type="datetimeFigureOut">
              <a:rPr lang="zh-CN" altLang="en-US" smtClean="0"/>
              <a:t>2014/11/15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97AC-E366-417C-AD17-14636B592E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8289CB-397B-4815-BD1D-3F80BFB7C480}" type="slidenum">
              <a:rPr lang="zh-CN" altLang="en-US">
                <a:ea typeface="宋体" charset="-122"/>
              </a:rPr>
              <a:pPr/>
              <a:t>4</a:t>
            </a:fld>
            <a:endParaRPr lang="zh-CN" altLang="en-US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BF14-8FBD-40F1-A856-D478FBD068D0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E42D-B4E7-4FE9-9D3F-F275E0AC222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9220-2016-4285-A108-F17B68C10AF9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4B9-E2E1-4870-8702-764966B9733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EDFB-CDF8-42BC-A8F4-89E11135C3D5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612C-422C-4B07-82E6-E214CD14E17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AC1D-C19A-4E08-B874-51FA3C230FED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DFFE-370F-4435-A13A-D961BF08CB5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9DB1-59AB-4463-A4FE-01EDFF6F04F6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5D1-8171-4FFA-8F05-86E3A891A3F3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2A26-078E-4320-92C5-D4176DB90C7E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471E-2AFD-4937-9FCC-B13661912A5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7250-C89F-4C7A-9CDB-EB539D1F5D84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58D7-D4CC-4534-AA70-2F9EAA0AAA6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9676-32CC-45E7-B93A-D6EF1F0AC414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0370-7CD1-4B2B-A475-73CE657BDFE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2ED3-DED4-4663-B14B-310685A0B644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F26D-A317-443D-B160-91071A788D53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C5D3-4336-43BF-B258-2C9E1536F673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81F4-3BE1-4ECE-B773-6E401FA80FEB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DE70-C1B4-4579-8FEB-4B9B347AE61A}" type="datetime1">
              <a:rPr lang="zh-CN" altLang="en-US"/>
              <a:pPr>
                <a:defRPr/>
              </a:pPr>
              <a:t>2014/11/15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95BA-92F4-4894-BE5F-2A5DFEE3A82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B9EE5019-AE96-4146-B501-7C8083F1BEA3}" type="datetime1">
              <a:rPr lang="zh-CN" altLang="en-US"/>
              <a:pPr>
                <a:defRPr/>
              </a:pPr>
              <a:t>2014/11/15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AE3AA317-CB58-4D58-9EA8-404CE5E38F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4819"/>
          <a:stretch/>
        </p:blipFill>
        <p:spPr>
          <a:xfrm>
            <a:off x="2063552" y="836712"/>
            <a:ext cx="7594549" cy="22441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45745"/>
          <a:stretch/>
        </p:blipFill>
        <p:spPr>
          <a:xfrm>
            <a:off x="1664134" y="3717032"/>
            <a:ext cx="8393384" cy="20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26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48684"/>
          <a:stretch/>
        </p:blipFill>
        <p:spPr>
          <a:xfrm>
            <a:off x="1631504" y="692696"/>
            <a:ext cx="8958160" cy="2808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0776"/>
          <a:stretch/>
        </p:blipFill>
        <p:spPr>
          <a:xfrm>
            <a:off x="1847528" y="3530161"/>
            <a:ext cx="793193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73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53576"/>
          <a:stretch/>
        </p:blipFill>
        <p:spPr>
          <a:xfrm>
            <a:off x="2714420" y="814411"/>
            <a:ext cx="6894674" cy="26145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6672"/>
          <a:stretch/>
        </p:blipFill>
        <p:spPr>
          <a:xfrm>
            <a:off x="2135560" y="3573016"/>
            <a:ext cx="763433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38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03E6-6AB9-4810-99C9-867E862F3AE9}" type="slidenum">
              <a:rPr lang="zh-CN" altLang="en-US"/>
              <a:pPr>
                <a:defRPr/>
              </a:pPr>
              <a:t>4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8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3852" y="-70504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自定义</PresentationFormat>
  <Paragraphs>11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Office 主题</vt:lpstr>
      <vt:lpstr>1_Office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微软用户</cp:lastModifiedBy>
  <cp:revision>4</cp:revision>
  <dcterms:created xsi:type="dcterms:W3CDTF">2013-11-27T13:28:11Z</dcterms:created>
  <dcterms:modified xsi:type="dcterms:W3CDTF">2014-11-15T05:44:39Z</dcterms:modified>
</cp:coreProperties>
</file>