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2BF4F-1D37-4094-B3EA-540A756C1C86}" type="datetimeFigureOut">
              <a:rPr lang="zh-CN" altLang="en-US" smtClean="0"/>
              <a:t>2014/11/15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2F174-2F64-4184-B3F2-C8718A5FD2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0F7895-B216-44ED-B0C5-D8851B0683A4}" type="slidenum">
              <a:rPr lang="zh-CN" altLang="en-US">
                <a:ea typeface="宋体" charset="-122"/>
              </a:rPr>
              <a:pPr/>
              <a:t>3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背景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2C081-3615-45A8-8C17-9EABBECA0E31}" type="datetime1">
              <a:rPr lang="zh-CN" altLang="en-US"/>
              <a:pPr>
                <a:defRPr/>
              </a:pPr>
              <a:t>2014/11/15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91396-DA0E-40F6-9BC5-D07762A890C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7975-A3FE-4EC3-80A0-48BC34DE3B84}" type="datetime1">
              <a:rPr lang="zh-CN" altLang="en-US"/>
              <a:pPr>
                <a:defRPr/>
              </a:pPr>
              <a:t>2014/11/15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B148-B798-4A60-AAE8-9A31E925AB9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D4DF-DCF5-49E1-BDD2-39A3AF91B4B2}" type="datetime1">
              <a:rPr lang="zh-CN" altLang="en-US"/>
              <a:pPr>
                <a:defRPr/>
              </a:pPr>
              <a:t>2014/11/15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74A75-7752-406A-AE55-C85BA14EC62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322C-B582-4477-B9BE-DCBECC55680B}" type="datetime1">
              <a:rPr lang="zh-CN" altLang="en-US"/>
              <a:pPr>
                <a:defRPr/>
              </a:pPr>
              <a:t>2014/11/15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BAC9-457D-4CD7-90AE-2C6283DDE37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CF2D-9658-48D2-8941-5C559F7A2C3D}" type="datetime1">
              <a:rPr lang="zh-CN" altLang="en-US"/>
              <a:pPr>
                <a:defRPr/>
              </a:pPr>
              <a:t>2014/11/15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BFD7-CF93-4BCC-A67C-A9109AEDC51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3C31-2DF1-4807-AE12-1302D028C756}" type="datetime1">
              <a:rPr lang="zh-CN" altLang="en-US"/>
              <a:pPr>
                <a:defRPr/>
              </a:pPr>
              <a:t>2014/11/15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F346-14CF-47BA-BADF-92F617C43FA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6563-201F-4466-8A97-89BEA9A25F23}" type="datetime1">
              <a:rPr lang="zh-CN" altLang="en-US"/>
              <a:pPr>
                <a:defRPr/>
              </a:pPr>
              <a:t>2014/11/15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2887-8B2B-43C3-92E6-42CC2477EC7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114E-8812-48F9-8040-1617C6F89851}" type="datetime1">
              <a:rPr lang="zh-CN" altLang="en-US"/>
              <a:pPr>
                <a:defRPr/>
              </a:pPr>
              <a:t>2014/11/15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18D8-159C-41B0-A57E-62D59462866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B07E1-06CE-4344-8349-A092B8D79AE5}" type="datetime1">
              <a:rPr lang="zh-CN" altLang="en-US"/>
              <a:pPr>
                <a:defRPr/>
              </a:pPr>
              <a:t>2014/11/15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FED2-8E8D-43DE-946D-4A6F4995194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FEB1-D201-49C6-A839-1FDECCFB2B6C}" type="datetime1">
              <a:rPr lang="zh-CN" altLang="en-US"/>
              <a:pPr>
                <a:defRPr/>
              </a:pPr>
              <a:t>2014/11/15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E4F4-7F2B-4609-B199-0A46A47A402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4B00-982B-49CC-ADE2-6EF072BB9506}" type="datetime1">
              <a:rPr lang="zh-CN" altLang="en-US"/>
              <a:pPr>
                <a:defRPr/>
              </a:pPr>
              <a:t>2014/11/15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D3A9-69DC-46B5-9E2C-92AAB372A17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45b1OOOPICe8_副本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1FEA50A2-6130-4548-83F8-80EE63005201}" type="datetime1">
              <a:rPr lang="zh-CN" altLang="en-US"/>
              <a:pPr>
                <a:defRPr/>
              </a:pPr>
              <a:t>2014/11/15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0E421A0A-08D5-4D59-813D-E02FAE71E1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849ED-2659-40B5-8A36-74637B615C6A}" type="slidenum">
              <a:rPr lang="zh-CN" altLang="en-US"/>
              <a:pPr>
                <a:defRPr/>
              </a:pPr>
              <a:t>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7888" y="-70504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48</Words>
  <Application>Microsoft Office PowerPoint</Application>
  <PresentationFormat>全屏显示(4:3)</PresentationFormat>
  <Paragraphs>11</Paragraphs>
  <Slides>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5" baseType="lpstr">
      <vt:lpstr>Office 主题</vt:lpstr>
      <vt:lpstr>1_Office 主题</vt:lpstr>
      <vt:lpstr>幻灯片 1</vt:lpstr>
      <vt:lpstr>幻灯片 2</vt:lpstr>
      <vt:lpstr>幻灯片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yang</dc:creator>
  <cp:lastModifiedBy>微软用户</cp:lastModifiedBy>
  <cp:revision>4</cp:revision>
  <dcterms:created xsi:type="dcterms:W3CDTF">2013-01-10T09:05:31Z</dcterms:created>
  <dcterms:modified xsi:type="dcterms:W3CDTF">2014-11-15T10:06:20Z</dcterms:modified>
</cp:coreProperties>
</file>