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8" r:id="rId2"/>
  </p:sldMasterIdLst>
  <p:notesMasterIdLst>
    <p:notesMasterId r:id="rId5"/>
  </p:notesMasterIdLst>
  <p:handoutMasterIdLst>
    <p:handoutMasterId r:id="rId6"/>
  </p:handoutMasterIdLst>
  <p:sldIdLst>
    <p:sldId id="309" r:id="rId3"/>
    <p:sldId id="310" r:id="rId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FF33"/>
    <a:srgbClr val="FF6600"/>
    <a:srgbClr val="99FF66"/>
    <a:srgbClr val="990099"/>
    <a:srgbClr val="FFCC66"/>
    <a:srgbClr val="FFFFFF"/>
    <a:srgbClr val="FFCC00"/>
    <a:srgbClr val="002060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9" autoAdjust="0"/>
    <p:restoredTop sz="96444" autoAdjust="0"/>
  </p:normalViewPr>
  <p:slideViewPr>
    <p:cSldViewPr>
      <p:cViewPr>
        <p:scale>
          <a:sx n="66" d="100"/>
          <a:sy n="66" d="100"/>
        </p:scale>
        <p:origin x="-1668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28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E1A7895-9E8F-4C50-B5E8-7345F3E6B0B6}" type="datetimeFigureOut">
              <a:rPr lang="zh-CN" altLang="en-US"/>
              <a:pPr>
                <a:defRPr/>
              </a:pPr>
              <a:t>2014/11/22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1C19984-4B2A-48B4-B869-87DEC631B6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47293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D0698-BD05-4639-9D81-B9F65B9CB3B9}" type="datetimeFigureOut">
              <a:rPr lang="zh-CN" altLang="en-US" smtClean="0"/>
              <a:pPr/>
              <a:t>2014/11/22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DEE79-D6A9-404B-B2E7-14B1D3548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864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bz.com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 bwMode="auto">
          <a:xfrm>
            <a:off x="2771800" y="9837712"/>
            <a:ext cx="4032448" cy="36004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宝藏模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板网，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素材下载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  <a:hlinkClick r:id="rId3"/>
              </a:rPr>
              <a:t>www.pptbz.com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57158" y="0"/>
            <a:ext cx="83551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PpT</a:t>
            </a:r>
            <a:r>
              <a:rPr lang="zh-CN" alt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宝藏专业打造最新商业素材设计</a:t>
            </a:r>
            <a:endParaRPr lang="zh-CN" alt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33DC3-8EA3-4BAB-95AB-DEF3F3E932D5}" type="datetime1">
              <a:rPr lang="zh-CN" altLang="en-US"/>
              <a:pPr>
                <a:defRPr/>
              </a:pPr>
              <a:t>2014/11/22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67895-22E4-4C76-A2F9-669B80FEB3B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176E0-8F38-4644-81D2-B97B4E238D30}" type="datetime1">
              <a:rPr lang="zh-CN" altLang="en-US"/>
              <a:pPr>
                <a:defRPr/>
              </a:pPr>
              <a:t>2014/11/22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03890-0E42-4305-A7EB-809478DB08E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8C780-D411-4829-AEA6-B97ECBDD2EC0}" type="datetime1">
              <a:rPr lang="zh-CN" altLang="en-US"/>
              <a:pPr>
                <a:defRPr/>
              </a:pPr>
              <a:t>2014/11/22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2B3E-223C-4E36-8C23-C7DB616608C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41F28-9781-437D-941F-2F79D10A21F2}" type="datetime1">
              <a:rPr lang="zh-CN" altLang="en-US"/>
              <a:pPr>
                <a:defRPr/>
              </a:pPr>
              <a:t>2014/11/22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37D79-C97C-447A-8AB9-F846C222A7B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5BB26-54DF-48BA-A003-4D07240C3FAB}" type="datetime1">
              <a:rPr lang="zh-CN" altLang="en-US"/>
              <a:pPr>
                <a:defRPr/>
              </a:pPr>
              <a:t>2014/11/22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0529E-F581-4628-AA38-B9093217E36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2DF9A-EAFB-4552-8D38-6CD1F7B2ADF2}" type="datetime1">
              <a:rPr lang="zh-CN" altLang="en-US"/>
              <a:pPr>
                <a:defRPr/>
              </a:pPr>
              <a:t>2014/11/22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FD2CF-D800-4945-875F-49ED95E196F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6D3FE-E5A0-4634-9B6F-09877EB05055}" type="datetime1">
              <a:rPr lang="zh-CN" altLang="en-US"/>
              <a:pPr>
                <a:defRPr/>
              </a:pPr>
              <a:t>2014/11/22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1D839-02BB-46B4-8C60-B63C887B8D3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71BA8-3991-444A-9391-30EC03DD978E}" type="datetime1">
              <a:rPr lang="zh-CN" altLang="en-US"/>
              <a:pPr>
                <a:defRPr/>
              </a:pPr>
              <a:t>2014/11/22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92AF1-F5BE-4349-8580-D1E08D4C8EB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B853-C510-47DC-A39A-8EE76383CC40}" type="datetime1">
              <a:rPr lang="zh-CN" altLang="en-US"/>
              <a:pPr>
                <a:defRPr/>
              </a:pPr>
              <a:t>2014/11/22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6B41A-DF36-4817-8BB4-9F350AEF98D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A38B5-0771-4DDC-AE64-AA2A9A452768}" type="datetime1">
              <a:rPr lang="zh-CN" altLang="en-US"/>
              <a:pPr>
                <a:defRPr/>
              </a:pPr>
              <a:t>2014/11/22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DEE0A-7AF6-4A2D-BDC2-35846B6D29A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8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8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B4741-E9B5-4923-9733-B2A17E2B5B9C}" type="datetime1">
              <a:rPr lang="zh-CN" altLang="en-US"/>
              <a:pPr>
                <a:defRPr/>
              </a:pPr>
              <a:t>2014/11/22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7BF35-57A9-47B3-9E9A-A0318C653B5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E97B707-22D4-4B06-9A8A-89EF284804D8}" type="datetimeFigureOut">
              <a:rPr lang="zh-CN" altLang="en-US"/>
              <a:pPr>
                <a:defRPr/>
              </a:pPr>
              <a:t>2014/11/22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3F49717-76DA-4DAA-9161-16E5D566D9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396"/>
            <a:ext cx="8229600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645"/>
            <a:ext cx="8229600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846"/>
            <a:ext cx="2133600" cy="3639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2A1612-6CA2-4E6F-844D-833DBC8AFB0D}" type="datetime1">
              <a:rPr lang="zh-CN" altLang="en-US"/>
              <a:pPr>
                <a:defRPr/>
              </a:pPr>
              <a:t>2014/11/22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846"/>
            <a:ext cx="2895600" cy="3639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846"/>
            <a:ext cx="2133600" cy="3639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6466DD-41FB-4F93-894F-6E5E938B65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www.pptbz.com/kejian/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12" Type="http://schemas.openxmlformats.org/officeDocument/2006/relationships/hyperlink" Target="http://www.pptbz.com/pptpic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http://www.pptbz.com/pptshucai/" TargetMode="External"/><Relationship Id="rId5" Type="http://schemas.openxmlformats.org/officeDocument/2006/relationships/hyperlink" Target="http://www.pptbz.com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908720"/>
            <a:ext cx="8792404" cy="51703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71670" y="4071942"/>
            <a:ext cx="5109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PPT</a:t>
            </a:r>
            <a:r>
              <a:rPr lang="zh-CN" altLang="en-US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宝藏模</a:t>
            </a:r>
            <a:r>
              <a:rPr lang="zh-CN" altLang="en-US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板网</a:t>
            </a:r>
            <a:endParaRPr lang="en-US" altLang="zh-CN" sz="40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PPT</a:t>
            </a:r>
            <a:r>
              <a:rPr lang="zh-CN" alt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素材免费下载</a:t>
            </a:r>
            <a:r>
              <a:rPr lang="en-US" altLang="zh-CN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——</a:t>
            </a:r>
            <a:r>
              <a:rPr lang="en-US" altLang="zh-CN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www.pptbz.com</a:t>
            </a:r>
            <a:endParaRPr lang="zh-CN" altLang="en-US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644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1E31F-575F-448E-B5C3-E1E48E4AA94B}" type="slidenum">
              <a:rPr lang="zh-CN" altLang="en-US"/>
              <a:pPr>
                <a:defRPr/>
              </a:pPr>
              <a:t>2</a:t>
            </a:fld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6738"/>
            <a:ext cx="9144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0638" y="1257649"/>
            <a:ext cx="9139238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9144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362052"/>
            <a:ext cx="142875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2987678" y="548794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/>
          </a:p>
        </p:txBody>
      </p:sp>
      <p:pic>
        <p:nvPicPr>
          <p:cNvPr id="13322" name="图片 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8" y="129578"/>
            <a:ext cx="2982913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05088" y="0"/>
            <a:ext cx="984250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1341494"/>
            <a:ext cx="2297112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61375" y="4218842"/>
            <a:ext cx="71438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0188" y="3723405"/>
            <a:ext cx="1217612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2627316" y="2477188"/>
            <a:ext cx="53292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5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5"/>
              </a:rPr>
              <a:t>模板下载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5"/>
              </a:rPr>
              <a:t>http://www.pptbz.com/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1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1"/>
              </a:rPr>
              <a:t>素材下载 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1"/>
              </a:rPr>
              <a:t>http://www.pptbz.com/pptshucai/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背景图片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http://www.pptbz.com/pptpic/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课件下载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http://www.pptbz.com/kejian/</a:t>
            </a:r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2370478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295166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352713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4104511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1903416" y="6166294"/>
            <a:ext cx="69164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更多精美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下载请点击：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5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  <a:hlinkClick r:id="rId5"/>
              </a:rPr>
              <a:t>宝藏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5"/>
              </a:rPr>
              <a:t>_www.pptbz.com</a:t>
            </a:r>
            <a:endParaRPr lang="zh-CN" altLang="en-US" sz="2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 loop="1">
        <p:snd r:embed="rId2" name="亡灵序曲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chemeClr val="bg1">
              <a:lumMod val="75000"/>
            </a:schemeClr>
          </a:solidFill>
        </a:ln>
        <a:effectLst/>
        <a:scene3d>
          <a:camera prst="orthographicFront"/>
          <a:lightRig rig="flat" dir="t"/>
        </a:scene3d>
        <a:sp3d>
          <a:extrusionClr>
            <a:schemeClr val="bg1"/>
          </a:extrusionClr>
          <a:contourClr>
            <a:schemeClr val="bg1"/>
          </a:contourClr>
        </a:sp3d>
      </a:spPr>
      <a:bodyPr rtlCol="0" anchor="ctr"/>
      <a:lstStyle>
        <a:defPPr marL="0" algn="ctr" eaLnBrk="0" fontAlgn="ctr" hangingPunct="0">
          <a:spcBef>
            <a:spcPts val="0"/>
          </a:spcBef>
          <a:spcAft>
            <a:spcPts val="0"/>
          </a:spcAft>
          <a:buClr>
            <a:srgbClr val="FF0000"/>
          </a:buClr>
          <a:buSzPct val="70000"/>
          <a:tabLst>
            <a:tab pos="136525" algn="l"/>
          </a:tabLst>
          <a:defRPr sz="1400">
            <a:latin typeface="微软雅黑" pitchFamily="34" charset="-122"/>
            <a:ea typeface="微软雅黑" pitchFamily="34" charset="-122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21567</TotalTime>
  <Words>80</Words>
  <Application>Microsoft Office PowerPoint</Application>
  <PresentationFormat>全屏显示(4:3)</PresentationFormat>
  <Paragraphs>12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4" baseType="lpstr">
      <vt:lpstr>Office 主题</vt:lpstr>
      <vt:lpstr>1_Office 主题</vt:lpstr>
      <vt:lpstr>幻灯片 1</vt:lpstr>
      <vt:lpstr>幻灯片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www.pptbz.com</dc:title>
  <dc:creator>ppt宝藏</dc:creator>
  <cp:lastModifiedBy>Windows 用户</cp:lastModifiedBy>
  <cp:revision>1054</cp:revision>
  <dcterms:created xsi:type="dcterms:W3CDTF">2009-02-11T05:37:22Z</dcterms:created>
  <dcterms:modified xsi:type="dcterms:W3CDTF">2014-11-22T01:33:57Z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锐普图表</vt:lpwstr>
  </property>
  <property fmtid="{D5CDD505-2E9C-101B-9397-08002B2CF9AE}" pid="3" name="SlideDescription">
    <vt:lpwstr/>
  </property>
</Properties>
</file>