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03F0C-187A-41E4-9260-28F81ECB794C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1A29C-AF99-4676-87D1-85760E6844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951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2907BA-9433-41E0-848A-D0DD20397AC1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938C-18C4-4B44-A5AB-8ADABBEA0FA5}" type="datetime1">
              <a:rPr lang="zh-CN" altLang="en-US"/>
              <a:pPr>
                <a:defRPr/>
              </a:pPr>
              <a:t>2014/12/15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45C4-C621-49FA-A773-7438323C9CE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968F-3588-4637-8E30-6F751738AB9B}" type="datetime1">
              <a:rPr lang="zh-CN" altLang="en-US"/>
              <a:pPr>
                <a:defRPr/>
              </a:pPr>
              <a:t>2014/12/15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56A4-1B53-4A65-8849-33C62C24269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A36B-0989-417E-9C36-89342D01AA2C}" type="datetime1">
              <a:rPr lang="zh-CN" altLang="en-US"/>
              <a:pPr>
                <a:defRPr/>
              </a:pPr>
              <a:t>2014/12/15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1EC0-828B-4571-914B-F953B52300B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17B2-8A98-46C9-A059-679296F54D1E}" type="datetime1">
              <a:rPr lang="zh-CN" altLang="en-US"/>
              <a:pPr>
                <a:defRPr/>
              </a:pPr>
              <a:t>2014/12/15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E898-D1DF-468B-B0EE-244BF22083D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326C-F290-4734-8F3C-C93B8DB1D586}" type="datetime1">
              <a:rPr lang="zh-CN" altLang="en-US"/>
              <a:pPr>
                <a:defRPr/>
              </a:pPr>
              <a:t>2014/12/15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C6CCB-E691-4BBD-918E-E27A5B94D9F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29119-8981-4F72-8337-63659DC0FCA5}" type="datetime1">
              <a:rPr lang="zh-CN" altLang="en-US"/>
              <a:pPr>
                <a:defRPr/>
              </a:pPr>
              <a:t>2014/12/15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B5DE-F13B-4870-9F61-0A23AA4EB87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96E6-FF6C-45C3-8B9B-B4D85ED6A8B6}" type="datetime1">
              <a:rPr lang="zh-CN" altLang="en-US"/>
              <a:pPr>
                <a:defRPr/>
              </a:pPr>
              <a:t>2014/12/15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B2139-4379-4249-842F-FB4CB02C373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3670-0B78-4EE5-9D43-FE8282457DE5}" type="datetime1">
              <a:rPr lang="zh-CN" altLang="en-US"/>
              <a:pPr>
                <a:defRPr/>
              </a:pPr>
              <a:t>2014/12/15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8E29-B384-482A-AA03-865E53FB2F1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6B3E-B81C-4C6F-A7B0-C8BD97131CB8}" type="datetime1">
              <a:rPr lang="zh-CN" altLang="en-US"/>
              <a:pPr>
                <a:defRPr/>
              </a:pPr>
              <a:t>2014/12/15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F16C-C1D1-46A9-A8A9-4AC4F8F25C9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4B90-9DDC-464E-BF93-564F26FFBFE1}" type="datetime1">
              <a:rPr lang="zh-CN" altLang="en-US"/>
              <a:pPr>
                <a:defRPr/>
              </a:pPr>
              <a:t>2014/12/15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A935-4EC8-4E47-8B0F-3F55CD8D4F0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996C-4BBF-4AAE-A6F6-E198678058C2}" type="datetime1">
              <a:rPr lang="zh-CN" altLang="en-US"/>
              <a:pPr>
                <a:defRPr/>
              </a:pPr>
              <a:t>2014/12/15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EDEA9-4A48-483E-9151-D59C62B9BCE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A1285346-C18F-4AC0-8F3D-5FE5A4C32676}" type="datetime1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6387EFF2-2DBA-4BB0-88B2-3F4A3B2145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" Type="http://schemas.openxmlformats.org/officeDocument/2006/relationships/image" Target="../media/image1.wmf"/><Relationship Id="rId16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16872"/>
            <a:ext cx="1400383" cy="216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9779" y="2421128"/>
            <a:ext cx="2370036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2421128"/>
            <a:ext cx="1963120" cy="21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7344" y="4653376"/>
            <a:ext cx="976138" cy="21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421128"/>
            <a:ext cx="2033656" cy="216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7344" y="2421128"/>
            <a:ext cx="1116316" cy="216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9367" y="116872"/>
            <a:ext cx="853099" cy="216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9339" y="116872"/>
            <a:ext cx="982443" cy="21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653376"/>
            <a:ext cx="2803749" cy="216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442" y="2421128"/>
            <a:ext cx="1286275" cy="216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9112" y="116872"/>
            <a:ext cx="1056413" cy="216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469" y="4653376"/>
            <a:ext cx="4189263" cy="216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9794" y="116872"/>
            <a:ext cx="1256298" cy="216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2155" y="4653376"/>
            <a:ext cx="1914207" cy="216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420" y="116872"/>
            <a:ext cx="818591" cy="216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3207" y="116872"/>
            <a:ext cx="97883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78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1426-E72D-4207-B413-96D6FE4975C4}" type="slidenum">
              <a:rPr lang="zh-CN" altLang="en-US"/>
              <a:pPr>
                <a:defRPr/>
              </a:pPr>
              <a:t>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7888" y="-70504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48</Words>
  <Application>Microsoft Office PowerPoint</Application>
  <PresentationFormat>全屏显示(4:3)</PresentationFormat>
  <Paragraphs>11</Paragraphs>
  <Slides>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Office 主题</vt:lpstr>
      <vt:lpstr>1_Office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16</cp:revision>
  <dcterms:created xsi:type="dcterms:W3CDTF">2013-06-24T09:53:16Z</dcterms:created>
  <dcterms:modified xsi:type="dcterms:W3CDTF">2014-12-15T03:04:23Z</dcterms:modified>
</cp:coreProperties>
</file>